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72" r:id="rId9"/>
    <p:sldId id="263" r:id="rId10"/>
    <p:sldId id="264" r:id="rId11"/>
    <p:sldId id="269" r:id="rId12"/>
    <p:sldId id="267" r:id="rId13"/>
    <p:sldId id="265" r:id="rId14"/>
    <p:sldId id="268" r:id="rId15"/>
    <p:sldId id="262" r:id="rId16"/>
    <p:sldId id="271" r:id="rId17"/>
    <p:sldId id="270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/>
    <p:restoredTop sz="94694"/>
  </p:normalViewPr>
  <p:slideViewPr>
    <p:cSldViewPr snapToGrid="0">
      <p:cViewPr varScale="1">
        <p:scale>
          <a:sx n="107" d="100"/>
          <a:sy n="107" d="100"/>
        </p:scale>
        <p:origin x="17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E51C-0D1F-0D41-807D-6AA5F2DBB142}" type="datetimeFigureOut">
              <a:rPr lang="fr-FR" smtClean="0"/>
              <a:t>24/05/2024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52C94-A76C-FB47-BE2F-8007D127173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5240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PAPILLOMATOSE DE SURVENUE PRECOCE CHEZ UN NOURRISSON: A propos d’un cas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269303"/>
            <a:ext cx="9144000" cy="1655762"/>
          </a:xfrm>
        </p:spPr>
        <p:txBody>
          <a:bodyPr>
            <a:normAutofit lnSpcReduction="10000"/>
          </a:bodyPr>
          <a:lstStyle/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Présenté par 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M. A. Mariama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Gassam</a:t>
            </a:r>
            <a:r>
              <a:rPr lang="en-US" alt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  <a:p>
            <a:r>
              <a:rPr lang="en-US" alt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 G. DEGUENONVO, Pr C. M. M. DIAL</a:t>
            </a:r>
            <a:endParaRPr lang="fr-FR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Laboratoire UCAD ACP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82"/>
            <a:ext cx="2496752" cy="17670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183" y="291179"/>
            <a:ext cx="5962821" cy="1054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571" y="291179"/>
            <a:ext cx="3276600" cy="939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149" y="1604191"/>
            <a:ext cx="7735712" cy="4351338"/>
          </a:xfrm>
        </p:spPr>
      </p:pic>
      <p:sp>
        <p:nvSpPr>
          <p:cNvPr id="6" name="ZoneTexte 5"/>
          <p:cNvSpPr txBox="1"/>
          <p:nvPr/>
        </p:nvSpPr>
        <p:spPr>
          <a:xfrm>
            <a:off x="1161535" y="6141308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Moyen grossissement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HISTOLOGIQUE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-Prolifération tumorale papillaire bénigne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-Axes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conjonctivo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-vasculaires lâches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Cytopathies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Koïlocytaires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-Épithélium malpighien avec dysplasie de bas grade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Papillomatose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laryngo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-trachéale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COMMENTAIRES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160" y="1690689"/>
            <a:ext cx="7950200" cy="17383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8" y="3299045"/>
            <a:ext cx="8587946" cy="33853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COMMENTAIRES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144" y="1690688"/>
            <a:ext cx="7789165" cy="1325563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383499" y="3016251"/>
          <a:ext cx="8430056" cy="3592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7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7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606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Age médian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Extrême1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Extrême2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281">
                <a:tc>
                  <a:txBody>
                    <a:bodyPr/>
                    <a:lstStyle/>
                    <a:p>
                      <a:r>
                        <a:rPr lang="fr-FR" dirty="0"/>
                        <a:t>MAIGA S et al (Dakar)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PEGBESSOU E et al</a:t>
                      </a:r>
                    </a:p>
                    <a:p>
                      <a:r>
                        <a:rPr lang="fr-FR" dirty="0"/>
                        <a:t>(Lomé)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13,5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72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60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281">
                <a:tc>
                  <a:txBody>
                    <a:bodyPr/>
                    <a:lstStyle/>
                    <a:p>
                      <a:r>
                        <a:rPr lang="fr-FR" dirty="0"/>
                        <a:t>ECHMILI M et al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MOUHAMED A et al</a:t>
                      </a:r>
                    </a:p>
                    <a:p>
                      <a:r>
                        <a:rPr lang="fr-FR" dirty="0"/>
                        <a:t>(Bamako)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18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Ellipse 7"/>
          <p:cNvSpPr/>
          <p:nvPr/>
        </p:nvSpPr>
        <p:spPr>
          <a:xfrm>
            <a:off x="5598527" y="3719384"/>
            <a:ext cx="295646" cy="255784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COMMENTAIRES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131" y="1447800"/>
            <a:ext cx="9207500" cy="1981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8" y="3299045"/>
            <a:ext cx="8587946" cy="33853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Précocité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Apparition à sept mois de vie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Surveillance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Nécessaire en raison du risque de dégénérescence cancéreuse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 FUTURES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Dépistage </a:t>
            </a:r>
          </a:p>
          <a:p>
            <a:pPr marL="0" indent="0">
              <a:buNone/>
            </a:pP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Accessibilité tests HPV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de la sensibilisation et du partage d’expériences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VOUS REMERCIE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Papillomatose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respiratoire récurrente (PRR)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Maladie respiratoire rare causée par le virus du papillome humain (HPV)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Principalement les génotypes HPV 6 et 11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CARACTERISTIQUES DE LA PRR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-Développement de papillomes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exophytiques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-Affectent la muqueuse des voies aéro-digestives supérieures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-Forte prédilection pour le larynx (plus de 95 % des cas)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POPULATIONS AFFECTEES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Enfants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-Moins de 12 ans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-Pic entre 5 et 9 ans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Jeunes adultes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-Âgés de 20 à 40 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-Nourrisson masculin de sept mois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-Suivi pour hydrocéphalie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Symptômes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-Difficulté respiratoire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-Triade : dysphonie, stridor, dyspnée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EXAMEN 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Laryngoscopie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-Nombreuses formations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exophytiques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laryngo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-trachéales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-Biopsies nécessaires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EXAMEN 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Anatomie-pathologique</a:t>
            </a:r>
          </a:p>
          <a:p>
            <a:pPr marL="0" indent="0"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-Prolifération tumorale papillaire bénigne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-Axes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conjonctivo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-vasculaires lâches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-Épithélium malpighien avec dysplasie de bas grade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493919"/>
            <a:ext cx="7997610" cy="4351338"/>
          </a:xfrm>
        </p:spPr>
      </p:pic>
      <p:sp>
        <p:nvSpPr>
          <p:cNvPr id="6" name="ZoneTexte 5"/>
          <p:cNvSpPr txBox="1"/>
          <p:nvPr/>
        </p:nvSpPr>
        <p:spPr>
          <a:xfrm>
            <a:off x="1041721" y="584525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Faible grossissement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029" y="1690688"/>
            <a:ext cx="7735712" cy="4351338"/>
          </a:xfrm>
        </p:spPr>
      </p:pic>
      <p:sp>
        <p:nvSpPr>
          <p:cNvPr id="6" name="ZoneTexte 5"/>
          <p:cNvSpPr txBox="1"/>
          <p:nvPr/>
        </p:nvSpPr>
        <p:spPr>
          <a:xfrm>
            <a:off x="1186249" y="604202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HE, Faible grossissement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312</Words>
  <Application>Microsoft Macintosh PowerPoint</Application>
  <PresentationFormat>Grand écran</PresentationFormat>
  <Paragraphs>104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Thème Office</vt:lpstr>
      <vt:lpstr>PAPILLOMATOSE DE SURVENUE PRECOCE CHEZ UN NOURRISSON: A propos d’un cas</vt:lpstr>
      <vt:lpstr>INTRODUCTION</vt:lpstr>
      <vt:lpstr>INTRODUCTION</vt:lpstr>
      <vt:lpstr>EPIDEMIOLOGIE</vt:lpstr>
      <vt:lpstr>OBSERVATION </vt:lpstr>
      <vt:lpstr>EXAMEN DIAGNOSTIC</vt:lpstr>
      <vt:lpstr>EXAMEN DIAGNOSTIC</vt:lpstr>
      <vt:lpstr>MICROSCOPIE</vt:lpstr>
      <vt:lpstr>MICROSCOPIE</vt:lpstr>
      <vt:lpstr>MICROSCOPIE</vt:lpstr>
      <vt:lpstr>DIAGNOSTIC HISTOLOGIQUE</vt:lpstr>
      <vt:lpstr>COMMENTAIRES</vt:lpstr>
      <vt:lpstr>COMMENTAIRES</vt:lpstr>
      <vt:lpstr>COMMENTAIRES</vt:lpstr>
      <vt:lpstr>CONCLUSION </vt:lpstr>
      <vt:lpstr>PERSPECTIVES FUTURES</vt:lpstr>
      <vt:lpstr>JE VOUS REMERCIE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PAPILLOMATOSE DE SURVENUE PRECOCE CHEZ UN NOURRISSON</dc:title>
  <dc:creator>Mariama Gassama</dc:creator>
  <cp:lastModifiedBy>Mariama Gassama</cp:lastModifiedBy>
  <cp:revision>10</cp:revision>
  <dcterms:created xsi:type="dcterms:W3CDTF">2024-05-24T11:44:45Z</dcterms:created>
  <dcterms:modified xsi:type="dcterms:W3CDTF">2024-05-24T11:46:34Z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1033-5.7.1.8092</vt:lpwstr>
  </property>
</Properties>
</file>