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73" r:id="rId2"/>
    <p:sldId id="358" r:id="rId3"/>
    <p:sldId id="390" r:id="rId4"/>
    <p:sldId id="392" r:id="rId5"/>
    <p:sldId id="418" r:id="rId6"/>
    <p:sldId id="401" r:id="rId7"/>
    <p:sldId id="391" r:id="rId8"/>
    <p:sldId id="402" r:id="rId9"/>
    <p:sldId id="408" r:id="rId10"/>
    <p:sldId id="419" r:id="rId11"/>
    <p:sldId id="417" r:id="rId12"/>
    <p:sldId id="403" r:id="rId13"/>
    <p:sldId id="414" r:id="rId14"/>
    <p:sldId id="405" r:id="rId15"/>
    <p:sldId id="416" r:id="rId16"/>
    <p:sldId id="406" r:id="rId17"/>
    <p:sldId id="407" r:id="rId18"/>
    <p:sldId id="420" r:id="rId19"/>
    <p:sldId id="393" r:id="rId20"/>
    <p:sldId id="421" r:id="rId21"/>
    <p:sldId id="422" r:id="rId22"/>
    <p:sldId id="423" r:id="rId23"/>
    <p:sldId id="424" r:id="rId24"/>
    <p:sldId id="397" r:id="rId25"/>
    <p:sldId id="398" r:id="rId26"/>
    <p:sldId id="399" r:id="rId27"/>
    <p:sldId id="400" r:id="rId28"/>
    <p:sldId id="411" r:id="rId29"/>
    <p:sldId id="412" r:id="rId30"/>
    <p:sldId id="410" r:id="rId31"/>
  </p:sldIdLst>
  <p:sldSz cx="9144000" cy="6858000" type="screen4x3"/>
  <p:notesSz cx="6858000" cy="9144000"/>
  <p:defaultTextStyle>
    <a:defPPr>
      <a:defRPr lang="fr-FR"/>
    </a:defPPr>
    <a:lvl1pPr algn="l" rtl="0" fontAlgn="base">
      <a:spcBef>
        <a:spcPct val="0"/>
      </a:spcBef>
      <a:spcAft>
        <a:spcPct val="0"/>
      </a:spcAft>
      <a:defRPr u="sng"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u="sng"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u="sng"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u="sng"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u="sng" kern="1200">
        <a:solidFill>
          <a:schemeClr val="tx1"/>
        </a:solidFill>
        <a:latin typeface="Arial" charset="0"/>
        <a:ea typeface="ＭＳ Ｐゴシック" charset="0"/>
        <a:cs typeface="ＭＳ Ｐゴシック" charset="0"/>
      </a:defRPr>
    </a:lvl5pPr>
    <a:lvl6pPr marL="2286000" algn="l" defTabSz="457200" rtl="0" eaLnBrk="1" latinLnBrk="0" hangingPunct="1">
      <a:defRPr u="sng" kern="1200">
        <a:solidFill>
          <a:schemeClr val="tx1"/>
        </a:solidFill>
        <a:latin typeface="Arial" charset="0"/>
        <a:ea typeface="ＭＳ Ｐゴシック" charset="0"/>
        <a:cs typeface="ＭＳ Ｐゴシック" charset="0"/>
      </a:defRPr>
    </a:lvl6pPr>
    <a:lvl7pPr marL="2743200" algn="l" defTabSz="457200" rtl="0" eaLnBrk="1" latinLnBrk="0" hangingPunct="1">
      <a:defRPr u="sng" kern="1200">
        <a:solidFill>
          <a:schemeClr val="tx1"/>
        </a:solidFill>
        <a:latin typeface="Arial" charset="0"/>
        <a:ea typeface="ＭＳ Ｐゴシック" charset="0"/>
        <a:cs typeface="ＭＳ Ｐゴシック" charset="0"/>
      </a:defRPr>
    </a:lvl7pPr>
    <a:lvl8pPr marL="3200400" algn="l" defTabSz="457200" rtl="0" eaLnBrk="1" latinLnBrk="0" hangingPunct="1">
      <a:defRPr u="sng" kern="1200">
        <a:solidFill>
          <a:schemeClr val="tx1"/>
        </a:solidFill>
        <a:latin typeface="Arial" charset="0"/>
        <a:ea typeface="ＭＳ Ｐゴシック" charset="0"/>
        <a:cs typeface="ＭＳ Ｐゴシック" charset="0"/>
      </a:defRPr>
    </a:lvl8pPr>
    <a:lvl9pPr marL="3657600" algn="l" defTabSz="457200" rtl="0" eaLnBrk="1" latinLnBrk="0" hangingPunct="1">
      <a:defRPr u="sng"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000099"/>
    <a:srgbClr val="FF0066"/>
    <a:srgbClr val="003300"/>
    <a:srgbClr val="DBDEC0"/>
    <a:srgbClr val="800080"/>
    <a:srgbClr val="CC0099"/>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222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fld id="{9CB61BD2-7D50-8C45-B6F5-C8E339899390}" type="datetimeFigureOut">
              <a:rPr lang="fr-FR"/>
              <a:pPr>
                <a:defRPr/>
              </a:pPr>
              <a:t>24/05/24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85E3D5D7-8BD0-934F-A4CF-AC32B5958766}" type="slidenum">
              <a:rPr lang="fr-FR"/>
              <a:pPr>
                <a:defRPr/>
              </a:pPr>
              <a:t>‹#›</a:t>
            </a:fld>
            <a:endParaRPr lang="fr-FR"/>
          </a:p>
        </p:txBody>
      </p:sp>
    </p:spTree>
    <p:extLst>
      <p:ext uri="{BB962C8B-B14F-4D97-AF65-F5344CB8AC3E}">
        <p14:creationId xmlns:p14="http://schemas.microsoft.com/office/powerpoint/2010/main" val="12492457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fr-FR">
              <a:latin typeface="Calibri" charset="0"/>
            </a:endParaRPr>
          </a:p>
        </p:txBody>
      </p:sp>
      <p:sp>
        <p:nvSpPr>
          <p:cNvPr id="1741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Arial" charset="0"/>
                <a:ea typeface="ＭＳ Ｐゴシック" charset="0"/>
                <a:cs typeface="ＭＳ Ｐゴシック" charset="0"/>
              </a:defRPr>
            </a:lvl1pPr>
            <a:lvl2pPr marL="742950" indent="-285750" eaLnBrk="0" hangingPunct="0">
              <a:defRPr sz="2400" u="sng">
                <a:solidFill>
                  <a:schemeClr val="tx1"/>
                </a:solidFill>
                <a:latin typeface="Arial" charset="0"/>
                <a:ea typeface="ＭＳ Ｐゴシック" charset="0"/>
              </a:defRPr>
            </a:lvl2pPr>
            <a:lvl3pPr marL="1143000" indent="-228600" eaLnBrk="0" hangingPunct="0">
              <a:defRPr sz="2400" u="sng">
                <a:solidFill>
                  <a:schemeClr val="tx1"/>
                </a:solidFill>
                <a:latin typeface="Arial" charset="0"/>
                <a:ea typeface="ＭＳ Ｐゴシック" charset="0"/>
              </a:defRPr>
            </a:lvl3pPr>
            <a:lvl4pPr marL="1600200" indent="-228600" eaLnBrk="0" hangingPunct="0">
              <a:defRPr sz="2400" u="sng">
                <a:solidFill>
                  <a:schemeClr val="tx1"/>
                </a:solidFill>
                <a:latin typeface="Arial" charset="0"/>
                <a:ea typeface="ＭＳ Ｐゴシック" charset="0"/>
              </a:defRPr>
            </a:lvl4pPr>
            <a:lvl5pPr marL="2057400" indent="-228600" eaLnBrk="0" hangingPunct="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eaLnBrk="1" hangingPunct="1"/>
            <a:fld id="{76DF435F-7923-FA49-A539-BE828F7E51F4}" type="slidenum">
              <a:rPr lang="fr-FR" sz="1200"/>
              <a:pPr eaLnBrk="1" hangingPunct="1"/>
              <a:t>1</a:t>
            </a:fld>
            <a:endParaRPr lang="fr-F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fr-FR">
              <a:latin typeface="Calibri" charset="0"/>
            </a:endParaRPr>
          </a:p>
        </p:txBody>
      </p:sp>
      <p:sp>
        <p:nvSpPr>
          <p:cNvPr id="3584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Arial" charset="0"/>
                <a:ea typeface="ＭＳ Ｐゴシック" charset="0"/>
                <a:cs typeface="ＭＳ Ｐゴシック" charset="0"/>
              </a:defRPr>
            </a:lvl1pPr>
            <a:lvl2pPr marL="742950" indent="-285750" eaLnBrk="0" hangingPunct="0">
              <a:defRPr sz="2400" u="sng">
                <a:solidFill>
                  <a:schemeClr val="tx1"/>
                </a:solidFill>
                <a:latin typeface="Arial" charset="0"/>
                <a:ea typeface="ＭＳ Ｐゴシック" charset="0"/>
              </a:defRPr>
            </a:lvl2pPr>
            <a:lvl3pPr marL="1143000" indent="-228600" eaLnBrk="0" hangingPunct="0">
              <a:defRPr sz="2400" u="sng">
                <a:solidFill>
                  <a:schemeClr val="tx1"/>
                </a:solidFill>
                <a:latin typeface="Arial" charset="0"/>
                <a:ea typeface="ＭＳ Ｐゴシック" charset="0"/>
              </a:defRPr>
            </a:lvl3pPr>
            <a:lvl4pPr marL="1600200" indent="-228600" eaLnBrk="0" hangingPunct="0">
              <a:defRPr sz="2400" u="sng">
                <a:solidFill>
                  <a:schemeClr val="tx1"/>
                </a:solidFill>
                <a:latin typeface="Arial" charset="0"/>
                <a:ea typeface="ＭＳ Ｐゴシック" charset="0"/>
              </a:defRPr>
            </a:lvl4pPr>
            <a:lvl5pPr marL="2057400" indent="-228600" eaLnBrk="0" hangingPunct="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eaLnBrk="1" hangingPunct="1"/>
            <a:fld id="{98917133-DE3C-C74C-89B6-1C1BC88C6D3D}" type="slidenum">
              <a:rPr lang="fr-FR" sz="1200"/>
              <a:pPr eaLnBrk="1" hangingPunct="1"/>
              <a:t>12</a:t>
            </a:fld>
            <a:endParaRPr lang="fr-F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fr-FR">
              <a:latin typeface="Calibri" charset="0"/>
            </a:endParaRPr>
          </a:p>
        </p:txBody>
      </p:sp>
      <p:sp>
        <p:nvSpPr>
          <p:cNvPr id="3789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Arial" charset="0"/>
                <a:ea typeface="ＭＳ Ｐゴシック" charset="0"/>
                <a:cs typeface="ＭＳ Ｐゴシック" charset="0"/>
              </a:defRPr>
            </a:lvl1pPr>
            <a:lvl2pPr marL="742950" indent="-285750" eaLnBrk="0" hangingPunct="0">
              <a:defRPr sz="2400" u="sng">
                <a:solidFill>
                  <a:schemeClr val="tx1"/>
                </a:solidFill>
                <a:latin typeface="Arial" charset="0"/>
                <a:ea typeface="ＭＳ Ｐゴシック" charset="0"/>
              </a:defRPr>
            </a:lvl2pPr>
            <a:lvl3pPr marL="1143000" indent="-228600" eaLnBrk="0" hangingPunct="0">
              <a:defRPr sz="2400" u="sng">
                <a:solidFill>
                  <a:schemeClr val="tx1"/>
                </a:solidFill>
                <a:latin typeface="Arial" charset="0"/>
                <a:ea typeface="ＭＳ Ｐゴシック" charset="0"/>
              </a:defRPr>
            </a:lvl3pPr>
            <a:lvl4pPr marL="1600200" indent="-228600" eaLnBrk="0" hangingPunct="0">
              <a:defRPr sz="2400" u="sng">
                <a:solidFill>
                  <a:schemeClr val="tx1"/>
                </a:solidFill>
                <a:latin typeface="Arial" charset="0"/>
                <a:ea typeface="ＭＳ Ｐゴシック" charset="0"/>
              </a:defRPr>
            </a:lvl4pPr>
            <a:lvl5pPr marL="2057400" indent="-228600" eaLnBrk="0" hangingPunct="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eaLnBrk="1" hangingPunct="1"/>
            <a:fld id="{510C4E84-F96E-944F-9101-7717C0EA38E8}" type="slidenum">
              <a:rPr lang="fr-FR" sz="1200"/>
              <a:pPr eaLnBrk="1" hangingPunct="1"/>
              <a:t>13</a:t>
            </a:fld>
            <a:endParaRPr lang="fr-F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fr-FR">
              <a:latin typeface="Calibri" charset="0"/>
            </a:endParaRPr>
          </a:p>
        </p:txBody>
      </p:sp>
      <p:sp>
        <p:nvSpPr>
          <p:cNvPr id="3993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Arial" charset="0"/>
                <a:ea typeface="ＭＳ Ｐゴシック" charset="0"/>
                <a:cs typeface="ＭＳ Ｐゴシック" charset="0"/>
              </a:defRPr>
            </a:lvl1pPr>
            <a:lvl2pPr marL="742950" indent="-285750" eaLnBrk="0" hangingPunct="0">
              <a:defRPr sz="2400" u="sng">
                <a:solidFill>
                  <a:schemeClr val="tx1"/>
                </a:solidFill>
                <a:latin typeface="Arial" charset="0"/>
                <a:ea typeface="ＭＳ Ｐゴシック" charset="0"/>
              </a:defRPr>
            </a:lvl2pPr>
            <a:lvl3pPr marL="1143000" indent="-228600" eaLnBrk="0" hangingPunct="0">
              <a:defRPr sz="2400" u="sng">
                <a:solidFill>
                  <a:schemeClr val="tx1"/>
                </a:solidFill>
                <a:latin typeface="Arial" charset="0"/>
                <a:ea typeface="ＭＳ Ｐゴシック" charset="0"/>
              </a:defRPr>
            </a:lvl3pPr>
            <a:lvl4pPr marL="1600200" indent="-228600" eaLnBrk="0" hangingPunct="0">
              <a:defRPr sz="2400" u="sng">
                <a:solidFill>
                  <a:schemeClr val="tx1"/>
                </a:solidFill>
                <a:latin typeface="Arial" charset="0"/>
                <a:ea typeface="ＭＳ Ｐゴシック" charset="0"/>
              </a:defRPr>
            </a:lvl4pPr>
            <a:lvl5pPr marL="2057400" indent="-228600" eaLnBrk="0" hangingPunct="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eaLnBrk="1" hangingPunct="1"/>
            <a:fld id="{DF61410E-160D-6D4A-A8A4-EA15466287BB}" type="slidenum">
              <a:rPr lang="fr-FR" sz="1200"/>
              <a:pPr eaLnBrk="1" hangingPunct="1"/>
              <a:t>14</a:t>
            </a:fld>
            <a:endParaRPr lang="fr-F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fr-FR">
              <a:latin typeface="Calibri" charset="0"/>
            </a:endParaRPr>
          </a:p>
        </p:txBody>
      </p:sp>
      <p:sp>
        <p:nvSpPr>
          <p:cNvPr id="4198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Arial" charset="0"/>
                <a:ea typeface="ＭＳ Ｐゴシック" charset="0"/>
                <a:cs typeface="ＭＳ Ｐゴシック" charset="0"/>
              </a:defRPr>
            </a:lvl1pPr>
            <a:lvl2pPr marL="742950" indent="-285750" eaLnBrk="0" hangingPunct="0">
              <a:defRPr sz="2400" u="sng">
                <a:solidFill>
                  <a:schemeClr val="tx1"/>
                </a:solidFill>
                <a:latin typeface="Arial" charset="0"/>
                <a:ea typeface="ＭＳ Ｐゴシック" charset="0"/>
              </a:defRPr>
            </a:lvl2pPr>
            <a:lvl3pPr marL="1143000" indent="-228600" eaLnBrk="0" hangingPunct="0">
              <a:defRPr sz="2400" u="sng">
                <a:solidFill>
                  <a:schemeClr val="tx1"/>
                </a:solidFill>
                <a:latin typeface="Arial" charset="0"/>
                <a:ea typeface="ＭＳ Ｐゴシック" charset="0"/>
              </a:defRPr>
            </a:lvl3pPr>
            <a:lvl4pPr marL="1600200" indent="-228600" eaLnBrk="0" hangingPunct="0">
              <a:defRPr sz="2400" u="sng">
                <a:solidFill>
                  <a:schemeClr val="tx1"/>
                </a:solidFill>
                <a:latin typeface="Arial" charset="0"/>
                <a:ea typeface="ＭＳ Ｐゴシック" charset="0"/>
              </a:defRPr>
            </a:lvl4pPr>
            <a:lvl5pPr marL="2057400" indent="-228600" eaLnBrk="0" hangingPunct="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eaLnBrk="1" hangingPunct="1"/>
            <a:fld id="{5FDAEF75-F08F-3A4E-9C93-ACACDFBD29A2}" type="slidenum">
              <a:rPr lang="fr-FR" sz="1200"/>
              <a:pPr eaLnBrk="1" hangingPunct="1"/>
              <a:t>15</a:t>
            </a:fld>
            <a:endParaRPr lang="fr-F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fr-FR">
              <a:latin typeface="Calibri" charset="0"/>
            </a:endParaRPr>
          </a:p>
        </p:txBody>
      </p:sp>
      <p:sp>
        <p:nvSpPr>
          <p:cNvPr id="4403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Arial" charset="0"/>
                <a:ea typeface="ＭＳ Ｐゴシック" charset="0"/>
                <a:cs typeface="ＭＳ Ｐゴシック" charset="0"/>
              </a:defRPr>
            </a:lvl1pPr>
            <a:lvl2pPr marL="742950" indent="-285750" eaLnBrk="0" hangingPunct="0">
              <a:defRPr sz="2400" u="sng">
                <a:solidFill>
                  <a:schemeClr val="tx1"/>
                </a:solidFill>
                <a:latin typeface="Arial" charset="0"/>
                <a:ea typeface="ＭＳ Ｐゴシック" charset="0"/>
              </a:defRPr>
            </a:lvl2pPr>
            <a:lvl3pPr marL="1143000" indent="-228600" eaLnBrk="0" hangingPunct="0">
              <a:defRPr sz="2400" u="sng">
                <a:solidFill>
                  <a:schemeClr val="tx1"/>
                </a:solidFill>
                <a:latin typeface="Arial" charset="0"/>
                <a:ea typeface="ＭＳ Ｐゴシック" charset="0"/>
              </a:defRPr>
            </a:lvl3pPr>
            <a:lvl4pPr marL="1600200" indent="-228600" eaLnBrk="0" hangingPunct="0">
              <a:defRPr sz="2400" u="sng">
                <a:solidFill>
                  <a:schemeClr val="tx1"/>
                </a:solidFill>
                <a:latin typeface="Arial" charset="0"/>
                <a:ea typeface="ＭＳ Ｐゴシック" charset="0"/>
              </a:defRPr>
            </a:lvl4pPr>
            <a:lvl5pPr marL="2057400" indent="-228600" eaLnBrk="0" hangingPunct="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eaLnBrk="1" hangingPunct="1"/>
            <a:fld id="{43945A3B-792E-784A-A8CC-8C5895A6FC51}" type="slidenum">
              <a:rPr lang="fr-FR" sz="1200"/>
              <a:pPr eaLnBrk="1" hangingPunct="1"/>
              <a:t>16</a:t>
            </a:fld>
            <a:endParaRPr lang="fr-F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fr-FR">
              <a:latin typeface="Calibri" charset="0"/>
            </a:endParaRPr>
          </a:p>
        </p:txBody>
      </p:sp>
      <p:sp>
        <p:nvSpPr>
          <p:cNvPr id="4608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Arial" charset="0"/>
                <a:ea typeface="ＭＳ Ｐゴシック" charset="0"/>
                <a:cs typeface="ＭＳ Ｐゴシック" charset="0"/>
              </a:defRPr>
            </a:lvl1pPr>
            <a:lvl2pPr marL="742950" indent="-285750" eaLnBrk="0" hangingPunct="0">
              <a:defRPr sz="2400" u="sng">
                <a:solidFill>
                  <a:schemeClr val="tx1"/>
                </a:solidFill>
                <a:latin typeface="Arial" charset="0"/>
                <a:ea typeface="ＭＳ Ｐゴシック" charset="0"/>
              </a:defRPr>
            </a:lvl2pPr>
            <a:lvl3pPr marL="1143000" indent="-228600" eaLnBrk="0" hangingPunct="0">
              <a:defRPr sz="2400" u="sng">
                <a:solidFill>
                  <a:schemeClr val="tx1"/>
                </a:solidFill>
                <a:latin typeface="Arial" charset="0"/>
                <a:ea typeface="ＭＳ Ｐゴシック" charset="0"/>
              </a:defRPr>
            </a:lvl3pPr>
            <a:lvl4pPr marL="1600200" indent="-228600" eaLnBrk="0" hangingPunct="0">
              <a:defRPr sz="2400" u="sng">
                <a:solidFill>
                  <a:schemeClr val="tx1"/>
                </a:solidFill>
                <a:latin typeface="Arial" charset="0"/>
                <a:ea typeface="ＭＳ Ｐゴシック" charset="0"/>
              </a:defRPr>
            </a:lvl4pPr>
            <a:lvl5pPr marL="2057400" indent="-228600" eaLnBrk="0" hangingPunct="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eaLnBrk="1" hangingPunct="1"/>
            <a:fld id="{7D80337A-2DB5-7F48-A550-39F74CC9E24B}" type="slidenum">
              <a:rPr lang="fr-FR" sz="1200"/>
              <a:pPr eaLnBrk="1" hangingPunct="1"/>
              <a:t>17</a:t>
            </a:fld>
            <a:endParaRPr lang="fr-FR"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fr-FR">
              <a:latin typeface="Calibri" charset="0"/>
            </a:endParaRPr>
          </a:p>
        </p:txBody>
      </p:sp>
      <p:sp>
        <p:nvSpPr>
          <p:cNvPr id="4813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Arial" charset="0"/>
                <a:ea typeface="ＭＳ Ｐゴシック" charset="0"/>
                <a:cs typeface="ＭＳ Ｐゴシック" charset="0"/>
              </a:defRPr>
            </a:lvl1pPr>
            <a:lvl2pPr marL="742950" indent="-285750" eaLnBrk="0" hangingPunct="0">
              <a:defRPr sz="2400" u="sng">
                <a:solidFill>
                  <a:schemeClr val="tx1"/>
                </a:solidFill>
                <a:latin typeface="Arial" charset="0"/>
                <a:ea typeface="ＭＳ Ｐゴシック" charset="0"/>
              </a:defRPr>
            </a:lvl2pPr>
            <a:lvl3pPr marL="1143000" indent="-228600" eaLnBrk="0" hangingPunct="0">
              <a:defRPr sz="2400" u="sng">
                <a:solidFill>
                  <a:schemeClr val="tx1"/>
                </a:solidFill>
                <a:latin typeface="Arial" charset="0"/>
                <a:ea typeface="ＭＳ Ｐゴシック" charset="0"/>
              </a:defRPr>
            </a:lvl3pPr>
            <a:lvl4pPr marL="1600200" indent="-228600" eaLnBrk="0" hangingPunct="0">
              <a:defRPr sz="2400" u="sng">
                <a:solidFill>
                  <a:schemeClr val="tx1"/>
                </a:solidFill>
                <a:latin typeface="Arial" charset="0"/>
                <a:ea typeface="ＭＳ Ｐゴシック" charset="0"/>
              </a:defRPr>
            </a:lvl4pPr>
            <a:lvl5pPr marL="2057400" indent="-228600" eaLnBrk="0" hangingPunct="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eaLnBrk="1" hangingPunct="1"/>
            <a:fld id="{DB59775A-5421-4B49-BA9A-6D435BE6A2D2}" type="slidenum">
              <a:rPr lang="fr-FR" sz="1200"/>
              <a:pPr eaLnBrk="1" hangingPunct="1"/>
              <a:t>19</a:t>
            </a:fld>
            <a:endParaRPr lang="fr-FR"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r>
              <a:rPr lang="fr-FR" dirty="0" smtClean="0">
                <a:latin typeface="Calibri" charset="0"/>
              </a:rPr>
              <a:t>Les études ont</a:t>
            </a:r>
            <a:r>
              <a:rPr lang="fr-FR" baseline="0" dirty="0" smtClean="0">
                <a:latin typeface="Calibri" charset="0"/>
              </a:rPr>
              <a:t> des résultats</a:t>
            </a:r>
            <a:r>
              <a:rPr lang="fr-FR" dirty="0" smtClean="0">
                <a:latin typeface="Calibri" charset="0"/>
              </a:rPr>
              <a:t> parfois discordants</a:t>
            </a:r>
            <a:r>
              <a:rPr lang="fr-FR" baseline="0" dirty="0" smtClean="0">
                <a:latin typeface="Calibri" charset="0"/>
              </a:rPr>
              <a:t> mais trois études montrent une augmentation du risque de RPM, une augmentation du risque d’accouchement prématuré et une augmentation du risque de MFIU</a:t>
            </a:r>
            <a:endParaRPr lang="fr-FR" dirty="0">
              <a:latin typeface="Calibri" charset="0"/>
            </a:endParaRPr>
          </a:p>
        </p:txBody>
      </p:sp>
      <p:sp>
        <p:nvSpPr>
          <p:cNvPr id="6041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Arial" charset="0"/>
                <a:ea typeface="ＭＳ Ｐゴシック" charset="0"/>
                <a:cs typeface="ＭＳ Ｐゴシック" charset="0"/>
              </a:defRPr>
            </a:lvl1pPr>
            <a:lvl2pPr marL="742950" indent="-285750" eaLnBrk="0" hangingPunct="0">
              <a:defRPr sz="2400" u="sng">
                <a:solidFill>
                  <a:schemeClr val="tx1"/>
                </a:solidFill>
                <a:latin typeface="Arial" charset="0"/>
                <a:ea typeface="ＭＳ Ｐゴシック" charset="0"/>
              </a:defRPr>
            </a:lvl2pPr>
            <a:lvl3pPr marL="1143000" indent="-228600" eaLnBrk="0" hangingPunct="0">
              <a:defRPr sz="2400" u="sng">
                <a:solidFill>
                  <a:schemeClr val="tx1"/>
                </a:solidFill>
                <a:latin typeface="Arial" charset="0"/>
                <a:ea typeface="ＭＳ Ｐゴシック" charset="0"/>
              </a:defRPr>
            </a:lvl3pPr>
            <a:lvl4pPr marL="1600200" indent="-228600" eaLnBrk="0" hangingPunct="0">
              <a:defRPr sz="2400" u="sng">
                <a:solidFill>
                  <a:schemeClr val="tx1"/>
                </a:solidFill>
                <a:latin typeface="Arial" charset="0"/>
                <a:ea typeface="ＭＳ Ｐゴシック" charset="0"/>
              </a:defRPr>
            </a:lvl4pPr>
            <a:lvl5pPr marL="2057400" indent="-228600" eaLnBrk="0" hangingPunct="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eaLnBrk="1" hangingPunct="1"/>
            <a:fld id="{1DF25C0A-C215-BE44-8D8B-B9F444DB9967}" type="slidenum">
              <a:rPr lang="fr-FR" sz="1200"/>
              <a:pPr eaLnBrk="1" hangingPunct="1"/>
              <a:t>20</a:t>
            </a:fld>
            <a:endParaRPr lang="fr-FR"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r>
              <a:rPr lang="fr-FR" dirty="0" smtClean="0">
                <a:latin typeface="Calibri" charset="0"/>
              </a:rPr>
              <a:t>3 études montrent que HPV n’aurait pas d’impact sur le risque de FCS</a:t>
            </a:r>
            <a:endParaRPr lang="fr-FR" dirty="0">
              <a:latin typeface="Calibri" charset="0"/>
            </a:endParaRPr>
          </a:p>
        </p:txBody>
      </p:sp>
      <p:sp>
        <p:nvSpPr>
          <p:cNvPr id="6246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Arial" charset="0"/>
                <a:ea typeface="ＭＳ Ｐゴシック" charset="0"/>
                <a:cs typeface="ＭＳ Ｐゴシック" charset="0"/>
              </a:defRPr>
            </a:lvl1pPr>
            <a:lvl2pPr marL="742950" indent="-285750" eaLnBrk="0" hangingPunct="0">
              <a:defRPr sz="2400" u="sng">
                <a:solidFill>
                  <a:schemeClr val="tx1"/>
                </a:solidFill>
                <a:latin typeface="Arial" charset="0"/>
                <a:ea typeface="ＭＳ Ｐゴシック" charset="0"/>
              </a:defRPr>
            </a:lvl2pPr>
            <a:lvl3pPr marL="1143000" indent="-228600" eaLnBrk="0" hangingPunct="0">
              <a:defRPr sz="2400" u="sng">
                <a:solidFill>
                  <a:schemeClr val="tx1"/>
                </a:solidFill>
                <a:latin typeface="Arial" charset="0"/>
                <a:ea typeface="ＭＳ Ｐゴシック" charset="0"/>
              </a:defRPr>
            </a:lvl3pPr>
            <a:lvl4pPr marL="1600200" indent="-228600" eaLnBrk="0" hangingPunct="0">
              <a:defRPr sz="2400" u="sng">
                <a:solidFill>
                  <a:schemeClr val="tx1"/>
                </a:solidFill>
                <a:latin typeface="Arial" charset="0"/>
                <a:ea typeface="ＭＳ Ｐゴシック" charset="0"/>
              </a:defRPr>
            </a:lvl4pPr>
            <a:lvl5pPr marL="2057400" indent="-228600" eaLnBrk="0" hangingPunct="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eaLnBrk="1" hangingPunct="1"/>
            <a:fld id="{3FE4122B-7083-0944-BB09-A2BCEB28B59D}" type="slidenum">
              <a:rPr lang="fr-FR" sz="1200"/>
              <a:pPr eaLnBrk="1" hangingPunct="1"/>
              <a:t>21</a:t>
            </a:fld>
            <a:endParaRPr lang="fr-F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r>
              <a:rPr lang="fr-FR" dirty="0" smtClean="0">
                <a:latin typeface="Calibri" charset="0"/>
              </a:rPr>
              <a:t>HPV pourrait</a:t>
            </a:r>
            <a:r>
              <a:rPr lang="fr-FR" baseline="0" dirty="0" smtClean="0">
                <a:latin typeface="Calibri" charset="0"/>
              </a:rPr>
              <a:t> avoir un impact faible sur le déroulement de la grossesse mais  le traitement par conisation  des lésions qu’il provoque, peut provoques des complications obstétricales comme la RPM et l’accouchement prématuré </a:t>
            </a:r>
            <a:endParaRPr lang="fr-FR" dirty="0">
              <a:latin typeface="Calibri" charset="0"/>
            </a:endParaRPr>
          </a:p>
        </p:txBody>
      </p:sp>
      <p:sp>
        <p:nvSpPr>
          <p:cNvPr id="6451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Arial" charset="0"/>
                <a:ea typeface="ＭＳ Ｐゴシック" charset="0"/>
                <a:cs typeface="ＭＳ Ｐゴシック" charset="0"/>
              </a:defRPr>
            </a:lvl1pPr>
            <a:lvl2pPr marL="742950" indent="-285750" eaLnBrk="0" hangingPunct="0">
              <a:defRPr sz="2400" u="sng">
                <a:solidFill>
                  <a:schemeClr val="tx1"/>
                </a:solidFill>
                <a:latin typeface="Arial" charset="0"/>
                <a:ea typeface="ＭＳ Ｐゴシック" charset="0"/>
              </a:defRPr>
            </a:lvl2pPr>
            <a:lvl3pPr marL="1143000" indent="-228600" eaLnBrk="0" hangingPunct="0">
              <a:defRPr sz="2400" u="sng">
                <a:solidFill>
                  <a:schemeClr val="tx1"/>
                </a:solidFill>
                <a:latin typeface="Arial" charset="0"/>
                <a:ea typeface="ＭＳ Ｐゴシック" charset="0"/>
              </a:defRPr>
            </a:lvl3pPr>
            <a:lvl4pPr marL="1600200" indent="-228600" eaLnBrk="0" hangingPunct="0">
              <a:defRPr sz="2400" u="sng">
                <a:solidFill>
                  <a:schemeClr val="tx1"/>
                </a:solidFill>
                <a:latin typeface="Arial" charset="0"/>
                <a:ea typeface="ＭＳ Ｐゴシック" charset="0"/>
              </a:defRPr>
            </a:lvl4pPr>
            <a:lvl5pPr marL="2057400" indent="-228600" eaLnBrk="0" hangingPunct="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eaLnBrk="1" hangingPunct="1"/>
            <a:fld id="{6CF4D9C3-F499-1D44-A1B2-4962BEDA6869}" type="slidenum">
              <a:rPr lang="fr-FR" sz="1200"/>
              <a:pPr eaLnBrk="1" hangingPunct="1"/>
              <a:t>22</a:t>
            </a:fld>
            <a:endParaRPr lang="fr-F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fr-FR">
              <a:latin typeface="Calibri" charset="0"/>
            </a:endParaRPr>
          </a:p>
        </p:txBody>
      </p:sp>
      <p:sp>
        <p:nvSpPr>
          <p:cNvPr id="1945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Arial" charset="0"/>
                <a:ea typeface="ＭＳ Ｐゴシック" charset="0"/>
                <a:cs typeface="ＭＳ Ｐゴシック" charset="0"/>
              </a:defRPr>
            </a:lvl1pPr>
            <a:lvl2pPr marL="742950" indent="-285750" eaLnBrk="0" hangingPunct="0">
              <a:defRPr sz="2400" u="sng">
                <a:solidFill>
                  <a:schemeClr val="tx1"/>
                </a:solidFill>
                <a:latin typeface="Arial" charset="0"/>
                <a:ea typeface="ＭＳ Ｐゴシック" charset="0"/>
              </a:defRPr>
            </a:lvl2pPr>
            <a:lvl3pPr marL="1143000" indent="-228600" eaLnBrk="0" hangingPunct="0">
              <a:defRPr sz="2400" u="sng">
                <a:solidFill>
                  <a:schemeClr val="tx1"/>
                </a:solidFill>
                <a:latin typeface="Arial" charset="0"/>
                <a:ea typeface="ＭＳ Ｐゴシック" charset="0"/>
              </a:defRPr>
            </a:lvl3pPr>
            <a:lvl4pPr marL="1600200" indent="-228600" eaLnBrk="0" hangingPunct="0">
              <a:defRPr sz="2400" u="sng">
                <a:solidFill>
                  <a:schemeClr val="tx1"/>
                </a:solidFill>
                <a:latin typeface="Arial" charset="0"/>
                <a:ea typeface="ＭＳ Ｐゴシック" charset="0"/>
              </a:defRPr>
            </a:lvl4pPr>
            <a:lvl5pPr marL="2057400" indent="-228600" eaLnBrk="0" hangingPunct="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eaLnBrk="1" hangingPunct="1"/>
            <a:fld id="{0969B95D-7103-144C-B0AC-1C84FBB7829D}" type="slidenum">
              <a:rPr lang="fr-FR" sz="1200"/>
              <a:pPr eaLnBrk="1" hangingPunct="1"/>
              <a:t>2</a:t>
            </a:fld>
            <a:endParaRPr lang="fr-FR"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r>
              <a:rPr lang="fr-FR" dirty="0" smtClean="0">
                <a:latin typeface="Calibri" charset="0"/>
              </a:rPr>
              <a:t>Une littérature riche confirme la possibilité de vacciner pendant toute la grossesse sans risque</a:t>
            </a:r>
            <a:endParaRPr lang="fr-FR" dirty="0">
              <a:latin typeface="Calibri" charset="0"/>
            </a:endParaRPr>
          </a:p>
        </p:txBody>
      </p:sp>
      <p:sp>
        <p:nvSpPr>
          <p:cNvPr id="6656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Arial" charset="0"/>
                <a:ea typeface="ＭＳ Ｐゴシック" charset="0"/>
                <a:cs typeface="ＭＳ Ｐゴシック" charset="0"/>
              </a:defRPr>
            </a:lvl1pPr>
            <a:lvl2pPr marL="742950" indent="-285750" eaLnBrk="0" hangingPunct="0">
              <a:defRPr sz="2400" u="sng">
                <a:solidFill>
                  <a:schemeClr val="tx1"/>
                </a:solidFill>
                <a:latin typeface="Arial" charset="0"/>
                <a:ea typeface="ＭＳ Ｐゴシック" charset="0"/>
              </a:defRPr>
            </a:lvl2pPr>
            <a:lvl3pPr marL="1143000" indent="-228600" eaLnBrk="0" hangingPunct="0">
              <a:defRPr sz="2400" u="sng">
                <a:solidFill>
                  <a:schemeClr val="tx1"/>
                </a:solidFill>
                <a:latin typeface="Arial" charset="0"/>
                <a:ea typeface="ＭＳ Ｐゴシック" charset="0"/>
              </a:defRPr>
            </a:lvl3pPr>
            <a:lvl4pPr marL="1600200" indent="-228600" eaLnBrk="0" hangingPunct="0">
              <a:defRPr sz="2400" u="sng">
                <a:solidFill>
                  <a:schemeClr val="tx1"/>
                </a:solidFill>
                <a:latin typeface="Arial" charset="0"/>
                <a:ea typeface="ＭＳ Ｐゴシック" charset="0"/>
              </a:defRPr>
            </a:lvl4pPr>
            <a:lvl5pPr marL="2057400" indent="-228600" eaLnBrk="0" hangingPunct="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eaLnBrk="1" hangingPunct="1"/>
            <a:fld id="{AFF25ED5-9E9C-E448-968E-0D1477232E19}" type="slidenum">
              <a:rPr lang="fr-FR" sz="1200"/>
              <a:pPr eaLnBrk="1" hangingPunct="1"/>
              <a:t>23</a:t>
            </a:fld>
            <a:endParaRPr lang="fr-FR"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r>
              <a:rPr lang="fr-FR" dirty="0" smtClean="0">
                <a:latin typeface="Calibri" charset="0"/>
              </a:rPr>
              <a:t>La présence d’HPV dans le sperme est retrouvée chez 16% des hommes</a:t>
            </a:r>
            <a:r>
              <a:rPr lang="fr-FR" baseline="0" dirty="0" smtClean="0">
                <a:latin typeface="Calibri" charset="0"/>
              </a:rPr>
              <a:t> consultant pour une infertilité et semble être un facteur de risque d’infertilité</a:t>
            </a:r>
          </a:p>
          <a:p>
            <a:pPr eaLnBrk="1" hangingPunct="1">
              <a:spcBef>
                <a:spcPct val="0"/>
              </a:spcBef>
            </a:pPr>
            <a:r>
              <a:rPr lang="fr-FR" baseline="0" dirty="0" smtClean="0">
                <a:latin typeface="Calibri" charset="0"/>
              </a:rPr>
              <a:t>Une méta analyse de Cao et </a:t>
            </a:r>
            <a:r>
              <a:rPr lang="fr-FR" baseline="0" dirty="0" err="1" smtClean="0">
                <a:latin typeface="Calibri" charset="0"/>
              </a:rPr>
              <a:t>coll</a:t>
            </a:r>
            <a:r>
              <a:rPr lang="fr-FR" baseline="0" dirty="0" smtClean="0">
                <a:latin typeface="Calibri" charset="0"/>
              </a:rPr>
              <a:t>  reprenant 10 études incluant 616 patient infertiles présentant une infection à HPV, et un groupe contrôle de 2029 patients infertiles sans HPV; elle en évidence une différence significative en terme de mobilité spermatique</a:t>
            </a:r>
            <a:endParaRPr lang="fr-FR" dirty="0">
              <a:latin typeface="Calibri" charset="0"/>
            </a:endParaRPr>
          </a:p>
        </p:txBody>
      </p:sp>
      <p:sp>
        <p:nvSpPr>
          <p:cNvPr id="5017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Arial" charset="0"/>
                <a:ea typeface="ＭＳ Ｐゴシック" charset="0"/>
                <a:cs typeface="ＭＳ Ｐゴシック" charset="0"/>
              </a:defRPr>
            </a:lvl1pPr>
            <a:lvl2pPr marL="742950" indent="-285750" eaLnBrk="0" hangingPunct="0">
              <a:defRPr sz="2400" u="sng">
                <a:solidFill>
                  <a:schemeClr val="tx1"/>
                </a:solidFill>
                <a:latin typeface="Arial" charset="0"/>
                <a:ea typeface="ＭＳ Ｐゴシック" charset="0"/>
              </a:defRPr>
            </a:lvl2pPr>
            <a:lvl3pPr marL="1143000" indent="-228600" eaLnBrk="0" hangingPunct="0">
              <a:defRPr sz="2400" u="sng">
                <a:solidFill>
                  <a:schemeClr val="tx1"/>
                </a:solidFill>
                <a:latin typeface="Arial" charset="0"/>
                <a:ea typeface="ＭＳ Ｐゴシック" charset="0"/>
              </a:defRPr>
            </a:lvl3pPr>
            <a:lvl4pPr marL="1600200" indent="-228600" eaLnBrk="0" hangingPunct="0">
              <a:defRPr sz="2400" u="sng">
                <a:solidFill>
                  <a:schemeClr val="tx1"/>
                </a:solidFill>
                <a:latin typeface="Arial" charset="0"/>
                <a:ea typeface="ＭＳ Ｐゴシック" charset="0"/>
              </a:defRPr>
            </a:lvl4pPr>
            <a:lvl5pPr marL="2057400" indent="-228600" eaLnBrk="0" hangingPunct="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eaLnBrk="1" hangingPunct="1"/>
            <a:fld id="{C51EBA63-8ECE-0C40-BA34-393953473F0B}" type="slidenum">
              <a:rPr lang="fr-FR" sz="1200"/>
              <a:pPr eaLnBrk="1" hangingPunct="1"/>
              <a:t>24</a:t>
            </a:fld>
            <a:endParaRPr lang="fr-FR"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r>
              <a:rPr lang="fr-FR" dirty="0" smtClean="0">
                <a:latin typeface="Calibri" charset="0"/>
              </a:rPr>
              <a:t>Les études in vitro mettent en évidence une adhérence du virus au niveau de la zone équatoriale de</a:t>
            </a:r>
            <a:r>
              <a:rPr lang="fr-FR" baseline="0" dirty="0" smtClean="0">
                <a:latin typeface="Calibri" charset="0"/>
              </a:rPr>
              <a:t> la tête des spermatozoïdes</a:t>
            </a:r>
          </a:p>
          <a:p>
            <a:pPr eaLnBrk="1" hangingPunct="1">
              <a:spcBef>
                <a:spcPct val="0"/>
              </a:spcBef>
            </a:pPr>
            <a:r>
              <a:rPr lang="fr-FR" baseline="0" dirty="0" smtClean="0">
                <a:latin typeface="Calibri" charset="0"/>
              </a:rPr>
              <a:t>D’autres anomalies sont par ailleurs retrouvées chez les patients présentant une infection à HPV dans le sperme; c’est la présence d’anticorps anti-spermatozoïde et l’augmentation de la fragmentation de l’ADN spermatique</a:t>
            </a:r>
            <a:endParaRPr lang="fr-FR" dirty="0">
              <a:latin typeface="Calibri" charset="0"/>
            </a:endParaRPr>
          </a:p>
        </p:txBody>
      </p:sp>
      <p:sp>
        <p:nvSpPr>
          <p:cNvPr id="5222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Arial" charset="0"/>
                <a:ea typeface="ＭＳ Ｐゴシック" charset="0"/>
                <a:cs typeface="ＭＳ Ｐゴシック" charset="0"/>
              </a:defRPr>
            </a:lvl1pPr>
            <a:lvl2pPr marL="742950" indent="-285750" eaLnBrk="0" hangingPunct="0">
              <a:defRPr sz="2400" u="sng">
                <a:solidFill>
                  <a:schemeClr val="tx1"/>
                </a:solidFill>
                <a:latin typeface="Arial" charset="0"/>
                <a:ea typeface="ＭＳ Ｐゴシック" charset="0"/>
              </a:defRPr>
            </a:lvl2pPr>
            <a:lvl3pPr marL="1143000" indent="-228600" eaLnBrk="0" hangingPunct="0">
              <a:defRPr sz="2400" u="sng">
                <a:solidFill>
                  <a:schemeClr val="tx1"/>
                </a:solidFill>
                <a:latin typeface="Arial" charset="0"/>
                <a:ea typeface="ＭＳ Ｐゴシック" charset="0"/>
              </a:defRPr>
            </a:lvl3pPr>
            <a:lvl4pPr marL="1600200" indent="-228600" eaLnBrk="0" hangingPunct="0">
              <a:defRPr sz="2400" u="sng">
                <a:solidFill>
                  <a:schemeClr val="tx1"/>
                </a:solidFill>
                <a:latin typeface="Arial" charset="0"/>
                <a:ea typeface="ＭＳ Ｐゴシック" charset="0"/>
              </a:defRPr>
            </a:lvl4pPr>
            <a:lvl5pPr marL="2057400" indent="-228600" eaLnBrk="0" hangingPunct="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eaLnBrk="1" hangingPunct="1"/>
            <a:fld id="{2398C423-85F5-2E47-B9F4-FFD26F0B2D5A}" type="slidenum">
              <a:rPr lang="fr-FR" sz="1200"/>
              <a:pPr eaLnBrk="1" hangingPunct="1"/>
              <a:t>25</a:t>
            </a:fld>
            <a:endParaRPr lang="fr-FR"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r>
              <a:rPr lang="fr-FR" dirty="0" smtClean="0">
                <a:latin typeface="Calibri" charset="0"/>
              </a:rPr>
              <a:t>Une </a:t>
            </a:r>
            <a:r>
              <a:rPr lang="fr-FR" dirty="0" err="1" smtClean="0">
                <a:latin typeface="Calibri" charset="0"/>
              </a:rPr>
              <a:t>métaanalyse</a:t>
            </a:r>
            <a:r>
              <a:rPr lang="fr-FR" dirty="0" smtClean="0">
                <a:latin typeface="Calibri" charset="0"/>
              </a:rPr>
              <a:t> montre que lorsque le partenaire masculin du couple est infecté</a:t>
            </a:r>
            <a:r>
              <a:rPr lang="fr-FR" baseline="0" dirty="0" smtClean="0">
                <a:latin typeface="Calibri" charset="0"/>
              </a:rPr>
              <a:t> par HPH, il y a un impact négatif sur les résultats de la FIV avec moins de naissance vivantes et de grossesses ainsi qu’une augmentation du risque de FCS</a:t>
            </a:r>
            <a:endParaRPr lang="fr-FR" dirty="0">
              <a:latin typeface="Calibri" charset="0"/>
            </a:endParaRPr>
          </a:p>
        </p:txBody>
      </p:sp>
      <p:sp>
        <p:nvSpPr>
          <p:cNvPr id="5427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Arial" charset="0"/>
                <a:ea typeface="ＭＳ Ｐゴシック" charset="0"/>
                <a:cs typeface="ＭＳ Ｐゴシック" charset="0"/>
              </a:defRPr>
            </a:lvl1pPr>
            <a:lvl2pPr marL="742950" indent="-285750" eaLnBrk="0" hangingPunct="0">
              <a:defRPr sz="2400" u="sng">
                <a:solidFill>
                  <a:schemeClr val="tx1"/>
                </a:solidFill>
                <a:latin typeface="Arial" charset="0"/>
                <a:ea typeface="ＭＳ Ｐゴシック" charset="0"/>
              </a:defRPr>
            </a:lvl2pPr>
            <a:lvl3pPr marL="1143000" indent="-228600" eaLnBrk="0" hangingPunct="0">
              <a:defRPr sz="2400" u="sng">
                <a:solidFill>
                  <a:schemeClr val="tx1"/>
                </a:solidFill>
                <a:latin typeface="Arial" charset="0"/>
                <a:ea typeface="ＭＳ Ｐゴシック" charset="0"/>
              </a:defRPr>
            </a:lvl3pPr>
            <a:lvl4pPr marL="1600200" indent="-228600" eaLnBrk="0" hangingPunct="0">
              <a:defRPr sz="2400" u="sng">
                <a:solidFill>
                  <a:schemeClr val="tx1"/>
                </a:solidFill>
                <a:latin typeface="Arial" charset="0"/>
                <a:ea typeface="ＭＳ Ｐゴシック" charset="0"/>
              </a:defRPr>
            </a:lvl4pPr>
            <a:lvl5pPr marL="2057400" indent="-228600" eaLnBrk="0" hangingPunct="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eaLnBrk="1" hangingPunct="1"/>
            <a:fld id="{47BECFB1-9CD6-AB46-ADA4-3DF749B61F5E}" type="slidenum">
              <a:rPr lang="fr-FR" sz="1200"/>
              <a:pPr eaLnBrk="1" hangingPunct="1"/>
              <a:t>26</a:t>
            </a:fld>
            <a:endParaRPr lang="fr-FR"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r>
              <a:rPr lang="fr-FR" dirty="0" smtClean="0">
                <a:latin typeface="Calibri" charset="0"/>
              </a:rPr>
              <a:t>Une équipe</a:t>
            </a:r>
            <a:r>
              <a:rPr lang="fr-FR" baseline="0" dirty="0" smtClean="0">
                <a:latin typeface="Calibri" charset="0"/>
              </a:rPr>
              <a:t> Belge s’est intéressé sur l’impact de l’HPV sur l’issue des inséminations utérines avec sperme du donneur. Ils décrivent l’absence de grossesse  lorsque l’échantillon utilisé est HPV-positif</a:t>
            </a:r>
            <a:endParaRPr lang="fr-FR" dirty="0">
              <a:latin typeface="Calibri" charset="0"/>
            </a:endParaRPr>
          </a:p>
        </p:txBody>
      </p:sp>
      <p:sp>
        <p:nvSpPr>
          <p:cNvPr id="5632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Arial" charset="0"/>
                <a:ea typeface="ＭＳ Ｐゴシック" charset="0"/>
                <a:cs typeface="ＭＳ Ｐゴシック" charset="0"/>
              </a:defRPr>
            </a:lvl1pPr>
            <a:lvl2pPr marL="742950" indent="-285750" eaLnBrk="0" hangingPunct="0">
              <a:defRPr sz="2400" u="sng">
                <a:solidFill>
                  <a:schemeClr val="tx1"/>
                </a:solidFill>
                <a:latin typeface="Arial" charset="0"/>
                <a:ea typeface="ＭＳ Ｐゴシック" charset="0"/>
              </a:defRPr>
            </a:lvl2pPr>
            <a:lvl3pPr marL="1143000" indent="-228600" eaLnBrk="0" hangingPunct="0">
              <a:defRPr sz="2400" u="sng">
                <a:solidFill>
                  <a:schemeClr val="tx1"/>
                </a:solidFill>
                <a:latin typeface="Arial" charset="0"/>
                <a:ea typeface="ＭＳ Ｐゴシック" charset="0"/>
              </a:defRPr>
            </a:lvl3pPr>
            <a:lvl4pPr marL="1600200" indent="-228600" eaLnBrk="0" hangingPunct="0">
              <a:defRPr sz="2400" u="sng">
                <a:solidFill>
                  <a:schemeClr val="tx1"/>
                </a:solidFill>
                <a:latin typeface="Arial" charset="0"/>
                <a:ea typeface="ＭＳ Ｐゴシック" charset="0"/>
              </a:defRPr>
            </a:lvl4pPr>
            <a:lvl5pPr marL="2057400" indent="-228600" eaLnBrk="0" hangingPunct="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eaLnBrk="1" hangingPunct="1"/>
            <a:fld id="{3B331AC0-B9E8-D84E-8947-BAB361CD8BE0}" type="slidenum">
              <a:rPr lang="fr-FR" sz="1200"/>
              <a:pPr eaLnBrk="1" hangingPunct="1"/>
              <a:t>27</a:t>
            </a:fld>
            <a:endParaRPr lang="fr-FR"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r>
              <a:rPr lang="fr-FR" dirty="0" smtClean="0">
                <a:latin typeface="Calibri" charset="0"/>
              </a:rPr>
              <a:t>Une prospective s’est penché sur la disparition du virus et l’issue de la fertilité naturelle après vaccination des</a:t>
            </a:r>
            <a:r>
              <a:rPr lang="fr-FR" baseline="0" dirty="0" smtClean="0">
                <a:latin typeface="Calibri" charset="0"/>
              </a:rPr>
              <a:t> hommes infectés par l’HPV</a:t>
            </a:r>
          </a:p>
          <a:p>
            <a:pPr eaLnBrk="1" hangingPunct="1">
              <a:spcBef>
                <a:spcPct val="0"/>
              </a:spcBef>
            </a:pPr>
            <a:r>
              <a:rPr lang="fr-FR" baseline="0" dirty="0" smtClean="0">
                <a:latin typeface="Calibri" charset="0"/>
              </a:rPr>
              <a:t>Cette étude met en évidence  une diminution significative de HPV dans le sperme des patients vaccinés, une amélioration du taux de grossesse spontanée, une augmentation du taux de naissance vivante et une diminution du taux de fausses couches</a:t>
            </a:r>
            <a:endParaRPr lang="fr-FR" dirty="0">
              <a:latin typeface="Calibri" charset="0"/>
            </a:endParaRPr>
          </a:p>
        </p:txBody>
      </p:sp>
      <p:sp>
        <p:nvSpPr>
          <p:cNvPr id="5837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Arial" charset="0"/>
                <a:ea typeface="ＭＳ Ｐゴシック" charset="0"/>
                <a:cs typeface="ＭＳ Ｐゴシック" charset="0"/>
              </a:defRPr>
            </a:lvl1pPr>
            <a:lvl2pPr marL="742950" indent="-285750" eaLnBrk="0" hangingPunct="0">
              <a:defRPr sz="2400" u="sng">
                <a:solidFill>
                  <a:schemeClr val="tx1"/>
                </a:solidFill>
                <a:latin typeface="Arial" charset="0"/>
                <a:ea typeface="ＭＳ Ｐゴシック" charset="0"/>
              </a:defRPr>
            </a:lvl2pPr>
            <a:lvl3pPr marL="1143000" indent="-228600" eaLnBrk="0" hangingPunct="0">
              <a:defRPr sz="2400" u="sng">
                <a:solidFill>
                  <a:schemeClr val="tx1"/>
                </a:solidFill>
                <a:latin typeface="Arial" charset="0"/>
                <a:ea typeface="ＭＳ Ｐゴシック" charset="0"/>
              </a:defRPr>
            </a:lvl3pPr>
            <a:lvl4pPr marL="1600200" indent="-228600" eaLnBrk="0" hangingPunct="0">
              <a:defRPr sz="2400" u="sng">
                <a:solidFill>
                  <a:schemeClr val="tx1"/>
                </a:solidFill>
                <a:latin typeface="Arial" charset="0"/>
                <a:ea typeface="ＭＳ Ｐゴシック" charset="0"/>
              </a:defRPr>
            </a:lvl4pPr>
            <a:lvl5pPr marL="2057400" indent="-228600" eaLnBrk="0" hangingPunct="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eaLnBrk="1" hangingPunct="1"/>
            <a:fld id="{3B9943C7-CFE4-574C-AAB4-36D0D599CCE4}" type="slidenum">
              <a:rPr lang="fr-FR" sz="1200"/>
              <a:pPr eaLnBrk="1" hangingPunct="1"/>
              <a:t>28</a:t>
            </a:fld>
            <a:endParaRPr lang="fr-FR"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fr-FR" dirty="0">
              <a:latin typeface="Calibri" charset="0"/>
            </a:endParaRPr>
          </a:p>
        </p:txBody>
      </p:sp>
      <p:sp>
        <p:nvSpPr>
          <p:cNvPr id="6861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Arial" charset="0"/>
                <a:ea typeface="ＭＳ Ｐゴシック" charset="0"/>
                <a:cs typeface="ＭＳ Ｐゴシック" charset="0"/>
              </a:defRPr>
            </a:lvl1pPr>
            <a:lvl2pPr marL="742950" indent="-285750" eaLnBrk="0" hangingPunct="0">
              <a:defRPr sz="2400" u="sng">
                <a:solidFill>
                  <a:schemeClr val="tx1"/>
                </a:solidFill>
                <a:latin typeface="Arial" charset="0"/>
                <a:ea typeface="ＭＳ Ｐゴシック" charset="0"/>
              </a:defRPr>
            </a:lvl2pPr>
            <a:lvl3pPr marL="1143000" indent="-228600" eaLnBrk="0" hangingPunct="0">
              <a:defRPr sz="2400" u="sng">
                <a:solidFill>
                  <a:schemeClr val="tx1"/>
                </a:solidFill>
                <a:latin typeface="Arial" charset="0"/>
                <a:ea typeface="ＭＳ Ｐゴシック" charset="0"/>
              </a:defRPr>
            </a:lvl3pPr>
            <a:lvl4pPr marL="1600200" indent="-228600" eaLnBrk="0" hangingPunct="0">
              <a:defRPr sz="2400" u="sng">
                <a:solidFill>
                  <a:schemeClr val="tx1"/>
                </a:solidFill>
                <a:latin typeface="Arial" charset="0"/>
                <a:ea typeface="ＭＳ Ｐゴシック" charset="0"/>
              </a:defRPr>
            </a:lvl4pPr>
            <a:lvl5pPr marL="2057400" indent="-228600" eaLnBrk="0" hangingPunct="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eaLnBrk="1" hangingPunct="1"/>
            <a:fld id="{B5FA030E-1B0F-4F47-AF65-07F19CE58D4B}" type="slidenum">
              <a:rPr lang="fr-FR" sz="1200"/>
              <a:pPr eaLnBrk="1" hangingPunct="1"/>
              <a:t>29</a:t>
            </a:fld>
            <a:endParaRPr lang="fr-FR"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fr-FR">
              <a:latin typeface="Calibri" charset="0"/>
            </a:endParaRPr>
          </a:p>
        </p:txBody>
      </p:sp>
      <p:sp>
        <p:nvSpPr>
          <p:cNvPr id="7065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Arial" charset="0"/>
                <a:ea typeface="ＭＳ Ｐゴシック" charset="0"/>
                <a:cs typeface="ＭＳ Ｐゴシック" charset="0"/>
              </a:defRPr>
            </a:lvl1pPr>
            <a:lvl2pPr marL="742950" indent="-285750" eaLnBrk="0" hangingPunct="0">
              <a:defRPr sz="2400" u="sng">
                <a:solidFill>
                  <a:schemeClr val="tx1"/>
                </a:solidFill>
                <a:latin typeface="Arial" charset="0"/>
                <a:ea typeface="ＭＳ Ｐゴシック" charset="0"/>
              </a:defRPr>
            </a:lvl2pPr>
            <a:lvl3pPr marL="1143000" indent="-228600" eaLnBrk="0" hangingPunct="0">
              <a:defRPr sz="2400" u="sng">
                <a:solidFill>
                  <a:schemeClr val="tx1"/>
                </a:solidFill>
                <a:latin typeface="Arial" charset="0"/>
                <a:ea typeface="ＭＳ Ｐゴシック" charset="0"/>
              </a:defRPr>
            </a:lvl3pPr>
            <a:lvl4pPr marL="1600200" indent="-228600" eaLnBrk="0" hangingPunct="0">
              <a:defRPr sz="2400" u="sng">
                <a:solidFill>
                  <a:schemeClr val="tx1"/>
                </a:solidFill>
                <a:latin typeface="Arial" charset="0"/>
                <a:ea typeface="ＭＳ Ｐゴシック" charset="0"/>
              </a:defRPr>
            </a:lvl4pPr>
            <a:lvl5pPr marL="2057400" indent="-228600" eaLnBrk="0" hangingPunct="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eaLnBrk="1" hangingPunct="1"/>
            <a:fld id="{91DD8CC3-6DFF-F541-8D35-53294D70B115}" type="slidenum">
              <a:rPr lang="fr-FR" sz="1200"/>
              <a:pPr eaLnBrk="1" hangingPunct="1"/>
              <a:t>30</a:t>
            </a:fld>
            <a:endParaRPr lang="fr-F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fr-FR">
              <a:latin typeface="Calibri" charset="0"/>
            </a:endParaRPr>
          </a:p>
        </p:txBody>
      </p:sp>
      <p:sp>
        <p:nvSpPr>
          <p:cNvPr id="2150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Arial" charset="0"/>
                <a:ea typeface="ＭＳ Ｐゴシック" charset="0"/>
                <a:cs typeface="ＭＳ Ｐゴシック" charset="0"/>
              </a:defRPr>
            </a:lvl1pPr>
            <a:lvl2pPr marL="742950" indent="-285750" eaLnBrk="0" hangingPunct="0">
              <a:defRPr sz="2400" u="sng">
                <a:solidFill>
                  <a:schemeClr val="tx1"/>
                </a:solidFill>
                <a:latin typeface="Arial" charset="0"/>
                <a:ea typeface="ＭＳ Ｐゴシック" charset="0"/>
              </a:defRPr>
            </a:lvl2pPr>
            <a:lvl3pPr marL="1143000" indent="-228600" eaLnBrk="0" hangingPunct="0">
              <a:defRPr sz="2400" u="sng">
                <a:solidFill>
                  <a:schemeClr val="tx1"/>
                </a:solidFill>
                <a:latin typeface="Arial" charset="0"/>
                <a:ea typeface="ＭＳ Ｐゴシック" charset="0"/>
              </a:defRPr>
            </a:lvl3pPr>
            <a:lvl4pPr marL="1600200" indent="-228600" eaLnBrk="0" hangingPunct="0">
              <a:defRPr sz="2400" u="sng">
                <a:solidFill>
                  <a:schemeClr val="tx1"/>
                </a:solidFill>
                <a:latin typeface="Arial" charset="0"/>
                <a:ea typeface="ＭＳ Ｐゴシック" charset="0"/>
              </a:defRPr>
            </a:lvl4pPr>
            <a:lvl5pPr marL="2057400" indent="-228600" eaLnBrk="0" hangingPunct="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eaLnBrk="1" hangingPunct="1"/>
            <a:fld id="{B4A80E75-6A79-D845-86D6-F5E3CDF8FEE1}" type="slidenum">
              <a:rPr lang="fr-FR" sz="1200"/>
              <a:pPr eaLnBrk="1" hangingPunct="1"/>
              <a:t>3</a:t>
            </a:fld>
            <a:endParaRPr lang="fr-F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fr-FR">
              <a:latin typeface="Calibri" charset="0"/>
            </a:endParaRPr>
          </a:p>
        </p:txBody>
      </p:sp>
      <p:sp>
        <p:nvSpPr>
          <p:cNvPr id="2355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Arial" charset="0"/>
                <a:ea typeface="ＭＳ Ｐゴシック" charset="0"/>
                <a:cs typeface="ＭＳ Ｐゴシック" charset="0"/>
              </a:defRPr>
            </a:lvl1pPr>
            <a:lvl2pPr marL="742950" indent="-285750" eaLnBrk="0" hangingPunct="0">
              <a:defRPr sz="2400" u="sng">
                <a:solidFill>
                  <a:schemeClr val="tx1"/>
                </a:solidFill>
                <a:latin typeface="Arial" charset="0"/>
                <a:ea typeface="ＭＳ Ｐゴシック" charset="0"/>
              </a:defRPr>
            </a:lvl2pPr>
            <a:lvl3pPr marL="1143000" indent="-228600" eaLnBrk="0" hangingPunct="0">
              <a:defRPr sz="2400" u="sng">
                <a:solidFill>
                  <a:schemeClr val="tx1"/>
                </a:solidFill>
                <a:latin typeface="Arial" charset="0"/>
                <a:ea typeface="ＭＳ Ｐゴシック" charset="0"/>
              </a:defRPr>
            </a:lvl3pPr>
            <a:lvl4pPr marL="1600200" indent="-228600" eaLnBrk="0" hangingPunct="0">
              <a:defRPr sz="2400" u="sng">
                <a:solidFill>
                  <a:schemeClr val="tx1"/>
                </a:solidFill>
                <a:latin typeface="Arial" charset="0"/>
                <a:ea typeface="ＭＳ Ｐゴシック" charset="0"/>
              </a:defRPr>
            </a:lvl4pPr>
            <a:lvl5pPr marL="2057400" indent="-228600" eaLnBrk="0" hangingPunct="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eaLnBrk="1" hangingPunct="1"/>
            <a:fld id="{DCD03BDE-00A8-484C-8DD1-93D8DBACC287}" type="slidenum">
              <a:rPr lang="fr-FR" sz="1200"/>
              <a:pPr eaLnBrk="1" hangingPunct="1"/>
              <a:t>4</a:t>
            </a:fld>
            <a:endParaRPr lang="fr-F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fr-FR">
              <a:latin typeface="Calibri" charset="0"/>
            </a:endParaRPr>
          </a:p>
        </p:txBody>
      </p:sp>
      <p:sp>
        <p:nvSpPr>
          <p:cNvPr id="2560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Arial" charset="0"/>
                <a:ea typeface="ＭＳ Ｐゴシック" charset="0"/>
                <a:cs typeface="ＭＳ Ｐゴシック" charset="0"/>
              </a:defRPr>
            </a:lvl1pPr>
            <a:lvl2pPr marL="742950" indent="-285750" eaLnBrk="0" hangingPunct="0">
              <a:defRPr sz="2400" u="sng">
                <a:solidFill>
                  <a:schemeClr val="tx1"/>
                </a:solidFill>
                <a:latin typeface="Arial" charset="0"/>
                <a:ea typeface="ＭＳ Ｐゴシック" charset="0"/>
              </a:defRPr>
            </a:lvl2pPr>
            <a:lvl3pPr marL="1143000" indent="-228600" eaLnBrk="0" hangingPunct="0">
              <a:defRPr sz="2400" u="sng">
                <a:solidFill>
                  <a:schemeClr val="tx1"/>
                </a:solidFill>
                <a:latin typeface="Arial" charset="0"/>
                <a:ea typeface="ＭＳ Ｐゴシック" charset="0"/>
              </a:defRPr>
            </a:lvl3pPr>
            <a:lvl4pPr marL="1600200" indent="-228600" eaLnBrk="0" hangingPunct="0">
              <a:defRPr sz="2400" u="sng">
                <a:solidFill>
                  <a:schemeClr val="tx1"/>
                </a:solidFill>
                <a:latin typeface="Arial" charset="0"/>
                <a:ea typeface="ＭＳ Ｐゴシック" charset="0"/>
              </a:defRPr>
            </a:lvl4pPr>
            <a:lvl5pPr marL="2057400" indent="-228600" eaLnBrk="0" hangingPunct="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eaLnBrk="1" hangingPunct="1"/>
            <a:fld id="{5F93293F-9A59-6A40-ADFB-2576105F7A1F}" type="slidenum">
              <a:rPr lang="fr-FR" sz="1200"/>
              <a:pPr eaLnBrk="1" hangingPunct="1"/>
              <a:t>6</a:t>
            </a:fld>
            <a:endParaRPr lang="fr-F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fr-FR">
              <a:latin typeface="Calibri" charset="0"/>
            </a:endParaRPr>
          </a:p>
        </p:txBody>
      </p:sp>
      <p:sp>
        <p:nvSpPr>
          <p:cNvPr id="2765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Arial" charset="0"/>
                <a:ea typeface="ＭＳ Ｐゴシック" charset="0"/>
                <a:cs typeface="ＭＳ Ｐゴシック" charset="0"/>
              </a:defRPr>
            </a:lvl1pPr>
            <a:lvl2pPr marL="742950" indent="-285750" eaLnBrk="0" hangingPunct="0">
              <a:defRPr sz="2400" u="sng">
                <a:solidFill>
                  <a:schemeClr val="tx1"/>
                </a:solidFill>
                <a:latin typeface="Arial" charset="0"/>
                <a:ea typeface="ＭＳ Ｐゴシック" charset="0"/>
              </a:defRPr>
            </a:lvl2pPr>
            <a:lvl3pPr marL="1143000" indent="-228600" eaLnBrk="0" hangingPunct="0">
              <a:defRPr sz="2400" u="sng">
                <a:solidFill>
                  <a:schemeClr val="tx1"/>
                </a:solidFill>
                <a:latin typeface="Arial" charset="0"/>
                <a:ea typeface="ＭＳ Ｐゴシック" charset="0"/>
              </a:defRPr>
            </a:lvl3pPr>
            <a:lvl4pPr marL="1600200" indent="-228600" eaLnBrk="0" hangingPunct="0">
              <a:defRPr sz="2400" u="sng">
                <a:solidFill>
                  <a:schemeClr val="tx1"/>
                </a:solidFill>
                <a:latin typeface="Arial" charset="0"/>
                <a:ea typeface="ＭＳ Ｐゴシック" charset="0"/>
              </a:defRPr>
            </a:lvl4pPr>
            <a:lvl5pPr marL="2057400" indent="-228600" eaLnBrk="0" hangingPunct="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eaLnBrk="1" hangingPunct="1"/>
            <a:fld id="{00F9F07B-D4AE-224C-8B1B-59DEE5376CA2}" type="slidenum">
              <a:rPr lang="fr-FR" sz="1200"/>
              <a:pPr eaLnBrk="1" hangingPunct="1"/>
              <a:t>7</a:t>
            </a:fld>
            <a:endParaRPr lang="fr-F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fr-FR">
              <a:latin typeface="Calibri" charset="0"/>
            </a:endParaRPr>
          </a:p>
        </p:txBody>
      </p:sp>
      <p:sp>
        <p:nvSpPr>
          <p:cNvPr id="2969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Arial" charset="0"/>
                <a:ea typeface="ＭＳ Ｐゴシック" charset="0"/>
                <a:cs typeface="ＭＳ Ｐゴシック" charset="0"/>
              </a:defRPr>
            </a:lvl1pPr>
            <a:lvl2pPr marL="742950" indent="-285750" eaLnBrk="0" hangingPunct="0">
              <a:defRPr sz="2400" u="sng">
                <a:solidFill>
                  <a:schemeClr val="tx1"/>
                </a:solidFill>
                <a:latin typeface="Arial" charset="0"/>
                <a:ea typeface="ＭＳ Ｐゴシック" charset="0"/>
              </a:defRPr>
            </a:lvl2pPr>
            <a:lvl3pPr marL="1143000" indent="-228600" eaLnBrk="0" hangingPunct="0">
              <a:defRPr sz="2400" u="sng">
                <a:solidFill>
                  <a:schemeClr val="tx1"/>
                </a:solidFill>
                <a:latin typeface="Arial" charset="0"/>
                <a:ea typeface="ＭＳ Ｐゴシック" charset="0"/>
              </a:defRPr>
            </a:lvl3pPr>
            <a:lvl4pPr marL="1600200" indent="-228600" eaLnBrk="0" hangingPunct="0">
              <a:defRPr sz="2400" u="sng">
                <a:solidFill>
                  <a:schemeClr val="tx1"/>
                </a:solidFill>
                <a:latin typeface="Arial" charset="0"/>
                <a:ea typeface="ＭＳ Ｐゴシック" charset="0"/>
              </a:defRPr>
            </a:lvl4pPr>
            <a:lvl5pPr marL="2057400" indent="-228600" eaLnBrk="0" hangingPunct="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eaLnBrk="1" hangingPunct="1"/>
            <a:fld id="{3D90886F-1D44-474A-9017-7D30FCBDB990}" type="slidenum">
              <a:rPr lang="fr-FR" sz="1200"/>
              <a:pPr eaLnBrk="1" hangingPunct="1"/>
              <a:t>8</a:t>
            </a:fld>
            <a:endParaRPr lang="fr-F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fr-FR">
              <a:latin typeface="Calibri" charset="0"/>
            </a:endParaRPr>
          </a:p>
        </p:txBody>
      </p:sp>
      <p:sp>
        <p:nvSpPr>
          <p:cNvPr id="3174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Arial" charset="0"/>
                <a:ea typeface="ＭＳ Ｐゴシック" charset="0"/>
                <a:cs typeface="ＭＳ Ｐゴシック" charset="0"/>
              </a:defRPr>
            </a:lvl1pPr>
            <a:lvl2pPr marL="742950" indent="-285750" eaLnBrk="0" hangingPunct="0">
              <a:defRPr sz="2400" u="sng">
                <a:solidFill>
                  <a:schemeClr val="tx1"/>
                </a:solidFill>
                <a:latin typeface="Arial" charset="0"/>
                <a:ea typeface="ＭＳ Ｐゴシック" charset="0"/>
              </a:defRPr>
            </a:lvl2pPr>
            <a:lvl3pPr marL="1143000" indent="-228600" eaLnBrk="0" hangingPunct="0">
              <a:defRPr sz="2400" u="sng">
                <a:solidFill>
                  <a:schemeClr val="tx1"/>
                </a:solidFill>
                <a:latin typeface="Arial" charset="0"/>
                <a:ea typeface="ＭＳ Ｐゴシック" charset="0"/>
              </a:defRPr>
            </a:lvl3pPr>
            <a:lvl4pPr marL="1600200" indent="-228600" eaLnBrk="0" hangingPunct="0">
              <a:defRPr sz="2400" u="sng">
                <a:solidFill>
                  <a:schemeClr val="tx1"/>
                </a:solidFill>
                <a:latin typeface="Arial" charset="0"/>
                <a:ea typeface="ＭＳ Ｐゴシック" charset="0"/>
              </a:defRPr>
            </a:lvl4pPr>
            <a:lvl5pPr marL="2057400" indent="-228600" eaLnBrk="0" hangingPunct="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eaLnBrk="1" hangingPunct="1"/>
            <a:fld id="{C7039A16-DD0D-CA4C-944B-0D373DA0110C}" type="slidenum">
              <a:rPr lang="fr-FR" sz="1200"/>
              <a:pPr eaLnBrk="1" hangingPunct="1"/>
              <a:t>9</a:t>
            </a:fld>
            <a:endParaRPr lang="fr-F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fr-FR">
              <a:latin typeface="Calibri" charset="0"/>
            </a:endParaRPr>
          </a:p>
        </p:txBody>
      </p:sp>
      <p:sp>
        <p:nvSpPr>
          <p:cNvPr id="3379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Arial" charset="0"/>
                <a:ea typeface="ＭＳ Ｐゴシック" charset="0"/>
                <a:cs typeface="ＭＳ Ｐゴシック" charset="0"/>
              </a:defRPr>
            </a:lvl1pPr>
            <a:lvl2pPr marL="742950" indent="-285750" eaLnBrk="0" hangingPunct="0">
              <a:defRPr sz="2400" u="sng">
                <a:solidFill>
                  <a:schemeClr val="tx1"/>
                </a:solidFill>
                <a:latin typeface="Arial" charset="0"/>
                <a:ea typeface="ＭＳ Ｐゴシック" charset="0"/>
              </a:defRPr>
            </a:lvl2pPr>
            <a:lvl3pPr marL="1143000" indent="-228600" eaLnBrk="0" hangingPunct="0">
              <a:defRPr sz="2400" u="sng">
                <a:solidFill>
                  <a:schemeClr val="tx1"/>
                </a:solidFill>
                <a:latin typeface="Arial" charset="0"/>
                <a:ea typeface="ＭＳ Ｐゴシック" charset="0"/>
              </a:defRPr>
            </a:lvl3pPr>
            <a:lvl4pPr marL="1600200" indent="-228600" eaLnBrk="0" hangingPunct="0">
              <a:defRPr sz="2400" u="sng">
                <a:solidFill>
                  <a:schemeClr val="tx1"/>
                </a:solidFill>
                <a:latin typeface="Arial" charset="0"/>
                <a:ea typeface="ＭＳ Ｐゴシック" charset="0"/>
              </a:defRPr>
            </a:lvl4pPr>
            <a:lvl5pPr marL="2057400" indent="-228600" eaLnBrk="0" hangingPunct="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eaLnBrk="1" hangingPunct="1"/>
            <a:fld id="{13710743-D1FA-0843-A4E2-BE96DC8E8DD5}" type="slidenum">
              <a:rPr lang="fr-FR" sz="1200"/>
              <a:pPr eaLnBrk="1" hangingPunct="1"/>
              <a:t>11</a:t>
            </a:fld>
            <a:endParaRPr lang="fr-F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59D9E69-A883-7343-A3BB-44CE1EF1F671}" type="slidenum">
              <a:rPr lang="fr-FR"/>
              <a:pPr>
                <a:defRPr/>
              </a:pPr>
              <a:t>‹#›</a:t>
            </a:fld>
            <a:endParaRPr lang="fr-FR"/>
          </a:p>
        </p:txBody>
      </p:sp>
    </p:spTree>
    <p:extLst>
      <p:ext uri="{BB962C8B-B14F-4D97-AF65-F5344CB8AC3E}">
        <p14:creationId xmlns:p14="http://schemas.microsoft.com/office/powerpoint/2010/main" val="1285100611"/>
      </p:ext>
    </p:extLst>
  </p:cSld>
  <p:clrMapOvr>
    <a:masterClrMapping/>
  </p:clrMapOvr>
  <p:transition xmlns:p14="http://schemas.microsoft.com/office/powerpoint/2010/mai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EB56BCD-D41F-6047-A9E7-DB6C40B96FA4}" type="slidenum">
              <a:rPr lang="fr-FR"/>
              <a:pPr>
                <a:defRPr/>
              </a:pPr>
              <a:t>‹#›</a:t>
            </a:fld>
            <a:endParaRPr lang="fr-FR"/>
          </a:p>
        </p:txBody>
      </p:sp>
    </p:spTree>
    <p:extLst>
      <p:ext uri="{BB962C8B-B14F-4D97-AF65-F5344CB8AC3E}">
        <p14:creationId xmlns:p14="http://schemas.microsoft.com/office/powerpoint/2010/main" val="3269476754"/>
      </p:ext>
    </p:extLst>
  </p:cSld>
  <p:clrMapOvr>
    <a:masterClrMapping/>
  </p:clrMapOvr>
  <p:transition xmlns:p14="http://schemas.microsoft.com/office/powerpoint/2010/mai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F6486A1-6A1D-CE45-92A9-CC678CF59E28}" type="slidenum">
              <a:rPr lang="fr-FR"/>
              <a:pPr>
                <a:defRPr/>
              </a:pPr>
              <a:t>‹#›</a:t>
            </a:fld>
            <a:endParaRPr lang="fr-FR"/>
          </a:p>
        </p:txBody>
      </p:sp>
    </p:spTree>
    <p:extLst>
      <p:ext uri="{BB962C8B-B14F-4D97-AF65-F5344CB8AC3E}">
        <p14:creationId xmlns:p14="http://schemas.microsoft.com/office/powerpoint/2010/main" val="3830307627"/>
      </p:ext>
    </p:extLst>
  </p:cSld>
  <p:clrMapOvr>
    <a:masterClrMapping/>
  </p:clrMapOvr>
  <p:transition xmlns:p14="http://schemas.microsoft.com/office/powerpoint/2010/main" spd="slow">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DDC2D5D-428D-444C-AD17-B0BDBB2F7DA2}" type="slidenum">
              <a:rPr lang="fr-FR"/>
              <a:pPr>
                <a:defRPr/>
              </a:pPr>
              <a:t>‹#›</a:t>
            </a:fld>
            <a:endParaRPr lang="fr-FR"/>
          </a:p>
        </p:txBody>
      </p:sp>
    </p:spTree>
    <p:extLst>
      <p:ext uri="{BB962C8B-B14F-4D97-AF65-F5344CB8AC3E}">
        <p14:creationId xmlns:p14="http://schemas.microsoft.com/office/powerpoint/2010/main" val="2433501740"/>
      </p:ext>
    </p:extLst>
  </p:cSld>
  <p:clrMapOvr>
    <a:masterClrMapping/>
  </p:clrMapOvr>
  <p:transition xmlns:p14="http://schemas.microsoft.com/office/powerpoint/2010/main" spd="slow">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457200" y="1600200"/>
            <a:ext cx="8229600" cy="4525963"/>
          </a:xfrm>
        </p:spPr>
        <p:txBody>
          <a:bodyPr/>
          <a:lstStyle/>
          <a:p>
            <a:pPr lvl="0"/>
            <a:endParaRPr lang="fr-F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4E90616-39CA-BD40-B45F-B942C7A0548C}" type="slidenum">
              <a:rPr lang="fr-FR"/>
              <a:pPr>
                <a:defRPr/>
              </a:pPr>
              <a:t>‹#›</a:t>
            </a:fld>
            <a:endParaRPr lang="fr-FR"/>
          </a:p>
        </p:txBody>
      </p:sp>
    </p:spTree>
    <p:extLst>
      <p:ext uri="{BB962C8B-B14F-4D97-AF65-F5344CB8AC3E}">
        <p14:creationId xmlns:p14="http://schemas.microsoft.com/office/powerpoint/2010/main" val="1048875395"/>
      </p:ext>
    </p:extLst>
  </p:cSld>
  <p:clrMapOvr>
    <a:masterClrMapping/>
  </p:clrMapOvr>
  <p:transition xmlns:p14="http://schemas.microsoft.com/office/powerpoint/2010/mai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695D5B0-9F92-ED4A-B16D-968C6F0C7C74}" type="slidenum">
              <a:rPr lang="fr-FR"/>
              <a:pPr>
                <a:defRPr/>
              </a:pPr>
              <a:t>‹#›</a:t>
            </a:fld>
            <a:endParaRPr lang="fr-FR"/>
          </a:p>
        </p:txBody>
      </p:sp>
    </p:spTree>
    <p:extLst>
      <p:ext uri="{BB962C8B-B14F-4D97-AF65-F5344CB8AC3E}">
        <p14:creationId xmlns:p14="http://schemas.microsoft.com/office/powerpoint/2010/main" val="912783680"/>
      </p:ext>
    </p:extLst>
  </p:cSld>
  <p:clrMapOvr>
    <a:masterClrMapping/>
  </p:clrMapOvr>
  <p:transition xmlns:p14="http://schemas.microsoft.com/office/powerpoint/2010/mai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043394A-B592-7A44-9702-C5D5BBF93536}" type="slidenum">
              <a:rPr lang="fr-FR"/>
              <a:pPr>
                <a:defRPr/>
              </a:pPr>
              <a:t>‹#›</a:t>
            </a:fld>
            <a:endParaRPr lang="fr-FR"/>
          </a:p>
        </p:txBody>
      </p:sp>
    </p:spTree>
    <p:extLst>
      <p:ext uri="{BB962C8B-B14F-4D97-AF65-F5344CB8AC3E}">
        <p14:creationId xmlns:p14="http://schemas.microsoft.com/office/powerpoint/2010/main" val="743027778"/>
      </p:ext>
    </p:extLst>
  </p:cSld>
  <p:clrMapOvr>
    <a:masterClrMapping/>
  </p:clrMapOvr>
  <p:transition xmlns:p14="http://schemas.microsoft.com/office/powerpoint/2010/mai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7098359-0051-D64C-9E4C-259213EA010A}" type="slidenum">
              <a:rPr lang="fr-FR"/>
              <a:pPr>
                <a:defRPr/>
              </a:pPr>
              <a:t>‹#›</a:t>
            </a:fld>
            <a:endParaRPr lang="fr-FR"/>
          </a:p>
        </p:txBody>
      </p:sp>
    </p:spTree>
    <p:extLst>
      <p:ext uri="{BB962C8B-B14F-4D97-AF65-F5344CB8AC3E}">
        <p14:creationId xmlns:p14="http://schemas.microsoft.com/office/powerpoint/2010/main" val="1080855036"/>
      </p:ext>
    </p:extLst>
  </p:cSld>
  <p:clrMapOvr>
    <a:masterClrMapping/>
  </p:clrMapOvr>
  <p:transition xmlns:p14="http://schemas.microsoft.com/office/powerpoint/2010/mai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E197E617-35EF-684D-A9C2-3E8D484D20B8}" type="slidenum">
              <a:rPr lang="fr-FR"/>
              <a:pPr>
                <a:defRPr/>
              </a:pPr>
              <a:t>‹#›</a:t>
            </a:fld>
            <a:endParaRPr lang="fr-FR"/>
          </a:p>
        </p:txBody>
      </p:sp>
    </p:spTree>
    <p:extLst>
      <p:ext uri="{BB962C8B-B14F-4D97-AF65-F5344CB8AC3E}">
        <p14:creationId xmlns:p14="http://schemas.microsoft.com/office/powerpoint/2010/main" val="2967118585"/>
      </p:ext>
    </p:extLst>
  </p:cSld>
  <p:clrMapOvr>
    <a:masterClrMapping/>
  </p:clrMapOvr>
  <p:transition xmlns:p14="http://schemas.microsoft.com/office/powerpoint/2010/mai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8F732311-F442-0349-8A6C-D0D3336DF57B}" type="slidenum">
              <a:rPr lang="fr-FR"/>
              <a:pPr>
                <a:defRPr/>
              </a:pPr>
              <a:t>‹#›</a:t>
            </a:fld>
            <a:endParaRPr lang="fr-FR"/>
          </a:p>
        </p:txBody>
      </p:sp>
    </p:spTree>
    <p:extLst>
      <p:ext uri="{BB962C8B-B14F-4D97-AF65-F5344CB8AC3E}">
        <p14:creationId xmlns:p14="http://schemas.microsoft.com/office/powerpoint/2010/main" val="4236878837"/>
      </p:ext>
    </p:extLst>
  </p:cSld>
  <p:clrMapOvr>
    <a:masterClrMapping/>
  </p:clrMapOvr>
  <p:transition xmlns:p14="http://schemas.microsoft.com/office/powerpoint/2010/mai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E39957D9-B87B-8549-8421-B57D29C37308}" type="slidenum">
              <a:rPr lang="fr-FR"/>
              <a:pPr>
                <a:defRPr/>
              </a:pPr>
              <a:t>‹#›</a:t>
            </a:fld>
            <a:endParaRPr lang="fr-FR"/>
          </a:p>
        </p:txBody>
      </p:sp>
    </p:spTree>
    <p:extLst>
      <p:ext uri="{BB962C8B-B14F-4D97-AF65-F5344CB8AC3E}">
        <p14:creationId xmlns:p14="http://schemas.microsoft.com/office/powerpoint/2010/main" val="1726891663"/>
      </p:ext>
    </p:extLst>
  </p:cSld>
  <p:clrMapOvr>
    <a:masterClrMapping/>
  </p:clrMapOvr>
  <p:transition xmlns:p14="http://schemas.microsoft.com/office/powerpoint/2010/mai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120BA56-6651-AE4D-AB03-BF246F4F94C7}" type="slidenum">
              <a:rPr lang="fr-FR"/>
              <a:pPr>
                <a:defRPr/>
              </a:pPr>
              <a:t>‹#›</a:t>
            </a:fld>
            <a:endParaRPr lang="fr-FR"/>
          </a:p>
        </p:txBody>
      </p:sp>
    </p:spTree>
    <p:extLst>
      <p:ext uri="{BB962C8B-B14F-4D97-AF65-F5344CB8AC3E}">
        <p14:creationId xmlns:p14="http://schemas.microsoft.com/office/powerpoint/2010/main" val="2507335719"/>
      </p:ext>
    </p:extLst>
  </p:cSld>
  <p:clrMapOvr>
    <a:masterClrMapping/>
  </p:clrMapOvr>
  <p:transition xmlns:p14="http://schemas.microsoft.com/office/powerpoint/2010/mai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12E51B4-3869-074F-89A6-F08603C0DFFB}" type="slidenum">
              <a:rPr lang="fr-FR"/>
              <a:pPr>
                <a:defRPr/>
              </a:pPr>
              <a:t>‹#›</a:t>
            </a:fld>
            <a:endParaRPr lang="fr-FR"/>
          </a:p>
        </p:txBody>
      </p:sp>
    </p:spTree>
    <p:extLst>
      <p:ext uri="{BB962C8B-B14F-4D97-AF65-F5344CB8AC3E}">
        <p14:creationId xmlns:p14="http://schemas.microsoft.com/office/powerpoint/2010/main" val="1360552676"/>
      </p:ext>
    </p:extLst>
  </p:cSld>
  <p:clrMapOvr>
    <a:masterClrMapping/>
  </p:clrMapOvr>
  <p:transition xmlns:p14="http://schemas.microsoft.com/office/powerpoint/2010/main" spd="slow">
    <p:wedg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u="none">
                <a:ea typeface="+mn-ea"/>
                <a:cs typeface="+mn-cs"/>
              </a:defRPr>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u="none">
                <a:ea typeface="+mn-ea"/>
                <a:cs typeface="+mn-cs"/>
              </a:defRPr>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u="none">
                <a:cs typeface="+mn-cs"/>
              </a:defRPr>
            </a:lvl1pPr>
          </a:lstStyle>
          <a:p>
            <a:pPr>
              <a:defRPr/>
            </a:pPr>
            <a:fld id="{4165BCCA-7802-AB42-B89B-928EDC66FB97}"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xmlns:p14="http://schemas.microsoft.com/office/powerpoint/2010/main" spd="slow">
    <p:wedge/>
  </p:transition>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ctrTitle"/>
          </p:nvPr>
        </p:nvSpPr>
        <p:spPr>
          <a:xfrm>
            <a:off x="323850" y="476250"/>
            <a:ext cx="8569325" cy="4105275"/>
          </a:xfrm>
          <a:solidFill>
            <a:srgbClr val="DBDEC0"/>
          </a:solidFill>
          <a:ln w="57150">
            <a:solidFill>
              <a:schemeClr val="accent2"/>
            </a:solidFill>
          </a:ln>
        </p:spPr>
        <p:txBody>
          <a:bodyPr/>
          <a:lstStyle/>
          <a:p>
            <a:pPr algn="l" eaLnBrk="1" hangingPunct="1">
              <a:defRPr/>
            </a:pPr>
            <a:r>
              <a:rPr lang="fr-FR" sz="5400" b="1" dirty="0">
                <a:solidFill>
                  <a:schemeClr val="accent2"/>
                </a:solidFill>
                <a:effectLst>
                  <a:outerShdw blurRad="38100" dist="38100" dir="2700000" algn="tl">
                    <a:srgbClr val="000000"/>
                  </a:outerShdw>
                </a:effectLst>
                <a:latin typeface="Arial" charset="0"/>
                <a:cs typeface="+mj-cs"/>
              </a:rPr>
              <a:t/>
            </a:r>
            <a:br>
              <a:rPr lang="fr-FR" sz="5400" b="1" dirty="0">
                <a:solidFill>
                  <a:schemeClr val="accent2"/>
                </a:solidFill>
                <a:effectLst>
                  <a:outerShdw blurRad="38100" dist="38100" dir="2700000" algn="tl">
                    <a:srgbClr val="000000"/>
                  </a:outerShdw>
                </a:effectLst>
                <a:latin typeface="Arial" charset="0"/>
                <a:cs typeface="+mj-cs"/>
              </a:rPr>
            </a:br>
            <a:r>
              <a:rPr lang="fr-FR" sz="5400" b="1" dirty="0">
                <a:solidFill>
                  <a:schemeClr val="accent2"/>
                </a:solidFill>
                <a:effectLst>
                  <a:outerShdw blurRad="38100" dist="38100" dir="2700000" algn="tl">
                    <a:srgbClr val="000000"/>
                  </a:outerShdw>
                </a:effectLst>
                <a:latin typeface="Arial" charset="0"/>
                <a:cs typeface="+mj-cs"/>
              </a:rPr>
              <a:t/>
            </a:r>
            <a:br>
              <a:rPr lang="fr-FR" sz="5400" b="1" dirty="0">
                <a:solidFill>
                  <a:schemeClr val="accent2"/>
                </a:solidFill>
                <a:effectLst>
                  <a:outerShdw blurRad="38100" dist="38100" dir="2700000" algn="tl">
                    <a:srgbClr val="000000"/>
                  </a:outerShdw>
                </a:effectLst>
                <a:latin typeface="Arial" charset="0"/>
                <a:cs typeface="+mj-cs"/>
              </a:rPr>
            </a:br>
            <a:r>
              <a:rPr lang="fr-FR" sz="5400" b="1" dirty="0" smtClean="0">
                <a:solidFill>
                  <a:srgbClr val="990033"/>
                </a:solidFill>
                <a:effectLst>
                  <a:outerShdw blurRad="38100" dist="38100" dir="2700000" algn="tl">
                    <a:srgbClr val="000000"/>
                  </a:outerShdw>
                </a:effectLst>
                <a:latin typeface="Comic Sans MS" charset="0"/>
                <a:cs typeface="+mj-cs"/>
              </a:rPr>
              <a:t>Epidémiologie</a:t>
            </a:r>
            <a:br>
              <a:rPr lang="fr-FR" sz="5400" b="1" dirty="0" smtClean="0">
                <a:solidFill>
                  <a:srgbClr val="990033"/>
                </a:solidFill>
                <a:effectLst>
                  <a:outerShdw blurRad="38100" dist="38100" dir="2700000" algn="tl">
                    <a:srgbClr val="000000"/>
                  </a:outerShdw>
                </a:effectLst>
                <a:latin typeface="Comic Sans MS" charset="0"/>
                <a:cs typeface="+mj-cs"/>
              </a:rPr>
            </a:br>
            <a:r>
              <a:rPr lang="fr-FR" sz="5400" b="1" dirty="0" smtClean="0">
                <a:solidFill>
                  <a:srgbClr val="990033"/>
                </a:solidFill>
                <a:effectLst>
                  <a:outerShdw blurRad="38100" dist="38100" dir="2700000" algn="tl">
                    <a:srgbClr val="000000"/>
                  </a:outerShdw>
                </a:effectLst>
                <a:latin typeface="Comic Sans MS" charset="0"/>
                <a:cs typeface="+mj-cs"/>
              </a:rPr>
              <a:t>-HPV </a:t>
            </a:r>
            <a:br>
              <a:rPr lang="fr-FR" sz="5400" b="1" dirty="0" smtClean="0">
                <a:solidFill>
                  <a:srgbClr val="990033"/>
                </a:solidFill>
                <a:effectLst>
                  <a:outerShdw blurRad="38100" dist="38100" dir="2700000" algn="tl">
                    <a:srgbClr val="000000"/>
                  </a:outerShdw>
                </a:effectLst>
                <a:latin typeface="Comic Sans MS" charset="0"/>
                <a:cs typeface="+mj-cs"/>
              </a:rPr>
            </a:br>
            <a:r>
              <a:rPr lang="fr-FR" sz="5400" b="1" dirty="0">
                <a:solidFill>
                  <a:srgbClr val="990033"/>
                </a:solidFill>
                <a:effectLst>
                  <a:outerShdw blurRad="38100" dist="38100" dir="2700000" algn="tl">
                    <a:srgbClr val="000000"/>
                  </a:outerShdw>
                </a:effectLst>
                <a:latin typeface="Comic Sans MS" charset="0"/>
                <a:cs typeface="+mj-cs"/>
              </a:rPr>
              <a:t>-</a:t>
            </a:r>
            <a:r>
              <a:rPr lang="fr-FR" sz="5400" b="1" dirty="0" smtClean="0">
                <a:solidFill>
                  <a:srgbClr val="990033"/>
                </a:solidFill>
                <a:effectLst>
                  <a:outerShdw blurRad="38100" dist="38100" dir="2700000" algn="tl">
                    <a:srgbClr val="000000"/>
                  </a:outerShdw>
                </a:effectLst>
                <a:latin typeface="Comic Sans MS" charset="0"/>
                <a:cs typeface="+mj-cs"/>
              </a:rPr>
              <a:t>lésions précancéreuses </a:t>
            </a:r>
            <a:r>
              <a:rPr lang="fr-FR" sz="5400" b="1" dirty="0">
                <a:solidFill>
                  <a:srgbClr val="990033"/>
                </a:solidFill>
                <a:effectLst>
                  <a:outerShdw blurRad="38100" dist="38100" dir="2700000" algn="tl">
                    <a:srgbClr val="000000"/>
                  </a:outerShdw>
                </a:effectLst>
                <a:latin typeface="Comic Sans MS" charset="0"/>
                <a:cs typeface="+mj-cs"/>
              </a:rPr>
              <a:t>-</a:t>
            </a:r>
            <a:r>
              <a:rPr lang="fr-FR" sz="5400" b="1" dirty="0" smtClean="0">
                <a:solidFill>
                  <a:srgbClr val="990033"/>
                </a:solidFill>
                <a:effectLst>
                  <a:outerShdw blurRad="38100" dist="38100" dir="2700000" algn="tl">
                    <a:srgbClr val="000000"/>
                  </a:outerShdw>
                </a:effectLst>
                <a:latin typeface="Comic Sans MS" charset="0"/>
                <a:cs typeface="+mj-cs"/>
              </a:rPr>
              <a:t>cancer du col </a:t>
            </a:r>
            <a:br>
              <a:rPr lang="fr-FR" sz="5400" b="1" dirty="0" smtClean="0">
                <a:solidFill>
                  <a:srgbClr val="990033"/>
                </a:solidFill>
                <a:effectLst>
                  <a:outerShdw blurRad="38100" dist="38100" dir="2700000" algn="tl">
                    <a:srgbClr val="000000"/>
                  </a:outerShdw>
                </a:effectLst>
                <a:latin typeface="Comic Sans MS" charset="0"/>
                <a:cs typeface="+mj-cs"/>
              </a:rPr>
            </a:br>
            <a:r>
              <a:rPr lang="fr-FR" sz="5400" b="1" dirty="0" smtClean="0">
                <a:solidFill>
                  <a:srgbClr val="990033"/>
                </a:solidFill>
                <a:effectLst>
                  <a:outerShdw blurRad="38100" dist="38100" dir="2700000" algn="tl">
                    <a:srgbClr val="000000"/>
                  </a:outerShdw>
                </a:effectLst>
                <a:latin typeface="Comic Sans MS" charset="0"/>
                <a:cs typeface="+mj-cs"/>
              </a:rPr>
              <a:t>chez la femme enceinte </a:t>
            </a:r>
            <a:r>
              <a:rPr lang="fr-FR" b="1" dirty="0">
                <a:solidFill>
                  <a:schemeClr val="accent2"/>
                </a:solidFill>
                <a:effectLst>
                  <a:outerShdw blurRad="38100" dist="38100" dir="2700000" algn="tl">
                    <a:srgbClr val="000000"/>
                  </a:outerShdw>
                </a:effectLst>
                <a:latin typeface="Arial" charset="0"/>
                <a:cs typeface="+mj-cs"/>
              </a:rPr>
              <a:t/>
            </a:r>
            <a:br>
              <a:rPr lang="fr-FR" b="1" dirty="0">
                <a:solidFill>
                  <a:schemeClr val="accent2"/>
                </a:solidFill>
                <a:effectLst>
                  <a:outerShdw blurRad="38100" dist="38100" dir="2700000" algn="tl">
                    <a:srgbClr val="000000"/>
                  </a:outerShdw>
                </a:effectLst>
                <a:latin typeface="Arial" charset="0"/>
                <a:cs typeface="+mj-cs"/>
              </a:rPr>
            </a:br>
            <a:r>
              <a:rPr lang="fr-FR" b="1" dirty="0">
                <a:solidFill>
                  <a:schemeClr val="accent2"/>
                </a:solidFill>
                <a:effectLst>
                  <a:outerShdw blurRad="38100" dist="38100" dir="2700000" algn="tl">
                    <a:srgbClr val="000000"/>
                  </a:outerShdw>
                </a:effectLst>
                <a:latin typeface="Arial" charset="0"/>
                <a:cs typeface="+mj-cs"/>
              </a:rPr>
              <a:t/>
            </a:r>
            <a:br>
              <a:rPr lang="fr-FR" b="1" dirty="0">
                <a:solidFill>
                  <a:schemeClr val="accent2"/>
                </a:solidFill>
                <a:effectLst>
                  <a:outerShdw blurRad="38100" dist="38100" dir="2700000" algn="tl">
                    <a:srgbClr val="000000"/>
                  </a:outerShdw>
                </a:effectLst>
                <a:latin typeface="Arial" charset="0"/>
                <a:cs typeface="+mj-cs"/>
              </a:rPr>
            </a:br>
            <a:r>
              <a:rPr lang="fr-FR" b="1" dirty="0">
                <a:solidFill>
                  <a:schemeClr val="accent2"/>
                </a:solidFill>
                <a:effectLst>
                  <a:outerShdw blurRad="38100" dist="38100" dir="2700000" algn="tl">
                    <a:srgbClr val="000000"/>
                  </a:outerShdw>
                </a:effectLst>
                <a:latin typeface="Arial" charset="0"/>
                <a:cs typeface="+mj-cs"/>
              </a:rPr>
              <a:t/>
            </a:r>
            <a:br>
              <a:rPr lang="fr-FR" b="1" dirty="0">
                <a:solidFill>
                  <a:schemeClr val="accent2"/>
                </a:solidFill>
                <a:effectLst>
                  <a:outerShdw blurRad="38100" dist="38100" dir="2700000" algn="tl">
                    <a:srgbClr val="000000"/>
                  </a:outerShdw>
                </a:effectLst>
                <a:latin typeface="Arial" charset="0"/>
                <a:cs typeface="+mj-cs"/>
              </a:rPr>
            </a:br>
            <a:endParaRPr lang="fr-FR" b="1" dirty="0">
              <a:solidFill>
                <a:schemeClr val="accent2"/>
              </a:solidFill>
              <a:effectLst>
                <a:outerShdw blurRad="38100" dist="38100" dir="2700000" algn="tl">
                  <a:srgbClr val="000000"/>
                </a:outerShdw>
              </a:effectLst>
              <a:latin typeface="Arial" charset="0"/>
              <a:cs typeface="+mj-cs"/>
            </a:endParaRPr>
          </a:p>
        </p:txBody>
      </p:sp>
      <p:sp>
        <p:nvSpPr>
          <p:cNvPr id="16386" name="ZoneTexte 2"/>
          <p:cNvSpPr txBox="1">
            <a:spLocks noChangeArrowheads="1"/>
          </p:cNvSpPr>
          <p:nvPr/>
        </p:nvSpPr>
        <p:spPr bwMode="auto">
          <a:xfrm>
            <a:off x="107504" y="5286375"/>
            <a:ext cx="875074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u="sng">
                <a:solidFill>
                  <a:schemeClr val="tx1"/>
                </a:solidFill>
                <a:latin typeface="Arial" charset="0"/>
                <a:ea typeface="ＭＳ Ｐゴシック" charset="0"/>
                <a:cs typeface="ＭＳ Ｐゴシック" charset="0"/>
              </a:defRPr>
            </a:lvl1pPr>
            <a:lvl2pPr marL="742950" indent="-285750" eaLnBrk="0" hangingPunct="0">
              <a:defRPr sz="2400" u="sng">
                <a:solidFill>
                  <a:schemeClr val="tx1"/>
                </a:solidFill>
                <a:latin typeface="Arial" charset="0"/>
                <a:ea typeface="ＭＳ Ｐゴシック" charset="0"/>
              </a:defRPr>
            </a:lvl2pPr>
            <a:lvl3pPr marL="1143000" indent="-228600" eaLnBrk="0" hangingPunct="0">
              <a:defRPr sz="2400" u="sng">
                <a:solidFill>
                  <a:schemeClr val="tx1"/>
                </a:solidFill>
                <a:latin typeface="Arial" charset="0"/>
                <a:ea typeface="ＭＳ Ｐゴシック" charset="0"/>
              </a:defRPr>
            </a:lvl3pPr>
            <a:lvl4pPr marL="1600200" indent="-228600" eaLnBrk="0" hangingPunct="0">
              <a:defRPr sz="2400" u="sng">
                <a:solidFill>
                  <a:schemeClr val="tx1"/>
                </a:solidFill>
                <a:latin typeface="Arial" charset="0"/>
                <a:ea typeface="ＭＳ Ｐゴシック" charset="0"/>
              </a:defRPr>
            </a:lvl4pPr>
            <a:lvl5pPr marL="2057400" indent="-228600" eaLnBrk="0" hangingPunct="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r" eaLnBrk="1" hangingPunct="1"/>
            <a:r>
              <a:rPr lang="fr-FR" sz="3200" b="1" u="none" dirty="0">
                <a:solidFill>
                  <a:srgbClr val="000099"/>
                </a:solidFill>
                <a:latin typeface="Comic Sans MS" charset="0"/>
              </a:rPr>
              <a:t>Dr Abdou NDIAYE</a:t>
            </a:r>
          </a:p>
          <a:p>
            <a:pPr eaLnBrk="1" hangingPunct="1"/>
            <a:r>
              <a:rPr lang="fr-FR" sz="2000" b="1" u="none" dirty="0" smtClean="0">
                <a:solidFill>
                  <a:srgbClr val="000099"/>
                </a:solidFill>
                <a:latin typeface="Comic Sans MS" charset="0"/>
              </a:rPr>
              <a:t>Société Sénégalaise de colposcopie et pathologie liée au papillomavirus: 3</a:t>
            </a:r>
            <a:r>
              <a:rPr lang="fr-FR" sz="2000" b="1" u="none" baseline="30000" dirty="0" smtClean="0">
                <a:solidFill>
                  <a:srgbClr val="000099"/>
                </a:solidFill>
                <a:latin typeface="Comic Sans MS" charset="0"/>
              </a:rPr>
              <a:t>ème</a:t>
            </a:r>
            <a:r>
              <a:rPr lang="fr-FR" sz="2000" b="1" u="none" dirty="0" smtClean="0">
                <a:solidFill>
                  <a:srgbClr val="000099"/>
                </a:solidFill>
                <a:latin typeface="Comic Sans MS" charset="0"/>
              </a:rPr>
              <a:t> Congrès national, 3</a:t>
            </a:r>
            <a:r>
              <a:rPr lang="fr-FR" sz="2000" b="1" u="none" baseline="30000" dirty="0" smtClean="0">
                <a:solidFill>
                  <a:srgbClr val="000099"/>
                </a:solidFill>
                <a:latin typeface="Comic Sans MS" charset="0"/>
              </a:rPr>
              <a:t>ème</a:t>
            </a:r>
            <a:r>
              <a:rPr lang="fr-FR" sz="2000" b="1" u="none" dirty="0" smtClean="0">
                <a:solidFill>
                  <a:srgbClr val="000099"/>
                </a:solidFill>
                <a:latin typeface="Comic Sans MS" charset="0"/>
              </a:rPr>
              <a:t> congrès international</a:t>
            </a:r>
            <a:endParaRPr lang="fr-FR" sz="2000" b="1" u="none" dirty="0">
              <a:solidFill>
                <a:srgbClr val="000099"/>
              </a:solidFill>
              <a:latin typeface="Comic Sans MS" charset="0"/>
            </a:endParaRPr>
          </a:p>
        </p:txBody>
      </p:sp>
    </p:spTree>
  </p:cSld>
  <p:clrMapOvr>
    <a:masterClrMapping/>
  </p:clrMapOvr>
  <p:transition xmlns:p14="http://schemas.microsoft.com/office/powerpoint/2010/main" spd="slow">
    <p:wedg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2996952"/>
            <a:ext cx="7632848" cy="1362075"/>
          </a:xfrm>
        </p:spPr>
        <p:txBody>
          <a:bodyPr/>
          <a:lstStyle/>
          <a:p>
            <a:r>
              <a:rPr lang="fr-FR" dirty="0" smtClean="0">
                <a:solidFill>
                  <a:srgbClr val="800000"/>
                </a:solidFill>
                <a:latin typeface="Comic Sans MS"/>
                <a:cs typeface="Comic Sans MS"/>
              </a:rPr>
              <a:t>Effets de la grossesse sur l’infection </a:t>
            </a:r>
            <a:r>
              <a:rPr lang="fr-FR" dirty="0" err="1" smtClean="0">
                <a:solidFill>
                  <a:srgbClr val="800000"/>
                </a:solidFill>
                <a:latin typeface="Comic Sans MS"/>
                <a:cs typeface="Comic Sans MS"/>
              </a:rPr>
              <a:t>hpv</a:t>
            </a:r>
            <a:r>
              <a:rPr lang="fr-FR" dirty="0" smtClean="0">
                <a:solidFill>
                  <a:srgbClr val="800000"/>
                </a:solidFill>
                <a:latin typeface="Comic Sans MS"/>
                <a:cs typeface="Comic Sans MS"/>
              </a:rPr>
              <a:t> </a:t>
            </a:r>
            <a:endParaRPr lang="fr-FR" dirty="0">
              <a:solidFill>
                <a:srgbClr val="800000"/>
              </a:solidFill>
              <a:latin typeface="Comic Sans MS"/>
              <a:cs typeface="Comic Sans MS"/>
            </a:endParaRPr>
          </a:p>
        </p:txBody>
      </p:sp>
    </p:spTree>
    <p:extLst>
      <p:ext uri="{BB962C8B-B14F-4D97-AF65-F5344CB8AC3E}">
        <p14:creationId xmlns:p14="http://schemas.microsoft.com/office/powerpoint/2010/main" val="2641517146"/>
      </p:ext>
    </p:extLst>
  </p:cSld>
  <p:clrMapOvr>
    <a:masterClrMapping/>
  </p:clrMapOvr>
  <p:transition xmlns:p14="http://schemas.microsoft.com/office/powerpoint/2010/main" spd="slow">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solidFill>
            <a:srgbClr val="DBDEC0"/>
          </a:solidFill>
          <a:ln w="38100">
            <a:solidFill>
              <a:schemeClr val="accent2"/>
            </a:solidFill>
          </a:ln>
        </p:spPr>
        <p:txBody>
          <a:bodyPr/>
          <a:lstStyle/>
          <a:p>
            <a:pPr eaLnBrk="1" hangingPunct="1">
              <a:defRPr/>
            </a:pPr>
            <a:r>
              <a:rPr lang="fr-FR" sz="3600" b="1" dirty="0" smtClean="0">
                <a:solidFill>
                  <a:srgbClr val="990033"/>
                </a:solidFill>
                <a:effectLst>
                  <a:outerShdw blurRad="38100" dist="38100" dir="2700000" algn="tl">
                    <a:srgbClr val="000000"/>
                  </a:outerShdw>
                </a:effectLst>
                <a:latin typeface="Comic Sans MS" pitchFamily="66" charset="0"/>
                <a:ea typeface="+mj-ea"/>
                <a:cs typeface="+mj-cs"/>
              </a:rPr>
              <a:t>Infection infraclinique </a:t>
            </a:r>
            <a:endParaRPr lang="fr-FR" sz="3600" dirty="0" smtClean="0">
              <a:solidFill>
                <a:srgbClr val="990033"/>
              </a:solidFill>
              <a:latin typeface="Comic Sans MS" pitchFamily="66" charset="0"/>
              <a:ea typeface="+mj-ea"/>
              <a:cs typeface="+mj-cs"/>
            </a:endParaRPr>
          </a:p>
        </p:txBody>
      </p:sp>
      <p:sp>
        <p:nvSpPr>
          <p:cNvPr id="2" name="Rectangle 3"/>
          <p:cNvSpPr>
            <a:spLocks noGrp="1" noChangeArrowheads="1"/>
          </p:cNvSpPr>
          <p:nvPr>
            <p:ph type="body" idx="1"/>
          </p:nvPr>
        </p:nvSpPr>
        <p:spPr>
          <a:xfrm>
            <a:off x="285750" y="1600200"/>
            <a:ext cx="8858250" cy="5257800"/>
          </a:xfrm>
        </p:spPr>
        <p:txBody>
          <a:bodyPr/>
          <a:lstStyle/>
          <a:p>
            <a:pPr eaLnBrk="1" hangingPunct="1">
              <a:buFont typeface="Wingdings" charset="2"/>
              <a:buChar char="v"/>
            </a:pPr>
            <a:r>
              <a:rPr lang="fr-FR" sz="2800" dirty="0" smtClean="0">
                <a:solidFill>
                  <a:srgbClr val="002060"/>
                </a:solidFill>
                <a:latin typeface="Comic Sans MS" charset="0"/>
              </a:rPr>
              <a:t>Fréquence </a:t>
            </a:r>
            <a:r>
              <a:rPr lang="fr-FR" sz="2800" dirty="0">
                <a:solidFill>
                  <a:srgbClr val="002060"/>
                </a:solidFill>
                <a:latin typeface="Comic Sans MS" charset="0"/>
              </a:rPr>
              <a:t>plus importante chez la </a:t>
            </a:r>
            <a:r>
              <a:rPr lang="fr-FR" sz="2800" dirty="0" smtClean="0">
                <a:solidFill>
                  <a:srgbClr val="002060"/>
                </a:solidFill>
                <a:latin typeface="Comic Sans MS" charset="0"/>
              </a:rPr>
              <a:t>femme enceinte </a:t>
            </a:r>
            <a:r>
              <a:rPr lang="fr-FR" sz="2800" dirty="0">
                <a:solidFill>
                  <a:srgbClr val="002060"/>
                </a:solidFill>
                <a:latin typeface="Comic Sans MS" charset="0"/>
              </a:rPr>
              <a:t>(28% vs 13%</a:t>
            </a:r>
            <a:r>
              <a:rPr lang="fr-FR" sz="2800" dirty="0" smtClean="0">
                <a:solidFill>
                  <a:srgbClr val="002060"/>
                </a:solidFill>
                <a:latin typeface="Comic Sans MS" charset="0"/>
              </a:rPr>
              <a:t>)</a:t>
            </a:r>
          </a:p>
          <a:p>
            <a:pPr marL="0" indent="0" eaLnBrk="1" hangingPunct="1">
              <a:buNone/>
            </a:pPr>
            <a:endParaRPr lang="fr-FR" sz="2800" dirty="0" smtClean="0">
              <a:solidFill>
                <a:srgbClr val="002060"/>
              </a:solidFill>
              <a:latin typeface="Comic Sans MS" charset="0"/>
            </a:endParaRPr>
          </a:p>
          <a:p>
            <a:pPr marL="0" indent="0" eaLnBrk="1" hangingPunct="1">
              <a:buFont typeface="Wingdings" charset="0"/>
              <a:buChar char="v"/>
            </a:pPr>
            <a:r>
              <a:rPr lang="fr-FR" sz="2800" dirty="0" smtClean="0">
                <a:solidFill>
                  <a:srgbClr val="002060"/>
                </a:solidFill>
                <a:latin typeface="Comic Sans MS" charset="0"/>
              </a:rPr>
              <a:t>La </a:t>
            </a:r>
            <a:r>
              <a:rPr lang="fr-FR" sz="2800" dirty="0">
                <a:solidFill>
                  <a:srgbClr val="002060"/>
                </a:solidFill>
                <a:latin typeface="Comic Sans MS" charset="0"/>
              </a:rPr>
              <a:t>fréquence semble augmenter avec l’âge de </a:t>
            </a:r>
            <a:r>
              <a:rPr lang="fr-FR" sz="2800" dirty="0" smtClean="0">
                <a:solidFill>
                  <a:srgbClr val="002060"/>
                </a:solidFill>
                <a:latin typeface="Comic Sans MS" charset="0"/>
              </a:rPr>
              <a:t>la grossesse </a:t>
            </a:r>
            <a:r>
              <a:rPr lang="fr-FR" sz="2800" dirty="0">
                <a:solidFill>
                  <a:srgbClr val="002060"/>
                </a:solidFill>
                <a:latin typeface="Comic Sans MS" charset="0"/>
              </a:rPr>
              <a:t>(21% au 1</a:t>
            </a:r>
            <a:r>
              <a:rPr lang="fr-FR" sz="2800" baseline="30000" dirty="0">
                <a:solidFill>
                  <a:srgbClr val="002060"/>
                </a:solidFill>
                <a:latin typeface="Comic Sans MS" charset="0"/>
              </a:rPr>
              <a:t>er</a:t>
            </a:r>
            <a:r>
              <a:rPr lang="fr-FR" sz="2800" dirty="0">
                <a:solidFill>
                  <a:srgbClr val="002060"/>
                </a:solidFill>
                <a:latin typeface="Comic Sans MS" charset="0"/>
              </a:rPr>
              <a:t> trimestre, 41% au </a:t>
            </a:r>
            <a:r>
              <a:rPr lang="fr-FR" sz="2800" dirty="0" smtClean="0">
                <a:solidFill>
                  <a:srgbClr val="002060"/>
                </a:solidFill>
                <a:latin typeface="Comic Sans MS" charset="0"/>
              </a:rPr>
              <a:t>3</a:t>
            </a:r>
            <a:r>
              <a:rPr lang="fr-FR" sz="2800" baseline="30000" dirty="0" smtClean="0">
                <a:solidFill>
                  <a:srgbClr val="002060"/>
                </a:solidFill>
                <a:latin typeface="Comic Sans MS" charset="0"/>
              </a:rPr>
              <a:t>e</a:t>
            </a:r>
            <a:r>
              <a:rPr lang="fr-FR" sz="2800" dirty="0" smtClean="0">
                <a:solidFill>
                  <a:srgbClr val="002060"/>
                </a:solidFill>
                <a:latin typeface="Comic Sans MS" charset="0"/>
              </a:rPr>
              <a:t> trimestre</a:t>
            </a:r>
            <a:r>
              <a:rPr lang="fr-FR" sz="2800" dirty="0">
                <a:solidFill>
                  <a:srgbClr val="002060"/>
                </a:solidFill>
                <a:latin typeface="Comic Sans MS" charset="0"/>
              </a:rPr>
              <a:t>, 17% dans le post-</a:t>
            </a:r>
            <a:r>
              <a:rPr lang="fr-FR" sz="2800" dirty="0" smtClean="0">
                <a:solidFill>
                  <a:srgbClr val="002060"/>
                </a:solidFill>
                <a:latin typeface="Comic Sans MS" charset="0"/>
              </a:rPr>
              <a:t>partum</a:t>
            </a:r>
          </a:p>
          <a:p>
            <a:pPr marL="0" indent="0" eaLnBrk="1" hangingPunct="1">
              <a:buNone/>
            </a:pPr>
            <a:endParaRPr lang="fr-FR" sz="2800" dirty="0" smtClean="0">
              <a:solidFill>
                <a:srgbClr val="002060"/>
              </a:solidFill>
              <a:latin typeface="Comic Sans MS" charset="0"/>
            </a:endParaRPr>
          </a:p>
          <a:p>
            <a:pPr marL="0" indent="0" eaLnBrk="1" hangingPunct="1">
              <a:buFont typeface="Wingdings" charset="0"/>
              <a:buChar char="v"/>
            </a:pPr>
            <a:r>
              <a:rPr lang="fr-FR" sz="2800" dirty="0" smtClean="0">
                <a:solidFill>
                  <a:srgbClr val="002060"/>
                </a:solidFill>
                <a:latin typeface="Comic Sans MS" charset="0"/>
              </a:rPr>
              <a:t>Action </a:t>
            </a:r>
            <a:r>
              <a:rPr lang="fr-FR" sz="2800" dirty="0">
                <a:solidFill>
                  <a:srgbClr val="002060"/>
                </a:solidFill>
                <a:latin typeface="Comic Sans MS" charset="0"/>
              </a:rPr>
              <a:t>de la </a:t>
            </a:r>
            <a:r>
              <a:rPr lang="fr-FR" sz="2800" dirty="0" smtClean="0">
                <a:solidFill>
                  <a:srgbClr val="002060"/>
                </a:solidFill>
                <a:latin typeface="Comic Sans MS" charset="0"/>
              </a:rPr>
              <a:t>progestérone</a:t>
            </a:r>
          </a:p>
          <a:p>
            <a:pPr marL="0" indent="0" eaLnBrk="1" hangingPunct="1">
              <a:buNone/>
            </a:pPr>
            <a:endParaRPr lang="fr-FR" sz="2800" dirty="0">
              <a:solidFill>
                <a:srgbClr val="002060"/>
              </a:solidFill>
              <a:latin typeface="Comic Sans MS" charset="0"/>
            </a:endParaRPr>
          </a:p>
          <a:p>
            <a:pPr marL="0" indent="0" eaLnBrk="1" hangingPunct="1">
              <a:buFont typeface="Wingdings" charset="0"/>
              <a:buChar char="v"/>
            </a:pPr>
            <a:r>
              <a:rPr lang="fr-FR" sz="2800" dirty="0" smtClean="0">
                <a:solidFill>
                  <a:srgbClr val="002060"/>
                </a:solidFill>
                <a:latin typeface="Comic Sans MS" charset="0"/>
              </a:rPr>
              <a:t>N’est pas recherché: FCV recommandé</a:t>
            </a:r>
          </a:p>
          <a:p>
            <a:pPr marL="0" indent="0" eaLnBrk="1" hangingPunct="1">
              <a:buFont typeface="Wingdings" charset="0"/>
              <a:buChar char="v"/>
            </a:pPr>
            <a:endParaRPr lang="fr-FR" sz="2800" dirty="0">
              <a:solidFill>
                <a:srgbClr val="002060"/>
              </a:solidFill>
              <a:latin typeface="Comic Sans MS" charset="0"/>
            </a:endParaRPr>
          </a:p>
          <a:p>
            <a:pPr marL="0" indent="0" eaLnBrk="1" hangingPunct="1">
              <a:buNone/>
            </a:pPr>
            <a:endParaRPr lang="fr-FR" sz="2800" dirty="0">
              <a:solidFill>
                <a:srgbClr val="002060"/>
              </a:solidFill>
              <a:latin typeface="Comic Sans MS" charset="0"/>
            </a:endParaRPr>
          </a:p>
        </p:txBody>
      </p:sp>
    </p:spTree>
  </p:cSld>
  <p:clrMapOvr>
    <a:masterClrMapping/>
  </p:clrMapOvr>
  <p:transition xmlns:p14="http://schemas.microsoft.com/office/powerpoint/2010/main" spd="slow">
    <p:wedg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solidFill>
            <a:srgbClr val="DBDEC0"/>
          </a:solidFill>
          <a:ln w="38100">
            <a:solidFill>
              <a:schemeClr val="accent2"/>
            </a:solidFill>
          </a:ln>
        </p:spPr>
        <p:txBody>
          <a:bodyPr/>
          <a:lstStyle/>
          <a:p>
            <a:pPr eaLnBrk="1" hangingPunct="1">
              <a:defRPr/>
            </a:pPr>
            <a:r>
              <a:rPr lang="fr-FR" sz="3600" b="1" dirty="0" smtClean="0">
                <a:solidFill>
                  <a:srgbClr val="990033"/>
                </a:solidFill>
                <a:effectLst>
                  <a:outerShdw blurRad="38100" dist="38100" dir="2700000" algn="tl">
                    <a:srgbClr val="000000"/>
                  </a:outerShdw>
                </a:effectLst>
                <a:latin typeface="Comic Sans MS" pitchFamily="66" charset="0"/>
              </a:rPr>
              <a:t>Condylomes acuminés </a:t>
            </a:r>
            <a:endParaRPr lang="fr-FR" sz="3600" dirty="0" smtClean="0">
              <a:solidFill>
                <a:srgbClr val="990033"/>
              </a:solidFill>
              <a:latin typeface="Comic Sans MS" pitchFamily="66" charset="0"/>
              <a:ea typeface="+mj-ea"/>
              <a:cs typeface="+mj-cs"/>
            </a:endParaRPr>
          </a:p>
        </p:txBody>
      </p:sp>
      <p:sp>
        <p:nvSpPr>
          <p:cNvPr id="20482" name="Rectangle 3"/>
          <p:cNvSpPr>
            <a:spLocks noGrp="1" noChangeArrowheads="1"/>
          </p:cNvSpPr>
          <p:nvPr>
            <p:ph type="body" idx="1"/>
          </p:nvPr>
        </p:nvSpPr>
        <p:spPr>
          <a:xfrm>
            <a:off x="285750" y="1600200"/>
            <a:ext cx="8858250" cy="5257800"/>
          </a:xfrm>
        </p:spPr>
        <p:txBody>
          <a:bodyPr/>
          <a:lstStyle/>
          <a:p>
            <a:pPr marL="0" indent="0" eaLnBrk="1" hangingPunct="1">
              <a:buFontTx/>
              <a:buNone/>
              <a:defRPr/>
            </a:pPr>
            <a:endParaRPr lang="fr-FR" sz="2800" dirty="0">
              <a:solidFill>
                <a:srgbClr val="002060"/>
              </a:solidFill>
              <a:latin typeface="Comic Sans MS" charset="0"/>
            </a:endParaRPr>
          </a:p>
          <a:p>
            <a:pPr eaLnBrk="1" hangingPunct="1">
              <a:buFont typeface="Wingdings" charset="2"/>
              <a:buChar char="v"/>
              <a:defRPr/>
            </a:pPr>
            <a:r>
              <a:rPr lang="fr-FR" sz="2800" dirty="0" smtClean="0">
                <a:solidFill>
                  <a:srgbClr val="002060"/>
                </a:solidFill>
                <a:latin typeface="Comic Sans MS" charset="0"/>
              </a:rPr>
              <a:t>6% des infections HPV de la femme enceinte</a:t>
            </a:r>
          </a:p>
          <a:p>
            <a:pPr eaLnBrk="1" hangingPunct="1">
              <a:buFont typeface="Wingdings" charset="2"/>
              <a:buChar char="v"/>
              <a:defRPr/>
            </a:pPr>
            <a:r>
              <a:rPr lang="fr-FR" sz="2800" dirty="0" smtClean="0">
                <a:solidFill>
                  <a:srgbClr val="002060"/>
                </a:solidFill>
                <a:latin typeface="Comic Sans MS" charset="0"/>
              </a:rPr>
              <a:t>HPV: 6, 11, 42, 43, 44</a:t>
            </a:r>
          </a:p>
          <a:p>
            <a:pPr eaLnBrk="1" hangingPunct="1">
              <a:buFont typeface="Wingdings" charset="2"/>
              <a:buChar char="v"/>
              <a:defRPr/>
            </a:pPr>
            <a:r>
              <a:rPr lang="fr-FR" sz="2800" dirty="0">
                <a:solidFill>
                  <a:srgbClr val="002060"/>
                </a:solidFill>
                <a:latin typeface="Comic Sans MS" charset="0"/>
              </a:rPr>
              <a:t>T</a:t>
            </a:r>
            <a:r>
              <a:rPr lang="fr-FR" sz="2800" dirty="0" smtClean="0">
                <a:solidFill>
                  <a:srgbClr val="002060"/>
                </a:solidFill>
                <a:latin typeface="Comic Sans MS" charset="0"/>
              </a:rPr>
              <a:t>endance à l’extension et à la prolifération</a:t>
            </a:r>
          </a:p>
          <a:p>
            <a:pPr eaLnBrk="1" hangingPunct="1">
              <a:buFont typeface="Wingdings" charset="2"/>
              <a:buChar char="v"/>
              <a:defRPr/>
            </a:pPr>
            <a:r>
              <a:rPr lang="fr-FR" sz="2800" dirty="0">
                <a:solidFill>
                  <a:srgbClr val="002060"/>
                </a:solidFill>
                <a:latin typeface="Comic Sans MS" charset="0"/>
              </a:rPr>
              <a:t>D</a:t>
            </a:r>
            <a:r>
              <a:rPr lang="fr-FR" sz="2800" dirty="0" smtClean="0">
                <a:solidFill>
                  <a:srgbClr val="002060"/>
                </a:solidFill>
                <a:latin typeface="Comic Sans MS" charset="0"/>
              </a:rPr>
              <a:t>iagnostic facile </a:t>
            </a:r>
          </a:p>
          <a:p>
            <a:pPr eaLnBrk="1" hangingPunct="1">
              <a:buFont typeface="Wingdings" charset="2"/>
              <a:buChar char="v"/>
              <a:defRPr/>
            </a:pPr>
            <a:r>
              <a:rPr lang="fr-FR" sz="2800" dirty="0">
                <a:solidFill>
                  <a:srgbClr val="002060"/>
                </a:solidFill>
                <a:latin typeface="Comic Sans MS" charset="0"/>
              </a:rPr>
              <a:t>F</a:t>
            </a:r>
            <a:r>
              <a:rPr lang="fr-FR" sz="2800" dirty="0" smtClean="0">
                <a:solidFill>
                  <a:srgbClr val="002060"/>
                </a:solidFill>
                <a:latin typeface="Comic Sans MS" charset="0"/>
              </a:rPr>
              <a:t>avorise des complications maternelles: ulcération, hémorragies, surinfection, obstruction des voies génitales</a:t>
            </a:r>
          </a:p>
          <a:p>
            <a:pPr eaLnBrk="1" hangingPunct="1">
              <a:buFont typeface="Wingdings" charset="2"/>
              <a:buChar char="v"/>
              <a:defRPr/>
            </a:pPr>
            <a:endParaRPr lang="fr-FR" sz="2800" dirty="0">
              <a:solidFill>
                <a:srgbClr val="002060"/>
              </a:solidFill>
              <a:latin typeface="Comic Sans MS" charset="0"/>
            </a:endParaRPr>
          </a:p>
          <a:p>
            <a:pPr marL="0" indent="0" eaLnBrk="1" hangingPunct="1">
              <a:buFontTx/>
              <a:buNone/>
              <a:defRPr/>
            </a:pPr>
            <a:endParaRPr lang="fr-FR" sz="2800" dirty="0" smtClean="0">
              <a:solidFill>
                <a:srgbClr val="002060"/>
              </a:solidFill>
              <a:latin typeface="Comic Sans MS" charset="0"/>
            </a:endParaRPr>
          </a:p>
          <a:p>
            <a:pPr eaLnBrk="1" hangingPunct="1">
              <a:buFont typeface="Wingdings" charset="0"/>
              <a:buChar char="v"/>
              <a:defRPr/>
            </a:pPr>
            <a:endParaRPr lang="fr-FR" sz="2800" dirty="0" smtClean="0">
              <a:solidFill>
                <a:srgbClr val="002060"/>
              </a:solidFill>
              <a:latin typeface="Comic Sans MS" charset="0"/>
            </a:endParaRPr>
          </a:p>
          <a:p>
            <a:pPr eaLnBrk="1" hangingPunct="1">
              <a:buFont typeface="Wingdings" charset="0"/>
              <a:buChar char="v"/>
              <a:defRPr/>
            </a:pPr>
            <a:endParaRPr lang="fr-FR" sz="2800" dirty="0" smtClean="0">
              <a:solidFill>
                <a:srgbClr val="002060"/>
              </a:solidFill>
              <a:latin typeface="Comic Sans MS" charset="0"/>
            </a:endParaRPr>
          </a:p>
        </p:txBody>
      </p:sp>
      <p:pic>
        <p:nvPicPr>
          <p:cNvPr id="34819"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6363" y="5064125"/>
            <a:ext cx="2687637"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p:cNvPicPr>
            <a:picLocks noChangeAspect="1"/>
          </p:cNvPicPr>
          <p:nvPr/>
        </p:nvPicPr>
        <p:blipFill>
          <a:blip r:embed="rId4"/>
          <a:stretch>
            <a:fillRect/>
          </a:stretch>
        </p:blipFill>
        <p:spPr>
          <a:xfrm>
            <a:off x="4716016" y="5057636"/>
            <a:ext cx="1584176" cy="1813252"/>
          </a:xfrm>
          <a:prstGeom prst="rect">
            <a:avLst/>
          </a:prstGeom>
        </p:spPr>
      </p:pic>
    </p:spTree>
  </p:cSld>
  <p:clrMapOvr>
    <a:masterClrMapping/>
  </p:clrMapOvr>
  <p:transition xmlns:p14="http://schemas.microsoft.com/office/powerpoint/2010/main" spd="slow">
    <p:wedg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solidFill>
            <a:srgbClr val="DBDEC0"/>
          </a:solidFill>
          <a:ln w="38100">
            <a:solidFill>
              <a:schemeClr val="accent2"/>
            </a:solidFill>
          </a:ln>
        </p:spPr>
        <p:txBody>
          <a:bodyPr/>
          <a:lstStyle/>
          <a:p>
            <a:pPr eaLnBrk="1" hangingPunct="1">
              <a:defRPr/>
            </a:pPr>
            <a:r>
              <a:rPr lang="fr-FR" sz="3600" b="1" dirty="0">
                <a:solidFill>
                  <a:srgbClr val="990033"/>
                </a:solidFill>
                <a:effectLst>
                  <a:outerShdw blurRad="38100" dist="38100" dir="2700000" algn="tl">
                    <a:srgbClr val="000000"/>
                  </a:outerShdw>
                </a:effectLst>
                <a:latin typeface="Comic Sans MS" pitchFamily="66" charset="0"/>
              </a:rPr>
              <a:t>Condylomes acuminés </a:t>
            </a:r>
            <a:endParaRPr lang="fr-FR" sz="3600" dirty="0" smtClean="0">
              <a:solidFill>
                <a:srgbClr val="990033"/>
              </a:solidFill>
              <a:latin typeface="Comic Sans MS" pitchFamily="66" charset="0"/>
              <a:ea typeface="+mj-ea"/>
              <a:cs typeface="+mj-cs"/>
            </a:endParaRPr>
          </a:p>
        </p:txBody>
      </p:sp>
      <p:sp>
        <p:nvSpPr>
          <p:cNvPr id="20482" name="Rectangle 3"/>
          <p:cNvSpPr>
            <a:spLocks noGrp="1" noChangeArrowheads="1"/>
          </p:cNvSpPr>
          <p:nvPr>
            <p:ph type="body" idx="1"/>
          </p:nvPr>
        </p:nvSpPr>
        <p:spPr>
          <a:xfrm>
            <a:off x="285750" y="1600200"/>
            <a:ext cx="8858250" cy="5257800"/>
          </a:xfrm>
        </p:spPr>
        <p:txBody>
          <a:bodyPr/>
          <a:lstStyle/>
          <a:p>
            <a:pPr marL="0" indent="0" eaLnBrk="1" hangingPunct="1">
              <a:buFontTx/>
              <a:buNone/>
              <a:defRPr/>
            </a:pPr>
            <a:endParaRPr lang="fr-FR" sz="2800" dirty="0">
              <a:solidFill>
                <a:srgbClr val="002060"/>
              </a:solidFill>
              <a:latin typeface="Comic Sans MS" charset="0"/>
            </a:endParaRPr>
          </a:p>
          <a:p>
            <a:pPr eaLnBrk="1" hangingPunct="1">
              <a:buFont typeface="Wingdings" charset="2"/>
              <a:buChar char="v"/>
              <a:defRPr/>
            </a:pPr>
            <a:r>
              <a:rPr lang="fr-FR" sz="2800" dirty="0" smtClean="0">
                <a:solidFill>
                  <a:srgbClr val="002060"/>
                </a:solidFill>
                <a:latin typeface="Comic Sans MS" charset="0"/>
              </a:rPr>
              <a:t>Traitements destructeurs (cryothérapie,  laser CO2) sont autorisés</a:t>
            </a:r>
          </a:p>
          <a:p>
            <a:pPr eaLnBrk="1" hangingPunct="1">
              <a:buFont typeface="Wingdings" charset="2"/>
              <a:buChar char="v"/>
              <a:defRPr/>
            </a:pPr>
            <a:r>
              <a:rPr lang="fr-FR" sz="2800" dirty="0" smtClean="0">
                <a:solidFill>
                  <a:srgbClr val="002060"/>
                </a:solidFill>
                <a:latin typeface="Comic Sans MS" charset="0"/>
              </a:rPr>
              <a:t>Proposer une césarienne en cas de condylomatose profuse</a:t>
            </a:r>
            <a:endParaRPr lang="fr-FR" sz="2800" dirty="0">
              <a:solidFill>
                <a:srgbClr val="002060"/>
              </a:solidFill>
              <a:latin typeface="Comic Sans MS" charset="0"/>
            </a:endParaRPr>
          </a:p>
          <a:p>
            <a:pPr eaLnBrk="1" hangingPunct="1">
              <a:buFont typeface="Wingdings" charset="2"/>
              <a:buChar char="v"/>
              <a:defRPr/>
            </a:pPr>
            <a:r>
              <a:rPr lang="fr-FR" sz="2800" dirty="0" smtClean="0">
                <a:solidFill>
                  <a:srgbClr val="002060"/>
                </a:solidFill>
                <a:latin typeface="Comic Sans MS" charset="0"/>
              </a:rPr>
              <a:t>Risques néonatales: condylomes ano-génitaux, papillomatose laryngée: pic de survenue à 2-4 ans</a:t>
            </a:r>
            <a:endParaRPr lang="fr-FR" sz="2800" dirty="0">
              <a:solidFill>
                <a:srgbClr val="002060"/>
              </a:solidFill>
              <a:latin typeface="Comic Sans MS" charset="0"/>
            </a:endParaRPr>
          </a:p>
          <a:p>
            <a:pPr marL="0" indent="0" eaLnBrk="1" hangingPunct="1">
              <a:buFontTx/>
              <a:buNone/>
              <a:defRPr/>
            </a:pPr>
            <a:endParaRPr lang="fr-FR" sz="2800" dirty="0" smtClean="0">
              <a:solidFill>
                <a:srgbClr val="002060"/>
              </a:solidFill>
              <a:latin typeface="Comic Sans MS" charset="0"/>
            </a:endParaRPr>
          </a:p>
          <a:p>
            <a:pPr eaLnBrk="1" hangingPunct="1">
              <a:buFont typeface="Wingdings" charset="0"/>
              <a:buChar char="v"/>
              <a:defRPr/>
            </a:pPr>
            <a:endParaRPr lang="fr-FR" sz="2800" dirty="0" smtClean="0">
              <a:solidFill>
                <a:srgbClr val="002060"/>
              </a:solidFill>
              <a:latin typeface="Comic Sans MS" charset="0"/>
            </a:endParaRPr>
          </a:p>
          <a:p>
            <a:pPr eaLnBrk="1" hangingPunct="1">
              <a:buFont typeface="Wingdings" charset="0"/>
              <a:buChar char="v"/>
              <a:defRPr/>
            </a:pPr>
            <a:endParaRPr lang="fr-FR" sz="2800" dirty="0" smtClean="0">
              <a:solidFill>
                <a:srgbClr val="002060"/>
              </a:solidFill>
              <a:latin typeface="Comic Sans MS" charset="0"/>
            </a:endParaRPr>
          </a:p>
        </p:txBody>
      </p:sp>
    </p:spTree>
  </p:cSld>
  <p:clrMapOvr>
    <a:masterClrMapping/>
  </p:clrMapOvr>
  <p:transition xmlns:p14="http://schemas.microsoft.com/office/powerpoint/2010/main" spd="slow">
    <p:wedg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79512" y="274638"/>
            <a:ext cx="8507288" cy="1143000"/>
          </a:xfrm>
          <a:solidFill>
            <a:srgbClr val="DBDEC0"/>
          </a:solidFill>
          <a:ln w="38100">
            <a:solidFill>
              <a:schemeClr val="accent2"/>
            </a:solidFill>
          </a:ln>
        </p:spPr>
        <p:txBody>
          <a:bodyPr/>
          <a:lstStyle/>
          <a:p>
            <a:pPr eaLnBrk="1" hangingPunct="1">
              <a:defRPr/>
            </a:pPr>
            <a:r>
              <a:rPr lang="fr-FR" sz="3600" b="1" dirty="0">
                <a:solidFill>
                  <a:srgbClr val="990033"/>
                </a:solidFill>
                <a:effectLst>
                  <a:outerShdw blurRad="38100" dist="38100" dir="2700000" algn="tl">
                    <a:srgbClr val="000000"/>
                  </a:outerShdw>
                </a:effectLst>
                <a:latin typeface="Comic Sans MS" pitchFamily="66" charset="0"/>
              </a:rPr>
              <a:t>Lésions </a:t>
            </a:r>
            <a:r>
              <a:rPr lang="fr-FR" sz="3600" b="1" dirty="0" smtClean="0">
                <a:solidFill>
                  <a:srgbClr val="990033"/>
                </a:solidFill>
                <a:effectLst>
                  <a:outerShdw blurRad="38100" dist="38100" dir="2700000" algn="tl">
                    <a:srgbClr val="000000"/>
                  </a:outerShdw>
                </a:effectLst>
                <a:latin typeface="Comic Sans MS" pitchFamily="66" charset="0"/>
              </a:rPr>
              <a:t>précancéreuses (LSIL, HSIL) </a:t>
            </a:r>
            <a:endParaRPr lang="fr-FR" sz="3600" dirty="0" smtClean="0">
              <a:solidFill>
                <a:srgbClr val="990033"/>
              </a:solidFill>
              <a:latin typeface="Comic Sans MS" pitchFamily="66" charset="0"/>
              <a:ea typeface="+mj-ea"/>
              <a:cs typeface="+mj-cs"/>
            </a:endParaRPr>
          </a:p>
        </p:txBody>
      </p:sp>
      <p:sp>
        <p:nvSpPr>
          <p:cNvPr id="20482" name="Rectangle 3"/>
          <p:cNvSpPr>
            <a:spLocks noGrp="1" noChangeArrowheads="1"/>
          </p:cNvSpPr>
          <p:nvPr>
            <p:ph type="body" idx="1"/>
          </p:nvPr>
        </p:nvSpPr>
        <p:spPr>
          <a:xfrm>
            <a:off x="285750" y="1600200"/>
            <a:ext cx="8858250" cy="5257800"/>
          </a:xfrm>
        </p:spPr>
        <p:txBody>
          <a:bodyPr/>
          <a:lstStyle/>
          <a:p>
            <a:pPr marL="0" indent="0" eaLnBrk="1" hangingPunct="1">
              <a:buFontTx/>
              <a:buNone/>
              <a:defRPr/>
            </a:pPr>
            <a:endParaRPr lang="fr-FR" sz="2800" dirty="0">
              <a:solidFill>
                <a:srgbClr val="002060"/>
              </a:solidFill>
              <a:latin typeface="Comic Sans MS" charset="0"/>
            </a:endParaRPr>
          </a:p>
          <a:p>
            <a:pPr eaLnBrk="1" hangingPunct="1">
              <a:buFont typeface="Wingdings" charset="2"/>
              <a:buChar char="v"/>
              <a:defRPr/>
            </a:pPr>
            <a:r>
              <a:rPr lang="fr-FR" sz="2800" dirty="0" smtClean="0">
                <a:solidFill>
                  <a:srgbClr val="002060"/>
                </a:solidFill>
                <a:latin typeface="Comic Sans MS" charset="0"/>
              </a:rPr>
              <a:t>Fréquence: 0,2% des grossesses </a:t>
            </a:r>
          </a:p>
          <a:p>
            <a:pPr eaLnBrk="1" hangingPunct="1">
              <a:buFont typeface="Wingdings" charset="2"/>
              <a:buChar char="v"/>
              <a:defRPr/>
            </a:pPr>
            <a:r>
              <a:rPr lang="fr-FR" sz="2800" dirty="0" smtClean="0">
                <a:solidFill>
                  <a:srgbClr val="002060"/>
                </a:solidFill>
                <a:latin typeface="Comic Sans MS" charset="0"/>
              </a:rPr>
              <a:t>Evolution: souvent stable ou en régression</a:t>
            </a:r>
          </a:p>
          <a:p>
            <a:pPr eaLnBrk="1" hangingPunct="1">
              <a:buFont typeface="Wingdings" charset="2"/>
              <a:buChar char="v"/>
              <a:defRPr/>
            </a:pPr>
            <a:r>
              <a:rPr lang="fr-FR" sz="2800" dirty="0" smtClean="0">
                <a:solidFill>
                  <a:srgbClr val="002060"/>
                </a:solidFill>
                <a:latin typeface="Comic Sans MS" charset="0"/>
              </a:rPr>
              <a:t>Traitement: gestes invasifs souvent reportés après avoir exclue l’invasion carcinologique</a:t>
            </a:r>
          </a:p>
          <a:p>
            <a:pPr eaLnBrk="1" hangingPunct="1">
              <a:buFont typeface="Wingdings" charset="2"/>
              <a:buChar char="v"/>
              <a:defRPr/>
            </a:pPr>
            <a:r>
              <a:rPr lang="fr-FR" sz="2800" dirty="0" smtClean="0">
                <a:solidFill>
                  <a:srgbClr val="002060"/>
                </a:solidFill>
                <a:latin typeface="Comic Sans MS" charset="0"/>
              </a:rPr>
              <a:t>Conisation + cerclage restent une procédure d’exception</a:t>
            </a:r>
          </a:p>
          <a:p>
            <a:pPr marL="0" indent="0" eaLnBrk="1" hangingPunct="1">
              <a:buFontTx/>
              <a:buNone/>
              <a:defRPr/>
            </a:pPr>
            <a:endParaRPr lang="fr-FR" sz="2800" dirty="0">
              <a:solidFill>
                <a:srgbClr val="002060"/>
              </a:solidFill>
              <a:latin typeface="Comic Sans MS" charset="0"/>
            </a:endParaRPr>
          </a:p>
          <a:p>
            <a:pPr marL="0" indent="0" eaLnBrk="1" hangingPunct="1">
              <a:buFontTx/>
              <a:buNone/>
              <a:defRPr/>
            </a:pPr>
            <a:endParaRPr lang="fr-FR" sz="2800" dirty="0" smtClean="0">
              <a:solidFill>
                <a:srgbClr val="002060"/>
              </a:solidFill>
              <a:latin typeface="Comic Sans MS" charset="0"/>
            </a:endParaRPr>
          </a:p>
          <a:p>
            <a:pPr eaLnBrk="1" hangingPunct="1">
              <a:buFont typeface="Wingdings" charset="0"/>
              <a:buChar char="v"/>
              <a:defRPr/>
            </a:pPr>
            <a:endParaRPr lang="fr-FR" sz="2800" dirty="0" smtClean="0">
              <a:solidFill>
                <a:srgbClr val="002060"/>
              </a:solidFill>
              <a:latin typeface="Comic Sans MS" charset="0"/>
            </a:endParaRPr>
          </a:p>
          <a:p>
            <a:pPr eaLnBrk="1" hangingPunct="1">
              <a:buFont typeface="Wingdings" charset="0"/>
              <a:buChar char="v"/>
              <a:defRPr/>
            </a:pPr>
            <a:endParaRPr lang="fr-FR" sz="2800" dirty="0" smtClean="0">
              <a:solidFill>
                <a:srgbClr val="002060"/>
              </a:solidFill>
              <a:latin typeface="Comic Sans MS" charset="0"/>
            </a:endParaRPr>
          </a:p>
        </p:txBody>
      </p:sp>
    </p:spTree>
  </p:cSld>
  <p:clrMapOvr>
    <a:masterClrMapping/>
  </p:clrMapOvr>
  <p:transition xmlns:p14="http://schemas.microsoft.com/office/powerpoint/2010/main" spd="slow">
    <p:wedg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solidFill>
            <a:srgbClr val="DBDEC0"/>
          </a:solidFill>
          <a:ln w="38100">
            <a:solidFill>
              <a:schemeClr val="accent2"/>
            </a:solidFill>
          </a:ln>
        </p:spPr>
        <p:txBody>
          <a:bodyPr/>
          <a:lstStyle/>
          <a:p>
            <a:pPr eaLnBrk="1" hangingPunct="1">
              <a:defRPr/>
            </a:pPr>
            <a:r>
              <a:rPr lang="fr-FR" sz="3600" b="1" dirty="0">
                <a:solidFill>
                  <a:srgbClr val="990033"/>
                </a:solidFill>
                <a:effectLst>
                  <a:outerShdw blurRad="38100" dist="38100" dir="2700000" algn="tl">
                    <a:srgbClr val="000000"/>
                  </a:outerShdw>
                </a:effectLst>
                <a:latin typeface="Comic Sans MS" pitchFamily="66" charset="0"/>
              </a:rPr>
              <a:t>Lésions </a:t>
            </a:r>
            <a:r>
              <a:rPr lang="fr-FR" sz="3600" b="1" dirty="0" smtClean="0">
                <a:solidFill>
                  <a:srgbClr val="990033"/>
                </a:solidFill>
                <a:effectLst>
                  <a:outerShdw blurRad="38100" dist="38100" dir="2700000" algn="tl">
                    <a:srgbClr val="000000"/>
                  </a:outerShdw>
                </a:effectLst>
                <a:latin typeface="Comic Sans MS" pitchFamily="66" charset="0"/>
              </a:rPr>
              <a:t>de bas grade (LSIL)</a:t>
            </a:r>
            <a:endParaRPr lang="fr-FR" sz="3600" dirty="0" smtClean="0">
              <a:solidFill>
                <a:srgbClr val="990033"/>
              </a:solidFill>
              <a:latin typeface="Comic Sans MS" pitchFamily="66" charset="0"/>
              <a:ea typeface="+mj-ea"/>
              <a:cs typeface="+mj-cs"/>
            </a:endParaRPr>
          </a:p>
        </p:txBody>
      </p:sp>
      <p:sp>
        <p:nvSpPr>
          <p:cNvPr id="20482" name="Rectangle 3"/>
          <p:cNvSpPr>
            <a:spLocks noGrp="1" noChangeArrowheads="1"/>
          </p:cNvSpPr>
          <p:nvPr>
            <p:ph type="body" idx="1"/>
          </p:nvPr>
        </p:nvSpPr>
        <p:spPr>
          <a:xfrm>
            <a:off x="285750" y="1600200"/>
            <a:ext cx="8858250" cy="5257800"/>
          </a:xfrm>
        </p:spPr>
        <p:txBody>
          <a:bodyPr/>
          <a:lstStyle/>
          <a:p>
            <a:pPr marL="0" indent="0" eaLnBrk="1" hangingPunct="1">
              <a:buFontTx/>
              <a:buNone/>
              <a:defRPr/>
            </a:pPr>
            <a:endParaRPr lang="fr-FR" sz="2800" dirty="0">
              <a:solidFill>
                <a:srgbClr val="002060"/>
              </a:solidFill>
              <a:latin typeface="Comic Sans MS" charset="0"/>
            </a:endParaRPr>
          </a:p>
          <a:p>
            <a:pPr eaLnBrk="1" hangingPunct="1">
              <a:buFont typeface="Wingdings" charset="2"/>
              <a:buChar char="v"/>
              <a:defRPr/>
            </a:pPr>
            <a:r>
              <a:rPr lang="fr-FR" sz="2800" dirty="0">
                <a:solidFill>
                  <a:srgbClr val="002060"/>
                </a:solidFill>
                <a:latin typeface="Comic Sans MS" charset="0"/>
              </a:rPr>
              <a:t>S</a:t>
            </a:r>
            <a:r>
              <a:rPr lang="fr-FR" sz="2800" dirty="0" smtClean="0">
                <a:solidFill>
                  <a:srgbClr val="002060"/>
                </a:solidFill>
                <a:latin typeface="Comic Sans MS" charset="0"/>
              </a:rPr>
              <a:t>ouvent masquée par la congestion intense</a:t>
            </a:r>
          </a:p>
          <a:p>
            <a:pPr eaLnBrk="1" hangingPunct="1">
              <a:buFont typeface="Wingdings" charset="2"/>
              <a:buChar char="v"/>
              <a:defRPr/>
            </a:pPr>
            <a:r>
              <a:rPr lang="fr-FR" sz="2800" dirty="0">
                <a:solidFill>
                  <a:srgbClr val="002060"/>
                </a:solidFill>
                <a:latin typeface="Comic Sans MS" charset="0"/>
              </a:rPr>
              <a:t>I</a:t>
            </a:r>
            <a:r>
              <a:rPr lang="fr-FR" sz="2800" dirty="0" smtClean="0">
                <a:solidFill>
                  <a:srgbClr val="002060"/>
                </a:solidFill>
                <a:latin typeface="Comic Sans MS" charset="0"/>
              </a:rPr>
              <a:t>mpression colposcopique incertaine</a:t>
            </a:r>
          </a:p>
          <a:p>
            <a:pPr marL="0" indent="0" eaLnBrk="1" hangingPunct="1">
              <a:buFontTx/>
              <a:buNone/>
              <a:defRPr/>
            </a:pPr>
            <a:r>
              <a:rPr lang="fr-FR" sz="2800" dirty="0">
                <a:solidFill>
                  <a:srgbClr val="002060"/>
                </a:solidFill>
                <a:latin typeface="Comic Sans MS" charset="0"/>
              </a:rPr>
              <a:t> </a:t>
            </a:r>
            <a:r>
              <a:rPr lang="fr-FR" sz="2800" dirty="0" smtClean="0">
                <a:solidFill>
                  <a:srgbClr val="002060"/>
                </a:solidFill>
                <a:latin typeface="Comic Sans MS" charset="0"/>
              </a:rPr>
              <a:t>  </a:t>
            </a:r>
            <a:endParaRPr lang="fr-FR" sz="2800" dirty="0">
              <a:solidFill>
                <a:srgbClr val="002060"/>
              </a:solidFill>
              <a:latin typeface="Comic Sans MS" charset="0"/>
            </a:endParaRPr>
          </a:p>
          <a:p>
            <a:pPr marL="0" indent="0" eaLnBrk="1" hangingPunct="1">
              <a:buFontTx/>
              <a:buNone/>
              <a:defRPr/>
            </a:pPr>
            <a:endParaRPr lang="fr-FR" sz="2800" dirty="0" smtClean="0">
              <a:solidFill>
                <a:srgbClr val="002060"/>
              </a:solidFill>
              <a:latin typeface="Comic Sans MS" charset="0"/>
            </a:endParaRPr>
          </a:p>
          <a:p>
            <a:pPr eaLnBrk="1" hangingPunct="1">
              <a:buFont typeface="Wingdings" charset="0"/>
              <a:buChar char="v"/>
              <a:defRPr/>
            </a:pPr>
            <a:endParaRPr lang="fr-FR" sz="2800" dirty="0" smtClean="0">
              <a:solidFill>
                <a:srgbClr val="002060"/>
              </a:solidFill>
              <a:latin typeface="Comic Sans MS" charset="0"/>
            </a:endParaRPr>
          </a:p>
          <a:p>
            <a:pPr eaLnBrk="1" hangingPunct="1">
              <a:buFont typeface="Wingdings" charset="0"/>
              <a:buChar char="v"/>
              <a:defRPr/>
            </a:pPr>
            <a:endParaRPr lang="fr-FR" sz="2800" dirty="0" smtClean="0">
              <a:solidFill>
                <a:srgbClr val="002060"/>
              </a:solidFill>
              <a:latin typeface="Comic Sans MS" charset="0"/>
            </a:endParaRPr>
          </a:p>
        </p:txBody>
      </p:sp>
    </p:spTree>
  </p:cSld>
  <p:clrMapOvr>
    <a:masterClrMapping/>
  </p:clrMapOvr>
  <p:transition xmlns:p14="http://schemas.microsoft.com/office/powerpoint/2010/main" spd="slow">
    <p:wedg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solidFill>
            <a:srgbClr val="DBDEC0"/>
          </a:solidFill>
          <a:ln w="38100">
            <a:solidFill>
              <a:schemeClr val="accent2"/>
            </a:solidFill>
          </a:ln>
        </p:spPr>
        <p:txBody>
          <a:bodyPr/>
          <a:lstStyle/>
          <a:p>
            <a:pPr eaLnBrk="1" hangingPunct="1">
              <a:defRPr/>
            </a:pPr>
            <a:r>
              <a:rPr lang="fr-FR" sz="3600" b="1" dirty="0">
                <a:solidFill>
                  <a:srgbClr val="990033"/>
                </a:solidFill>
                <a:effectLst>
                  <a:outerShdw blurRad="38100" dist="38100" dir="2700000" algn="tl">
                    <a:srgbClr val="000000"/>
                  </a:outerShdw>
                </a:effectLst>
                <a:latin typeface="Comic Sans MS" pitchFamily="66" charset="0"/>
              </a:rPr>
              <a:t>Lésions </a:t>
            </a:r>
            <a:r>
              <a:rPr lang="fr-FR" sz="3600" b="1" dirty="0" smtClean="0">
                <a:solidFill>
                  <a:srgbClr val="990033"/>
                </a:solidFill>
                <a:effectLst>
                  <a:outerShdw blurRad="38100" dist="38100" dir="2700000" algn="tl">
                    <a:srgbClr val="000000"/>
                  </a:outerShdw>
                </a:effectLst>
                <a:latin typeface="Comic Sans MS" pitchFamily="66" charset="0"/>
              </a:rPr>
              <a:t>de haut grade</a:t>
            </a:r>
            <a:endParaRPr lang="fr-FR" sz="3600" dirty="0" smtClean="0">
              <a:solidFill>
                <a:srgbClr val="990033"/>
              </a:solidFill>
              <a:latin typeface="Comic Sans MS" pitchFamily="66" charset="0"/>
              <a:ea typeface="+mj-ea"/>
              <a:cs typeface="+mj-cs"/>
            </a:endParaRPr>
          </a:p>
        </p:txBody>
      </p:sp>
      <p:sp>
        <p:nvSpPr>
          <p:cNvPr id="20482" name="Rectangle 3"/>
          <p:cNvSpPr>
            <a:spLocks noGrp="1" noChangeArrowheads="1"/>
          </p:cNvSpPr>
          <p:nvPr>
            <p:ph type="body" idx="1"/>
          </p:nvPr>
        </p:nvSpPr>
        <p:spPr>
          <a:xfrm>
            <a:off x="285750" y="1600200"/>
            <a:ext cx="8858250" cy="5257800"/>
          </a:xfrm>
        </p:spPr>
        <p:txBody>
          <a:bodyPr/>
          <a:lstStyle/>
          <a:p>
            <a:pPr marL="0" indent="0" eaLnBrk="1" hangingPunct="1">
              <a:buFontTx/>
              <a:buNone/>
              <a:defRPr/>
            </a:pPr>
            <a:endParaRPr lang="fr-FR" sz="2800" dirty="0">
              <a:solidFill>
                <a:srgbClr val="002060"/>
              </a:solidFill>
              <a:latin typeface="Comic Sans MS" charset="0"/>
            </a:endParaRPr>
          </a:p>
          <a:p>
            <a:pPr eaLnBrk="1" hangingPunct="1">
              <a:buFont typeface="Wingdings" charset="2"/>
              <a:buChar char="v"/>
              <a:defRPr/>
            </a:pPr>
            <a:r>
              <a:rPr lang="fr-FR" sz="2800" dirty="0">
                <a:solidFill>
                  <a:srgbClr val="002060"/>
                </a:solidFill>
                <a:latin typeface="Comic Sans MS" charset="0"/>
              </a:rPr>
              <a:t>I</a:t>
            </a:r>
            <a:r>
              <a:rPr lang="fr-FR" sz="2800" dirty="0" smtClean="0">
                <a:solidFill>
                  <a:srgbClr val="002060"/>
                </a:solidFill>
                <a:latin typeface="Comic Sans MS" charset="0"/>
              </a:rPr>
              <a:t>ntensité de l’acidophilie et accentuation des anomalies vasculaires </a:t>
            </a:r>
            <a:endParaRPr lang="fr-FR" sz="2800" dirty="0">
              <a:solidFill>
                <a:srgbClr val="002060"/>
              </a:solidFill>
              <a:latin typeface="Comic Sans MS" charset="0"/>
            </a:endParaRPr>
          </a:p>
          <a:p>
            <a:pPr eaLnBrk="1" hangingPunct="1">
              <a:buFont typeface="Wingdings" charset="2"/>
              <a:buChar char="v"/>
              <a:defRPr/>
            </a:pPr>
            <a:r>
              <a:rPr lang="fr-FR" sz="2800" dirty="0">
                <a:solidFill>
                  <a:srgbClr val="002060"/>
                </a:solidFill>
                <a:latin typeface="Comic Sans MS" charset="0"/>
              </a:rPr>
              <a:t>A</a:t>
            </a:r>
            <a:r>
              <a:rPr lang="fr-FR" sz="2800" dirty="0" smtClean="0">
                <a:solidFill>
                  <a:srgbClr val="002060"/>
                </a:solidFill>
                <a:latin typeface="Comic Sans MS" charset="0"/>
              </a:rPr>
              <a:t>spect colposcopique identifiable</a:t>
            </a:r>
            <a:endParaRPr lang="fr-FR" sz="2800" dirty="0">
              <a:solidFill>
                <a:srgbClr val="002060"/>
              </a:solidFill>
              <a:latin typeface="Comic Sans MS" charset="0"/>
            </a:endParaRPr>
          </a:p>
          <a:p>
            <a:pPr marL="0" indent="0" eaLnBrk="1" hangingPunct="1">
              <a:buFontTx/>
              <a:buNone/>
              <a:defRPr/>
            </a:pPr>
            <a:endParaRPr lang="fr-FR" sz="2800" dirty="0" smtClean="0">
              <a:solidFill>
                <a:srgbClr val="002060"/>
              </a:solidFill>
              <a:latin typeface="Comic Sans MS" charset="0"/>
            </a:endParaRPr>
          </a:p>
          <a:p>
            <a:pPr eaLnBrk="1" hangingPunct="1">
              <a:buFont typeface="Wingdings" charset="0"/>
              <a:buChar char="v"/>
              <a:defRPr/>
            </a:pPr>
            <a:endParaRPr lang="fr-FR" sz="2800" dirty="0" smtClean="0">
              <a:solidFill>
                <a:srgbClr val="002060"/>
              </a:solidFill>
              <a:latin typeface="Comic Sans MS" charset="0"/>
            </a:endParaRPr>
          </a:p>
          <a:p>
            <a:pPr eaLnBrk="1" hangingPunct="1">
              <a:buFont typeface="Wingdings" charset="0"/>
              <a:buChar char="v"/>
              <a:defRPr/>
            </a:pPr>
            <a:endParaRPr lang="fr-FR" sz="2800" dirty="0" smtClean="0">
              <a:solidFill>
                <a:srgbClr val="002060"/>
              </a:solidFill>
              <a:latin typeface="Comic Sans MS" charset="0"/>
            </a:endParaRPr>
          </a:p>
        </p:txBody>
      </p:sp>
      <p:pic>
        <p:nvPicPr>
          <p:cNvPr id="43011"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51675" y="3949700"/>
            <a:ext cx="2078038"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wedg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solidFill>
            <a:srgbClr val="DBDEC0"/>
          </a:solidFill>
          <a:ln w="38100">
            <a:solidFill>
              <a:schemeClr val="accent2"/>
            </a:solidFill>
          </a:ln>
        </p:spPr>
        <p:txBody>
          <a:bodyPr/>
          <a:lstStyle/>
          <a:p>
            <a:pPr eaLnBrk="1" hangingPunct="1">
              <a:defRPr/>
            </a:pPr>
            <a:r>
              <a:rPr lang="fr-FR" sz="3600" b="1" dirty="0" smtClean="0">
                <a:solidFill>
                  <a:srgbClr val="990033"/>
                </a:solidFill>
                <a:effectLst>
                  <a:outerShdw blurRad="38100" dist="38100" dir="2700000" algn="tl">
                    <a:srgbClr val="000000"/>
                  </a:outerShdw>
                </a:effectLst>
                <a:latin typeface="Comic Sans MS" pitchFamily="66" charset="0"/>
              </a:rPr>
              <a:t>Cancer invasif</a:t>
            </a:r>
            <a:endParaRPr lang="fr-FR" sz="3600" dirty="0" smtClean="0">
              <a:solidFill>
                <a:srgbClr val="990033"/>
              </a:solidFill>
              <a:latin typeface="Comic Sans MS" pitchFamily="66" charset="0"/>
              <a:ea typeface="+mj-ea"/>
              <a:cs typeface="+mj-cs"/>
            </a:endParaRPr>
          </a:p>
        </p:txBody>
      </p:sp>
      <p:sp>
        <p:nvSpPr>
          <p:cNvPr id="20482" name="Rectangle 3"/>
          <p:cNvSpPr>
            <a:spLocks noGrp="1" noChangeArrowheads="1"/>
          </p:cNvSpPr>
          <p:nvPr>
            <p:ph type="body" idx="1"/>
          </p:nvPr>
        </p:nvSpPr>
        <p:spPr>
          <a:xfrm>
            <a:off x="285750" y="1600200"/>
            <a:ext cx="8858250" cy="5257800"/>
          </a:xfrm>
        </p:spPr>
        <p:txBody>
          <a:bodyPr/>
          <a:lstStyle/>
          <a:p>
            <a:pPr marL="0" indent="0" eaLnBrk="1" hangingPunct="1">
              <a:buFontTx/>
              <a:buNone/>
              <a:defRPr/>
            </a:pPr>
            <a:endParaRPr lang="fr-FR" sz="2800" dirty="0">
              <a:solidFill>
                <a:srgbClr val="002060"/>
              </a:solidFill>
              <a:latin typeface="Comic Sans MS" charset="0"/>
            </a:endParaRPr>
          </a:p>
          <a:p>
            <a:pPr eaLnBrk="1" hangingPunct="1">
              <a:buFont typeface="Wingdings" charset="2"/>
              <a:buChar char="v"/>
              <a:defRPr/>
            </a:pPr>
            <a:r>
              <a:rPr lang="fr-FR" sz="2800" dirty="0" smtClean="0">
                <a:solidFill>
                  <a:srgbClr val="002060"/>
                </a:solidFill>
                <a:latin typeface="Comic Sans MS" charset="0"/>
              </a:rPr>
              <a:t>Signes d’invasion classiques et associés les uns aux autres</a:t>
            </a:r>
          </a:p>
          <a:p>
            <a:pPr eaLnBrk="1" hangingPunct="1">
              <a:buFont typeface="Wingdings" charset="2"/>
              <a:buChar char="v"/>
              <a:defRPr/>
            </a:pPr>
            <a:r>
              <a:rPr lang="fr-FR" sz="2800" dirty="0" smtClean="0">
                <a:solidFill>
                  <a:srgbClr val="002060"/>
                </a:solidFill>
                <a:latin typeface="Comic Sans MS" charset="0"/>
              </a:rPr>
              <a:t>col déformé, lésion étendue, érosion, ulcération</a:t>
            </a:r>
          </a:p>
          <a:p>
            <a:pPr marL="0" indent="0" eaLnBrk="1" hangingPunct="1">
              <a:buFontTx/>
              <a:buNone/>
              <a:defRPr/>
            </a:pPr>
            <a:r>
              <a:rPr lang="fr-FR" sz="2800" dirty="0">
                <a:solidFill>
                  <a:srgbClr val="002060"/>
                </a:solidFill>
                <a:latin typeface="Comic Sans MS" charset="0"/>
              </a:rPr>
              <a:t> </a:t>
            </a:r>
            <a:r>
              <a:rPr lang="fr-FR" sz="2800" dirty="0" smtClean="0">
                <a:solidFill>
                  <a:srgbClr val="002060"/>
                </a:solidFill>
                <a:latin typeface="Comic Sans MS" charset="0"/>
              </a:rPr>
              <a:t>    nécrose…</a:t>
            </a:r>
            <a:endParaRPr lang="fr-FR" sz="2800" dirty="0">
              <a:solidFill>
                <a:srgbClr val="002060"/>
              </a:solidFill>
              <a:latin typeface="Comic Sans MS" charset="0"/>
            </a:endParaRPr>
          </a:p>
          <a:p>
            <a:pPr marL="0" indent="0" eaLnBrk="1" hangingPunct="1">
              <a:buFontTx/>
              <a:buNone/>
              <a:defRPr/>
            </a:pPr>
            <a:endParaRPr lang="fr-FR" sz="2800" dirty="0" smtClean="0">
              <a:solidFill>
                <a:srgbClr val="002060"/>
              </a:solidFill>
              <a:latin typeface="Comic Sans MS" charset="0"/>
            </a:endParaRPr>
          </a:p>
          <a:p>
            <a:pPr eaLnBrk="1" hangingPunct="1">
              <a:buFont typeface="Wingdings" charset="0"/>
              <a:buChar char="v"/>
              <a:defRPr/>
            </a:pPr>
            <a:endParaRPr lang="fr-FR" sz="2800" dirty="0" smtClean="0">
              <a:solidFill>
                <a:srgbClr val="002060"/>
              </a:solidFill>
              <a:latin typeface="Comic Sans MS" charset="0"/>
            </a:endParaRPr>
          </a:p>
          <a:p>
            <a:pPr eaLnBrk="1" hangingPunct="1">
              <a:buFont typeface="Wingdings" charset="0"/>
              <a:buChar char="v"/>
              <a:defRPr/>
            </a:pPr>
            <a:endParaRPr lang="fr-FR" sz="2800" dirty="0" smtClean="0">
              <a:solidFill>
                <a:srgbClr val="002060"/>
              </a:solidFill>
              <a:latin typeface="Comic Sans MS" charset="0"/>
            </a:endParaRPr>
          </a:p>
        </p:txBody>
      </p:sp>
      <p:pic>
        <p:nvPicPr>
          <p:cNvPr id="45059"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873500"/>
            <a:ext cx="32766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wedg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996952"/>
            <a:ext cx="8424936" cy="1362075"/>
          </a:xfrm>
        </p:spPr>
        <p:txBody>
          <a:bodyPr/>
          <a:lstStyle/>
          <a:p>
            <a:r>
              <a:rPr lang="fr-FR" dirty="0" smtClean="0">
                <a:solidFill>
                  <a:srgbClr val="800000"/>
                </a:solidFill>
                <a:latin typeface="Comic Sans MS"/>
                <a:cs typeface="Comic Sans MS"/>
              </a:rPr>
              <a:t>Effets de HPV sur la fertilité et la grossesse </a:t>
            </a:r>
            <a:endParaRPr lang="fr-FR" dirty="0">
              <a:solidFill>
                <a:srgbClr val="800000"/>
              </a:solidFill>
              <a:latin typeface="Comic Sans MS"/>
              <a:cs typeface="Comic Sans MS"/>
            </a:endParaRPr>
          </a:p>
        </p:txBody>
      </p:sp>
    </p:spTree>
    <p:extLst>
      <p:ext uri="{BB962C8B-B14F-4D97-AF65-F5344CB8AC3E}">
        <p14:creationId xmlns:p14="http://schemas.microsoft.com/office/powerpoint/2010/main" val="1433723724"/>
      </p:ext>
    </p:extLst>
  </p:cSld>
  <p:clrMapOvr>
    <a:masterClrMapping/>
  </p:clrMapOvr>
  <p:transition xmlns:p14="http://schemas.microsoft.com/office/powerpoint/2010/main" spd="slow">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solidFill>
            <a:srgbClr val="DBDEC0"/>
          </a:solidFill>
          <a:ln w="38100">
            <a:solidFill>
              <a:schemeClr val="accent2"/>
            </a:solidFill>
          </a:ln>
        </p:spPr>
        <p:txBody>
          <a:bodyPr/>
          <a:lstStyle/>
          <a:p>
            <a:pPr eaLnBrk="1" hangingPunct="1">
              <a:defRPr/>
            </a:pPr>
            <a:r>
              <a:rPr lang="fr-FR" sz="3600" b="1" dirty="0" smtClean="0">
                <a:solidFill>
                  <a:srgbClr val="990033"/>
                </a:solidFill>
                <a:effectLst>
                  <a:outerShdw blurRad="38100" dist="38100" dir="2700000" algn="tl">
                    <a:srgbClr val="000000"/>
                  </a:outerShdw>
                </a:effectLst>
                <a:latin typeface="Comic Sans MS" pitchFamily="66" charset="0"/>
                <a:ea typeface="+mj-ea"/>
                <a:cs typeface="+mj-cs"/>
              </a:rPr>
              <a:t>HPV et fertilité féminine</a:t>
            </a:r>
            <a:r>
              <a:rPr lang="fr-FR" sz="3600" dirty="0" smtClean="0">
                <a:solidFill>
                  <a:srgbClr val="990033"/>
                </a:solidFill>
                <a:latin typeface="Comic Sans MS" pitchFamily="66" charset="0"/>
                <a:ea typeface="+mj-ea"/>
                <a:cs typeface="+mj-cs"/>
              </a:rPr>
              <a:t> </a:t>
            </a:r>
          </a:p>
        </p:txBody>
      </p:sp>
      <p:sp>
        <p:nvSpPr>
          <p:cNvPr id="47106" name="Rectangle 3"/>
          <p:cNvSpPr>
            <a:spLocks noGrp="1" noChangeArrowheads="1"/>
          </p:cNvSpPr>
          <p:nvPr>
            <p:ph type="body" idx="1"/>
          </p:nvPr>
        </p:nvSpPr>
        <p:spPr>
          <a:xfrm>
            <a:off x="285750" y="1600200"/>
            <a:ext cx="8858250" cy="5257800"/>
          </a:xfrm>
        </p:spPr>
        <p:txBody>
          <a:bodyPr/>
          <a:lstStyle/>
          <a:p>
            <a:pPr marL="0" indent="0" eaLnBrk="1" hangingPunct="1">
              <a:buFontTx/>
              <a:buNone/>
            </a:pPr>
            <a:endParaRPr lang="fr-FR" sz="2800" dirty="0">
              <a:solidFill>
                <a:srgbClr val="002060"/>
              </a:solidFill>
              <a:latin typeface="Comic Sans MS" charset="0"/>
            </a:endParaRPr>
          </a:p>
          <a:p>
            <a:pPr marL="0" indent="0" eaLnBrk="1" hangingPunct="1">
              <a:buFont typeface="Wingdings" charset="0"/>
              <a:buChar char="v"/>
            </a:pPr>
            <a:r>
              <a:rPr lang="fr-FR" sz="2800" dirty="0">
                <a:solidFill>
                  <a:srgbClr val="002060"/>
                </a:solidFill>
                <a:latin typeface="Comic Sans MS" charset="0"/>
              </a:rPr>
              <a:t>Très peu d’études et pas d’impact </a:t>
            </a:r>
          </a:p>
          <a:p>
            <a:pPr marL="0" indent="0" eaLnBrk="1" hangingPunct="1">
              <a:buFontTx/>
              <a:buNone/>
            </a:pPr>
            <a:endParaRPr lang="fr-FR" sz="2800" dirty="0">
              <a:solidFill>
                <a:srgbClr val="002060"/>
              </a:solidFill>
              <a:latin typeface="Comic Sans MS" charset="0"/>
            </a:endParaRPr>
          </a:p>
          <a:p>
            <a:pPr marL="0" indent="0" eaLnBrk="1" hangingPunct="1">
              <a:buFontTx/>
              <a:buNone/>
            </a:pPr>
            <a:r>
              <a:rPr lang="fr-FR" sz="2800" dirty="0">
                <a:solidFill>
                  <a:srgbClr val="002060"/>
                </a:solidFill>
                <a:latin typeface="Comic Sans MS" charset="0"/>
              </a:rPr>
              <a:t>   </a:t>
            </a:r>
            <a:r>
              <a:rPr lang="fr-FR" sz="2800" dirty="0" smtClean="0">
                <a:solidFill>
                  <a:srgbClr val="002060"/>
                </a:solidFill>
                <a:latin typeface="Comic Sans MS" charset="0"/>
              </a:rPr>
              <a:t>-Pas d’augmentation </a:t>
            </a:r>
            <a:r>
              <a:rPr lang="fr-FR" sz="2800" dirty="0">
                <a:solidFill>
                  <a:srgbClr val="002060"/>
                </a:solidFill>
                <a:latin typeface="Comic Sans MS" charset="0"/>
              </a:rPr>
              <a:t>du risque d’infertilité </a:t>
            </a:r>
            <a:r>
              <a:rPr lang="fr-FR" sz="2800" dirty="0" smtClean="0">
                <a:solidFill>
                  <a:srgbClr val="002060"/>
                </a:solidFill>
                <a:latin typeface="Comic Sans MS" charset="0"/>
              </a:rPr>
              <a:t> </a:t>
            </a:r>
            <a:endParaRPr lang="fr-FR" sz="2800" dirty="0">
              <a:solidFill>
                <a:srgbClr val="002060"/>
              </a:solidFill>
              <a:latin typeface="Comic Sans MS" charset="0"/>
            </a:endParaRPr>
          </a:p>
          <a:p>
            <a:pPr marL="0" indent="0" eaLnBrk="1" hangingPunct="1">
              <a:buFontTx/>
              <a:buNone/>
            </a:pPr>
            <a:r>
              <a:rPr lang="fr-FR" sz="2800" dirty="0">
                <a:solidFill>
                  <a:srgbClr val="002060"/>
                </a:solidFill>
                <a:latin typeface="Comic Sans MS" charset="0"/>
              </a:rPr>
              <a:t>                                   (S. Yuan et </a:t>
            </a:r>
            <a:r>
              <a:rPr lang="fr-FR" sz="2800" dirty="0" err="1">
                <a:solidFill>
                  <a:srgbClr val="002060"/>
                </a:solidFill>
                <a:latin typeface="Comic Sans MS" charset="0"/>
              </a:rPr>
              <a:t>coll</a:t>
            </a:r>
            <a:r>
              <a:rPr lang="fr-FR" sz="2800" dirty="0">
                <a:solidFill>
                  <a:srgbClr val="002060"/>
                </a:solidFill>
                <a:latin typeface="Comic Sans MS" charset="0"/>
              </a:rPr>
              <a:t>)</a:t>
            </a:r>
          </a:p>
          <a:p>
            <a:pPr marL="0" indent="0" eaLnBrk="1" hangingPunct="1">
              <a:buFontTx/>
              <a:buNone/>
            </a:pPr>
            <a:endParaRPr lang="fr-FR" sz="2800" dirty="0">
              <a:solidFill>
                <a:srgbClr val="002060"/>
              </a:solidFill>
              <a:latin typeface="Comic Sans MS" charset="0"/>
            </a:endParaRPr>
          </a:p>
          <a:p>
            <a:pPr marL="0" indent="0" eaLnBrk="1" hangingPunct="1">
              <a:buFontTx/>
              <a:buNone/>
            </a:pPr>
            <a:r>
              <a:rPr lang="fr-FR" sz="2800" dirty="0">
                <a:solidFill>
                  <a:srgbClr val="002060"/>
                </a:solidFill>
                <a:latin typeface="Comic Sans MS" charset="0"/>
              </a:rPr>
              <a:t>   -Pas d’impact de HPV sur les résultats de la FIV</a:t>
            </a:r>
          </a:p>
          <a:p>
            <a:pPr marL="0" indent="0" eaLnBrk="1" hangingPunct="1">
              <a:buFontTx/>
              <a:buNone/>
            </a:pPr>
            <a:r>
              <a:rPr lang="fr-FR" sz="2800" dirty="0">
                <a:solidFill>
                  <a:srgbClr val="002060"/>
                </a:solidFill>
                <a:latin typeface="Comic Sans MS" charset="0"/>
              </a:rPr>
              <a:t>    après le transfert d’embryon</a:t>
            </a:r>
          </a:p>
          <a:p>
            <a:pPr marL="0" indent="0" eaLnBrk="1" hangingPunct="1">
              <a:buFontTx/>
              <a:buNone/>
            </a:pPr>
            <a:r>
              <a:rPr lang="fr-FR" sz="2800" dirty="0">
                <a:solidFill>
                  <a:srgbClr val="002060"/>
                </a:solidFill>
                <a:latin typeface="Comic Sans MS" charset="0"/>
              </a:rPr>
              <a:t>                                   (</a:t>
            </a:r>
            <a:r>
              <a:rPr lang="fr-FR" sz="2800" dirty="0" err="1">
                <a:solidFill>
                  <a:srgbClr val="002060"/>
                </a:solidFill>
                <a:latin typeface="Comic Sans MS" charset="0"/>
              </a:rPr>
              <a:t>Siristatidis</a:t>
            </a:r>
            <a:r>
              <a:rPr lang="fr-FR" sz="2800" dirty="0">
                <a:solidFill>
                  <a:srgbClr val="002060"/>
                </a:solidFill>
                <a:latin typeface="Comic Sans MS" charset="0"/>
              </a:rPr>
              <a:t> et coll. en 2018)</a:t>
            </a:r>
          </a:p>
        </p:txBody>
      </p:sp>
    </p:spTree>
  </p:cSld>
  <p:clrMapOvr>
    <a:masterClrMapping/>
  </p:clrMapOvr>
  <p:transition xmlns:p14="http://schemas.microsoft.com/office/powerpoint/2010/main" spd="slow">
    <p:wedg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solidFill>
            <a:srgbClr val="DBDEC0"/>
          </a:solidFill>
          <a:ln w="38100">
            <a:solidFill>
              <a:schemeClr val="accent2"/>
            </a:solidFill>
          </a:ln>
        </p:spPr>
        <p:txBody>
          <a:bodyPr/>
          <a:lstStyle/>
          <a:p>
            <a:pPr eaLnBrk="1" hangingPunct="1">
              <a:defRPr/>
            </a:pPr>
            <a:r>
              <a:rPr lang="fr-FR" sz="3600" b="1" dirty="0" smtClean="0">
                <a:solidFill>
                  <a:srgbClr val="990033"/>
                </a:solidFill>
                <a:effectLst>
                  <a:outerShdw blurRad="38100" dist="38100" dir="2700000" algn="tl">
                    <a:srgbClr val="000000"/>
                  </a:outerShdw>
                </a:effectLst>
                <a:latin typeface="Comic Sans MS" pitchFamily="66" charset="0"/>
                <a:ea typeface="+mj-ea"/>
                <a:cs typeface="+mj-cs"/>
              </a:rPr>
              <a:t>Introduction</a:t>
            </a:r>
            <a:r>
              <a:rPr lang="fr-FR" sz="3600" dirty="0" smtClean="0">
                <a:solidFill>
                  <a:srgbClr val="990033"/>
                </a:solidFill>
                <a:latin typeface="Comic Sans MS" pitchFamily="66" charset="0"/>
                <a:ea typeface="+mj-ea"/>
                <a:cs typeface="+mj-cs"/>
              </a:rPr>
              <a:t> </a:t>
            </a:r>
          </a:p>
        </p:txBody>
      </p:sp>
      <p:sp>
        <p:nvSpPr>
          <p:cNvPr id="18434" name="Rectangle 3"/>
          <p:cNvSpPr>
            <a:spLocks noGrp="1" noChangeArrowheads="1"/>
          </p:cNvSpPr>
          <p:nvPr>
            <p:ph type="body" idx="1"/>
          </p:nvPr>
        </p:nvSpPr>
        <p:spPr>
          <a:xfrm>
            <a:off x="285750" y="1600200"/>
            <a:ext cx="8858250" cy="5257800"/>
          </a:xfrm>
        </p:spPr>
        <p:txBody>
          <a:bodyPr/>
          <a:lstStyle/>
          <a:p>
            <a:pPr eaLnBrk="1" hangingPunct="1">
              <a:buFont typeface="Wingdings" charset="0"/>
              <a:buChar char="v"/>
            </a:pPr>
            <a:r>
              <a:rPr lang="fr-FR" sz="2800" dirty="0">
                <a:solidFill>
                  <a:srgbClr val="FF0000"/>
                </a:solidFill>
                <a:latin typeface="Comic Sans MS" charset="0"/>
              </a:rPr>
              <a:t>L’infection à HPV </a:t>
            </a:r>
            <a:r>
              <a:rPr lang="fr-FR" sz="2800" dirty="0">
                <a:solidFill>
                  <a:srgbClr val="002060"/>
                </a:solidFill>
                <a:latin typeface="Comic Sans MS" charset="0"/>
              </a:rPr>
              <a:t>(</a:t>
            </a:r>
            <a:r>
              <a:rPr lang="fr-FR" sz="2800" dirty="0" err="1">
                <a:solidFill>
                  <a:srgbClr val="002060"/>
                </a:solidFill>
                <a:latin typeface="Comic Sans MS" charset="0"/>
              </a:rPr>
              <a:t>Human</a:t>
            </a:r>
            <a:r>
              <a:rPr lang="fr-FR" sz="2800" dirty="0">
                <a:solidFill>
                  <a:srgbClr val="002060"/>
                </a:solidFill>
                <a:latin typeface="Comic Sans MS" charset="0"/>
              </a:rPr>
              <a:t>  </a:t>
            </a:r>
            <a:r>
              <a:rPr lang="fr-FR" sz="2800" dirty="0" err="1">
                <a:solidFill>
                  <a:srgbClr val="002060"/>
                </a:solidFill>
                <a:latin typeface="Comic Sans MS" charset="0"/>
              </a:rPr>
              <a:t>Papilloma</a:t>
            </a:r>
            <a:r>
              <a:rPr lang="fr-FR" sz="2800" dirty="0">
                <a:solidFill>
                  <a:srgbClr val="002060"/>
                </a:solidFill>
                <a:latin typeface="Comic Sans MS" charset="0"/>
              </a:rPr>
              <a:t>  Virus) représente avec les infections à Chlamydia  </a:t>
            </a:r>
            <a:r>
              <a:rPr lang="fr-FR" sz="2800" dirty="0" err="1">
                <a:solidFill>
                  <a:srgbClr val="002060"/>
                </a:solidFill>
                <a:latin typeface="Comic Sans MS" charset="0"/>
              </a:rPr>
              <a:t>trachomatis</a:t>
            </a:r>
            <a:r>
              <a:rPr lang="fr-FR" sz="2800" dirty="0">
                <a:solidFill>
                  <a:srgbClr val="002060"/>
                </a:solidFill>
                <a:latin typeface="Comic Sans MS" charset="0"/>
              </a:rPr>
              <a:t> et à Trichomonas </a:t>
            </a:r>
            <a:r>
              <a:rPr lang="fr-FR" sz="2800" dirty="0" err="1">
                <a:solidFill>
                  <a:srgbClr val="002060"/>
                </a:solidFill>
                <a:latin typeface="Comic Sans MS" charset="0"/>
              </a:rPr>
              <a:t>vaginalis</a:t>
            </a:r>
            <a:r>
              <a:rPr lang="fr-FR" sz="2800" dirty="0">
                <a:solidFill>
                  <a:srgbClr val="002060"/>
                </a:solidFill>
                <a:latin typeface="Comic Sans MS" charset="0"/>
              </a:rPr>
              <a:t>, une des 3  principales </a:t>
            </a:r>
            <a:r>
              <a:rPr lang="fr-FR" sz="2800" dirty="0">
                <a:solidFill>
                  <a:srgbClr val="FF0000"/>
                </a:solidFill>
                <a:latin typeface="Comic Sans MS" charset="0"/>
              </a:rPr>
              <a:t>infections sexuellement transmissibles</a:t>
            </a:r>
          </a:p>
          <a:p>
            <a:pPr eaLnBrk="1" hangingPunct="1">
              <a:buFontTx/>
              <a:buNone/>
            </a:pPr>
            <a:endParaRPr lang="fr-FR" sz="2800" dirty="0">
              <a:solidFill>
                <a:srgbClr val="002060"/>
              </a:solidFill>
              <a:latin typeface="Comic Sans MS" charset="0"/>
            </a:endParaRPr>
          </a:p>
          <a:p>
            <a:pPr eaLnBrk="1" hangingPunct="1">
              <a:buFont typeface="Wingdings" charset="0"/>
              <a:buChar char="v"/>
            </a:pPr>
            <a:r>
              <a:rPr lang="fr-FR" sz="2800" dirty="0">
                <a:solidFill>
                  <a:srgbClr val="002060"/>
                </a:solidFill>
                <a:latin typeface="Comic Sans MS" charset="0"/>
              </a:rPr>
              <a:t>Elle est la </a:t>
            </a:r>
            <a:r>
              <a:rPr lang="fr-FR" sz="2800" dirty="0">
                <a:solidFill>
                  <a:srgbClr val="FF0000"/>
                </a:solidFill>
                <a:latin typeface="Comic Sans MS" charset="0"/>
              </a:rPr>
              <a:t>première IST d’origine virale</a:t>
            </a:r>
            <a:r>
              <a:rPr lang="fr-FR" sz="2800" dirty="0">
                <a:solidFill>
                  <a:srgbClr val="002060"/>
                </a:solidFill>
                <a:latin typeface="Comic Sans MS" charset="0"/>
              </a:rPr>
              <a:t> et ce, devant l’herpès génital: </a:t>
            </a:r>
            <a:r>
              <a:rPr lang="fr-FR" sz="2800" dirty="0">
                <a:solidFill>
                  <a:srgbClr val="008000"/>
                </a:solidFill>
                <a:latin typeface="Comic Sans MS" charset="0"/>
              </a:rPr>
              <a:t>30 millions de nouvelles par ans dans le monde </a:t>
            </a:r>
          </a:p>
        </p:txBody>
      </p:sp>
    </p:spTree>
  </p:cSld>
  <p:clrMapOvr>
    <a:masterClrMapping/>
  </p:clrMapOvr>
  <p:transition xmlns:p14="http://schemas.microsoft.com/office/powerpoint/2010/main" spd="slow">
    <p:wedg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solidFill>
            <a:srgbClr val="DBDEC0"/>
          </a:solidFill>
          <a:ln w="38100">
            <a:solidFill>
              <a:schemeClr val="accent2"/>
            </a:solidFill>
          </a:ln>
        </p:spPr>
        <p:txBody>
          <a:bodyPr/>
          <a:lstStyle/>
          <a:p>
            <a:pPr eaLnBrk="1" hangingPunct="1">
              <a:defRPr/>
            </a:pPr>
            <a:r>
              <a:rPr lang="fr-FR" sz="3600" b="1" dirty="0" smtClean="0">
                <a:solidFill>
                  <a:srgbClr val="990033"/>
                </a:solidFill>
                <a:effectLst>
                  <a:outerShdw blurRad="38100" dist="38100" dir="2700000" algn="tl">
                    <a:srgbClr val="000000"/>
                  </a:outerShdw>
                </a:effectLst>
                <a:latin typeface="Comic Sans MS" pitchFamily="66" charset="0"/>
                <a:ea typeface="+mj-ea"/>
                <a:cs typeface="+mj-cs"/>
              </a:rPr>
              <a:t>HPV et grossesse</a:t>
            </a:r>
            <a:r>
              <a:rPr lang="fr-FR" sz="3600" dirty="0" smtClean="0">
                <a:solidFill>
                  <a:srgbClr val="990033"/>
                </a:solidFill>
                <a:latin typeface="Comic Sans MS" pitchFamily="66" charset="0"/>
                <a:ea typeface="+mj-ea"/>
                <a:cs typeface="+mj-cs"/>
              </a:rPr>
              <a:t> </a:t>
            </a:r>
          </a:p>
        </p:txBody>
      </p:sp>
      <p:sp>
        <p:nvSpPr>
          <p:cNvPr id="20482" name="Rectangle 3"/>
          <p:cNvSpPr>
            <a:spLocks noGrp="1" noChangeArrowheads="1"/>
          </p:cNvSpPr>
          <p:nvPr>
            <p:ph type="body" idx="1"/>
          </p:nvPr>
        </p:nvSpPr>
        <p:spPr>
          <a:xfrm>
            <a:off x="285750" y="1600200"/>
            <a:ext cx="8858250" cy="5257800"/>
          </a:xfrm>
        </p:spPr>
        <p:txBody>
          <a:bodyPr/>
          <a:lstStyle/>
          <a:p>
            <a:pPr marL="0" indent="0" eaLnBrk="1" hangingPunct="1">
              <a:buFontTx/>
              <a:buNone/>
              <a:defRPr/>
            </a:pPr>
            <a:endParaRPr lang="fr-FR" sz="2800" dirty="0" smtClean="0">
              <a:solidFill>
                <a:srgbClr val="002060"/>
              </a:solidFill>
              <a:latin typeface="Comic Sans MS" charset="0"/>
            </a:endParaRPr>
          </a:p>
          <a:p>
            <a:pPr eaLnBrk="1" hangingPunct="1">
              <a:buFont typeface="Wingdings" charset="0"/>
              <a:buChar char="v"/>
              <a:defRPr/>
            </a:pPr>
            <a:r>
              <a:rPr lang="fr-FR" sz="2800" dirty="0" smtClean="0">
                <a:solidFill>
                  <a:srgbClr val="002060"/>
                </a:solidFill>
                <a:latin typeface="Comic Sans MS" charset="0"/>
              </a:rPr>
              <a:t>Augmentation du risque de RPM</a:t>
            </a:r>
          </a:p>
          <a:p>
            <a:pPr marL="0" indent="0" eaLnBrk="1" hangingPunct="1">
              <a:buFontTx/>
              <a:buNone/>
              <a:defRPr/>
            </a:pPr>
            <a:r>
              <a:rPr lang="fr-FR" sz="2800" dirty="0">
                <a:solidFill>
                  <a:srgbClr val="002060"/>
                </a:solidFill>
                <a:latin typeface="Comic Sans MS" charset="0"/>
              </a:rPr>
              <a:t> </a:t>
            </a:r>
            <a:r>
              <a:rPr lang="fr-FR" sz="2800" dirty="0" smtClean="0">
                <a:solidFill>
                  <a:srgbClr val="002060"/>
                </a:solidFill>
                <a:latin typeface="Comic Sans MS" charset="0"/>
              </a:rPr>
              <a:t>                                  (</a:t>
            </a:r>
            <a:r>
              <a:rPr lang="fr-FR" sz="2800" dirty="0" err="1" smtClean="0">
                <a:solidFill>
                  <a:srgbClr val="002060"/>
                </a:solidFill>
                <a:latin typeface="Comic Sans MS" charset="0"/>
              </a:rPr>
              <a:t>Niyibizi</a:t>
            </a:r>
            <a:r>
              <a:rPr lang="fr-FR" sz="2800" dirty="0" smtClean="0">
                <a:solidFill>
                  <a:srgbClr val="002060"/>
                </a:solidFill>
                <a:latin typeface="Comic Sans MS" charset="0"/>
              </a:rPr>
              <a:t> en 2020)</a:t>
            </a:r>
          </a:p>
          <a:p>
            <a:pPr marL="0" indent="0" eaLnBrk="1" hangingPunct="1">
              <a:buFontTx/>
              <a:buNone/>
              <a:defRPr/>
            </a:pPr>
            <a:endParaRPr lang="fr-FR" sz="2800" dirty="0">
              <a:solidFill>
                <a:srgbClr val="002060"/>
              </a:solidFill>
              <a:latin typeface="Comic Sans MS" charset="0"/>
            </a:endParaRPr>
          </a:p>
          <a:p>
            <a:pPr eaLnBrk="1" hangingPunct="1">
              <a:buFont typeface="Wingdings" charset="2"/>
              <a:buChar char="v"/>
              <a:defRPr/>
            </a:pPr>
            <a:r>
              <a:rPr lang="fr-FR" sz="2800" dirty="0" smtClean="0">
                <a:solidFill>
                  <a:srgbClr val="002060"/>
                </a:solidFill>
                <a:latin typeface="Comic Sans MS" charset="0"/>
              </a:rPr>
              <a:t>Augmentation du risque d’accouchement prématuré </a:t>
            </a:r>
          </a:p>
          <a:p>
            <a:pPr marL="0" indent="0" eaLnBrk="1" hangingPunct="1">
              <a:buFontTx/>
              <a:buNone/>
              <a:defRPr/>
            </a:pPr>
            <a:r>
              <a:rPr lang="fr-FR" sz="2800" dirty="0">
                <a:solidFill>
                  <a:srgbClr val="002060"/>
                </a:solidFill>
                <a:latin typeface="Comic Sans MS" charset="0"/>
              </a:rPr>
              <a:t> </a:t>
            </a:r>
            <a:r>
              <a:rPr lang="fr-FR" sz="2800" dirty="0" smtClean="0">
                <a:solidFill>
                  <a:srgbClr val="002060"/>
                </a:solidFill>
                <a:latin typeface="Comic Sans MS" charset="0"/>
              </a:rPr>
              <a:t>                                  (</a:t>
            </a:r>
            <a:r>
              <a:rPr lang="fr-FR" sz="2800" dirty="0" err="1" smtClean="0">
                <a:solidFill>
                  <a:srgbClr val="002060"/>
                </a:solidFill>
                <a:latin typeface="Comic Sans MS" charset="0"/>
              </a:rPr>
              <a:t>Xiong</a:t>
            </a:r>
            <a:r>
              <a:rPr lang="fr-FR" sz="2800" dirty="0" smtClean="0">
                <a:solidFill>
                  <a:srgbClr val="002060"/>
                </a:solidFill>
                <a:latin typeface="Comic Sans MS" charset="0"/>
              </a:rPr>
              <a:t> et coll. en 2018)</a:t>
            </a:r>
          </a:p>
          <a:p>
            <a:pPr eaLnBrk="1" hangingPunct="1">
              <a:buFont typeface="Wingdings" charset="2"/>
              <a:buChar char="v"/>
              <a:defRPr/>
            </a:pPr>
            <a:r>
              <a:rPr lang="fr-FR" sz="2800" dirty="0" smtClean="0">
                <a:solidFill>
                  <a:srgbClr val="002060"/>
                </a:solidFill>
                <a:latin typeface="Comic Sans MS" charset="0"/>
              </a:rPr>
              <a:t>Augmentation du risque de MFIU</a:t>
            </a:r>
            <a:endParaRPr lang="fr-FR" sz="2800" dirty="0">
              <a:solidFill>
                <a:srgbClr val="002060"/>
              </a:solidFill>
              <a:latin typeface="Comic Sans MS" charset="0"/>
            </a:endParaRPr>
          </a:p>
          <a:p>
            <a:pPr marL="0" indent="0" eaLnBrk="1" hangingPunct="1">
              <a:buFontTx/>
              <a:buNone/>
              <a:defRPr/>
            </a:pPr>
            <a:r>
              <a:rPr lang="fr-FR" sz="2800" dirty="0" smtClean="0">
                <a:solidFill>
                  <a:srgbClr val="002060"/>
                </a:solidFill>
                <a:latin typeface="Comic Sans MS" charset="0"/>
              </a:rPr>
              <a:t>                                   (</a:t>
            </a:r>
            <a:r>
              <a:rPr lang="fr-FR" sz="2800" dirty="0" err="1" smtClean="0">
                <a:solidFill>
                  <a:srgbClr val="002060"/>
                </a:solidFill>
                <a:latin typeface="Comic Sans MS" charset="0"/>
              </a:rPr>
              <a:t>Niyibizi</a:t>
            </a:r>
            <a:r>
              <a:rPr lang="fr-FR" sz="2800" dirty="0" smtClean="0">
                <a:solidFill>
                  <a:srgbClr val="002060"/>
                </a:solidFill>
                <a:latin typeface="Comic Sans MS" charset="0"/>
              </a:rPr>
              <a:t> en 2020)</a:t>
            </a:r>
          </a:p>
        </p:txBody>
      </p:sp>
    </p:spTree>
    <p:extLst>
      <p:ext uri="{BB962C8B-B14F-4D97-AF65-F5344CB8AC3E}">
        <p14:creationId xmlns:p14="http://schemas.microsoft.com/office/powerpoint/2010/main" val="1307011328"/>
      </p:ext>
    </p:extLst>
  </p:cSld>
  <p:clrMapOvr>
    <a:masterClrMapping/>
  </p:clrMapOvr>
  <p:transition xmlns:p14="http://schemas.microsoft.com/office/powerpoint/2010/main" spd="slow">
    <p:wedg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solidFill>
            <a:srgbClr val="DBDEC0"/>
          </a:solidFill>
          <a:ln w="38100">
            <a:solidFill>
              <a:schemeClr val="accent2"/>
            </a:solidFill>
          </a:ln>
        </p:spPr>
        <p:txBody>
          <a:bodyPr/>
          <a:lstStyle/>
          <a:p>
            <a:pPr eaLnBrk="1" hangingPunct="1">
              <a:defRPr/>
            </a:pPr>
            <a:r>
              <a:rPr lang="fr-FR" sz="3600" b="1" dirty="0" smtClean="0">
                <a:solidFill>
                  <a:srgbClr val="990033"/>
                </a:solidFill>
                <a:effectLst>
                  <a:outerShdw blurRad="38100" dist="38100" dir="2700000" algn="tl">
                    <a:srgbClr val="000000"/>
                  </a:outerShdw>
                </a:effectLst>
                <a:latin typeface="Comic Sans MS" pitchFamily="66" charset="0"/>
                <a:ea typeface="+mj-ea"/>
                <a:cs typeface="+mj-cs"/>
              </a:rPr>
              <a:t>HPV et grossesse</a:t>
            </a:r>
            <a:r>
              <a:rPr lang="fr-FR" sz="3600" dirty="0" smtClean="0">
                <a:solidFill>
                  <a:srgbClr val="990033"/>
                </a:solidFill>
                <a:latin typeface="Comic Sans MS" pitchFamily="66" charset="0"/>
                <a:ea typeface="+mj-ea"/>
                <a:cs typeface="+mj-cs"/>
              </a:rPr>
              <a:t> </a:t>
            </a:r>
          </a:p>
        </p:txBody>
      </p:sp>
      <p:sp>
        <p:nvSpPr>
          <p:cNvPr id="20482" name="Rectangle 3"/>
          <p:cNvSpPr>
            <a:spLocks noGrp="1" noChangeArrowheads="1"/>
          </p:cNvSpPr>
          <p:nvPr>
            <p:ph type="body" idx="1"/>
          </p:nvPr>
        </p:nvSpPr>
        <p:spPr>
          <a:xfrm>
            <a:off x="285750" y="1600200"/>
            <a:ext cx="8858250" cy="5257800"/>
          </a:xfrm>
        </p:spPr>
        <p:txBody>
          <a:bodyPr/>
          <a:lstStyle/>
          <a:p>
            <a:pPr marL="0" indent="0" eaLnBrk="1" hangingPunct="1">
              <a:buFontTx/>
              <a:buNone/>
              <a:defRPr/>
            </a:pPr>
            <a:endParaRPr lang="fr-FR" sz="2800" dirty="0" smtClean="0">
              <a:solidFill>
                <a:srgbClr val="002060"/>
              </a:solidFill>
              <a:latin typeface="Comic Sans MS" charset="0"/>
            </a:endParaRPr>
          </a:p>
          <a:p>
            <a:pPr eaLnBrk="1" hangingPunct="1">
              <a:buFont typeface="Wingdings" charset="0"/>
              <a:buChar char="v"/>
              <a:defRPr/>
            </a:pPr>
            <a:r>
              <a:rPr lang="fr-FR" sz="2800" dirty="0" smtClean="0">
                <a:solidFill>
                  <a:srgbClr val="002060"/>
                </a:solidFill>
                <a:latin typeface="Comic Sans MS" charset="0"/>
              </a:rPr>
              <a:t>Pas de risque de FCS</a:t>
            </a:r>
          </a:p>
          <a:p>
            <a:pPr marL="0" indent="0" eaLnBrk="1" hangingPunct="1">
              <a:buFontTx/>
              <a:buNone/>
              <a:defRPr/>
            </a:pPr>
            <a:r>
              <a:rPr lang="fr-FR" sz="2800" dirty="0">
                <a:solidFill>
                  <a:srgbClr val="002060"/>
                </a:solidFill>
                <a:latin typeface="Comic Sans MS" charset="0"/>
              </a:rPr>
              <a:t> </a:t>
            </a:r>
            <a:r>
              <a:rPr lang="fr-FR" sz="2800" dirty="0" smtClean="0">
                <a:solidFill>
                  <a:srgbClr val="002060"/>
                </a:solidFill>
                <a:latin typeface="Comic Sans MS" charset="0"/>
              </a:rPr>
              <a:t>          (</a:t>
            </a:r>
            <a:r>
              <a:rPr lang="fr-FR" sz="2800" dirty="0" err="1" smtClean="0">
                <a:solidFill>
                  <a:srgbClr val="002060"/>
                </a:solidFill>
                <a:latin typeface="Comic Sans MS" charset="0"/>
              </a:rPr>
              <a:t>Giakoumelou</a:t>
            </a:r>
            <a:r>
              <a:rPr lang="fr-FR" sz="2800" dirty="0" smtClean="0">
                <a:solidFill>
                  <a:srgbClr val="002060"/>
                </a:solidFill>
                <a:latin typeface="Comic Sans MS" charset="0"/>
              </a:rPr>
              <a:t> et coll. En 2016; </a:t>
            </a:r>
            <a:r>
              <a:rPr lang="fr-FR" sz="2800" dirty="0" err="1" smtClean="0">
                <a:solidFill>
                  <a:srgbClr val="002060"/>
                </a:solidFill>
                <a:latin typeface="Comic Sans MS" charset="0"/>
              </a:rPr>
              <a:t>Xiong</a:t>
            </a:r>
            <a:r>
              <a:rPr lang="fr-FR" sz="2800" dirty="0" smtClean="0">
                <a:solidFill>
                  <a:srgbClr val="002060"/>
                </a:solidFill>
                <a:latin typeface="Comic Sans MS" charset="0"/>
              </a:rPr>
              <a:t> et coll.</a:t>
            </a:r>
          </a:p>
          <a:p>
            <a:pPr marL="0" indent="0" eaLnBrk="1" hangingPunct="1">
              <a:buFontTx/>
              <a:buNone/>
              <a:defRPr/>
            </a:pPr>
            <a:r>
              <a:rPr lang="fr-FR" sz="2800" dirty="0">
                <a:solidFill>
                  <a:srgbClr val="002060"/>
                </a:solidFill>
                <a:latin typeface="Comic Sans MS" charset="0"/>
              </a:rPr>
              <a:t> </a:t>
            </a:r>
            <a:r>
              <a:rPr lang="fr-FR" sz="2800" dirty="0" smtClean="0">
                <a:solidFill>
                  <a:srgbClr val="002060"/>
                </a:solidFill>
                <a:latin typeface="Comic Sans MS" charset="0"/>
              </a:rPr>
              <a:t>            en 2018 et </a:t>
            </a:r>
            <a:r>
              <a:rPr lang="fr-FR" sz="2800" dirty="0" err="1" smtClean="0">
                <a:solidFill>
                  <a:srgbClr val="002060"/>
                </a:solidFill>
                <a:latin typeface="Comic Sans MS" charset="0"/>
              </a:rPr>
              <a:t>Niyibizi</a:t>
            </a:r>
            <a:r>
              <a:rPr lang="fr-FR" sz="2800" dirty="0" smtClean="0">
                <a:solidFill>
                  <a:srgbClr val="002060"/>
                </a:solidFill>
                <a:latin typeface="Comic Sans MS" charset="0"/>
              </a:rPr>
              <a:t> et coll. en 2020)</a:t>
            </a:r>
          </a:p>
          <a:p>
            <a:pPr marL="0" indent="0" eaLnBrk="1" hangingPunct="1">
              <a:buFontTx/>
              <a:buNone/>
              <a:defRPr/>
            </a:pPr>
            <a:endParaRPr lang="fr-FR" sz="2800" dirty="0" smtClean="0">
              <a:solidFill>
                <a:srgbClr val="002060"/>
              </a:solidFill>
              <a:latin typeface="Comic Sans MS" charset="0"/>
            </a:endParaRPr>
          </a:p>
        </p:txBody>
      </p:sp>
    </p:spTree>
    <p:extLst>
      <p:ext uri="{BB962C8B-B14F-4D97-AF65-F5344CB8AC3E}">
        <p14:creationId xmlns:p14="http://schemas.microsoft.com/office/powerpoint/2010/main" val="1263372665"/>
      </p:ext>
    </p:extLst>
  </p:cSld>
  <p:clrMapOvr>
    <a:masterClrMapping/>
  </p:clrMapOvr>
  <p:transition xmlns:p14="http://schemas.microsoft.com/office/powerpoint/2010/main" spd="slow">
    <p:wedg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solidFill>
            <a:srgbClr val="DBDEC0"/>
          </a:solidFill>
          <a:ln w="38100">
            <a:solidFill>
              <a:schemeClr val="accent2"/>
            </a:solidFill>
          </a:ln>
        </p:spPr>
        <p:txBody>
          <a:bodyPr/>
          <a:lstStyle/>
          <a:p>
            <a:pPr eaLnBrk="1" hangingPunct="1">
              <a:defRPr/>
            </a:pPr>
            <a:r>
              <a:rPr lang="fr-FR" sz="3600" b="1" dirty="0" smtClean="0">
                <a:solidFill>
                  <a:srgbClr val="990033"/>
                </a:solidFill>
                <a:effectLst>
                  <a:outerShdw blurRad="38100" dist="38100" dir="2700000" algn="tl">
                    <a:srgbClr val="000000"/>
                  </a:outerShdw>
                </a:effectLst>
                <a:latin typeface="Comic Sans MS" pitchFamily="66" charset="0"/>
                <a:ea typeface="+mj-ea"/>
                <a:cs typeface="+mj-cs"/>
              </a:rPr>
              <a:t>HVP et grossesse</a:t>
            </a:r>
            <a:r>
              <a:rPr lang="fr-FR" sz="3600" dirty="0" smtClean="0">
                <a:solidFill>
                  <a:srgbClr val="990033"/>
                </a:solidFill>
                <a:latin typeface="Comic Sans MS" pitchFamily="66" charset="0"/>
                <a:ea typeface="+mj-ea"/>
                <a:cs typeface="+mj-cs"/>
              </a:rPr>
              <a:t> </a:t>
            </a:r>
          </a:p>
        </p:txBody>
      </p:sp>
      <p:sp>
        <p:nvSpPr>
          <p:cNvPr id="20482" name="Rectangle 3"/>
          <p:cNvSpPr>
            <a:spLocks noGrp="1" noChangeArrowheads="1"/>
          </p:cNvSpPr>
          <p:nvPr>
            <p:ph type="body" idx="1"/>
          </p:nvPr>
        </p:nvSpPr>
        <p:spPr>
          <a:xfrm>
            <a:off x="285750" y="1600200"/>
            <a:ext cx="8858250" cy="5257800"/>
          </a:xfrm>
        </p:spPr>
        <p:txBody>
          <a:bodyPr/>
          <a:lstStyle/>
          <a:p>
            <a:pPr marL="0" indent="0" eaLnBrk="1" hangingPunct="1">
              <a:buFontTx/>
              <a:buNone/>
              <a:defRPr/>
            </a:pPr>
            <a:endParaRPr lang="fr-FR" sz="2800" dirty="0" smtClean="0">
              <a:solidFill>
                <a:srgbClr val="002060"/>
              </a:solidFill>
              <a:latin typeface="Comic Sans MS" charset="0"/>
            </a:endParaRPr>
          </a:p>
          <a:p>
            <a:pPr eaLnBrk="1" hangingPunct="1">
              <a:buFont typeface="Wingdings" charset="0"/>
              <a:buChar char="v"/>
              <a:defRPr/>
            </a:pPr>
            <a:r>
              <a:rPr lang="fr-FR" sz="2800" dirty="0" smtClean="0">
                <a:solidFill>
                  <a:srgbClr val="002060"/>
                </a:solidFill>
                <a:latin typeface="Comic Sans MS" charset="0"/>
              </a:rPr>
              <a:t>Traitement : conisation, traitement de référence a des conséquence indirectes </a:t>
            </a:r>
          </a:p>
          <a:p>
            <a:pPr marL="0" indent="0" eaLnBrk="1" hangingPunct="1">
              <a:buFontTx/>
              <a:buNone/>
              <a:defRPr/>
            </a:pPr>
            <a:r>
              <a:rPr lang="fr-FR" sz="2800" dirty="0" smtClean="0">
                <a:solidFill>
                  <a:srgbClr val="002060"/>
                </a:solidFill>
                <a:latin typeface="Comic Sans MS" charset="0"/>
              </a:rPr>
              <a:t>   -RPM</a:t>
            </a:r>
          </a:p>
          <a:p>
            <a:pPr marL="0" indent="0" eaLnBrk="1" hangingPunct="1">
              <a:buFontTx/>
              <a:buNone/>
              <a:defRPr/>
            </a:pPr>
            <a:r>
              <a:rPr lang="fr-FR" sz="2800" dirty="0">
                <a:solidFill>
                  <a:srgbClr val="002060"/>
                </a:solidFill>
                <a:latin typeface="Comic Sans MS" charset="0"/>
              </a:rPr>
              <a:t> </a:t>
            </a:r>
            <a:r>
              <a:rPr lang="fr-FR" sz="2800" dirty="0" smtClean="0">
                <a:solidFill>
                  <a:srgbClr val="002060"/>
                </a:solidFill>
                <a:latin typeface="Comic Sans MS" charset="0"/>
              </a:rPr>
              <a:t>  -Accouchement prématuré</a:t>
            </a:r>
          </a:p>
          <a:p>
            <a:pPr marL="0" indent="0" eaLnBrk="1" hangingPunct="1">
              <a:buFontTx/>
              <a:buNone/>
              <a:defRPr/>
            </a:pPr>
            <a:endParaRPr lang="fr-FR" sz="2800" dirty="0" smtClean="0">
              <a:solidFill>
                <a:srgbClr val="002060"/>
              </a:solidFill>
              <a:latin typeface="Comic Sans MS" charset="0"/>
            </a:endParaRPr>
          </a:p>
        </p:txBody>
      </p:sp>
    </p:spTree>
    <p:extLst>
      <p:ext uri="{BB962C8B-B14F-4D97-AF65-F5344CB8AC3E}">
        <p14:creationId xmlns:p14="http://schemas.microsoft.com/office/powerpoint/2010/main" val="1470426849"/>
      </p:ext>
    </p:extLst>
  </p:cSld>
  <p:clrMapOvr>
    <a:masterClrMapping/>
  </p:clrMapOvr>
  <p:transition xmlns:p14="http://schemas.microsoft.com/office/powerpoint/2010/main" spd="slow">
    <p:wedg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solidFill>
            <a:srgbClr val="DBDEC0"/>
          </a:solidFill>
          <a:ln w="38100">
            <a:solidFill>
              <a:schemeClr val="accent2"/>
            </a:solidFill>
          </a:ln>
        </p:spPr>
        <p:txBody>
          <a:bodyPr/>
          <a:lstStyle/>
          <a:p>
            <a:pPr eaLnBrk="1" hangingPunct="1">
              <a:defRPr/>
            </a:pPr>
            <a:r>
              <a:rPr lang="fr-FR" sz="3600" b="1" dirty="0" smtClean="0">
                <a:solidFill>
                  <a:srgbClr val="990033"/>
                </a:solidFill>
                <a:effectLst>
                  <a:outerShdw blurRad="38100" dist="38100" dir="2700000" algn="tl">
                    <a:srgbClr val="000000"/>
                  </a:outerShdw>
                </a:effectLst>
                <a:latin typeface="Comic Sans MS" pitchFamily="66" charset="0"/>
                <a:ea typeface="+mj-ea"/>
                <a:cs typeface="+mj-cs"/>
              </a:rPr>
              <a:t>HVP et grossesse</a:t>
            </a:r>
            <a:r>
              <a:rPr lang="fr-FR" sz="3600" dirty="0" smtClean="0">
                <a:solidFill>
                  <a:srgbClr val="990033"/>
                </a:solidFill>
                <a:latin typeface="Comic Sans MS" pitchFamily="66" charset="0"/>
                <a:ea typeface="+mj-ea"/>
                <a:cs typeface="+mj-cs"/>
              </a:rPr>
              <a:t> </a:t>
            </a:r>
          </a:p>
        </p:txBody>
      </p:sp>
      <p:sp>
        <p:nvSpPr>
          <p:cNvPr id="20482" name="Rectangle 3"/>
          <p:cNvSpPr>
            <a:spLocks noGrp="1" noChangeArrowheads="1"/>
          </p:cNvSpPr>
          <p:nvPr>
            <p:ph type="body" idx="1"/>
          </p:nvPr>
        </p:nvSpPr>
        <p:spPr>
          <a:xfrm>
            <a:off x="285750" y="1600200"/>
            <a:ext cx="8858250" cy="5257800"/>
          </a:xfrm>
        </p:spPr>
        <p:txBody>
          <a:bodyPr/>
          <a:lstStyle/>
          <a:p>
            <a:pPr marL="0" indent="0" eaLnBrk="1" hangingPunct="1">
              <a:buFontTx/>
              <a:buNone/>
              <a:defRPr/>
            </a:pPr>
            <a:endParaRPr lang="fr-FR" sz="2800" dirty="0" smtClean="0">
              <a:solidFill>
                <a:srgbClr val="002060"/>
              </a:solidFill>
              <a:latin typeface="Comic Sans MS" charset="0"/>
            </a:endParaRPr>
          </a:p>
          <a:p>
            <a:pPr eaLnBrk="1" hangingPunct="1">
              <a:buFont typeface="Wingdings" charset="0"/>
              <a:buChar char="v"/>
              <a:defRPr/>
            </a:pPr>
            <a:r>
              <a:rPr lang="fr-FR" sz="2800" dirty="0" smtClean="0">
                <a:solidFill>
                  <a:srgbClr val="002060"/>
                </a:solidFill>
                <a:latin typeface="Comic Sans MS" charset="0"/>
              </a:rPr>
              <a:t>Vaccination: </a:t>
            </a:r>
            <a:r>
              <a:rPr lang="fr-FR" sz="2800" dirty="0" smtClean="0">
                <a:solidFill>
                  <a:srgbClr val="002060"/>
                </a:solidFill>
                <a:latin typeface="Comic Sans MS" charset="0"/>
              </a:rPr>
              <a:t>sans </a:t>
            </a:r>
            <a:r>
              <a:rPr lang="fr-FR" sz="2800" dirty="0">
                <a:solidFill>
                  <a:srgbClr val="002060"/>
                </a:solidFill>
                <a:latin typeface="Comic Sans MS" charset="0"/>
              </a:rPr>
              <a:t>risque</a:t>
            </a:r>
            <a:r>
              <a:rPr lang="fr-FR" sz="2800" dirty="0" smtClean="0">
                <a:solidFill>
                  <a:srgbClr val="002060"/>
                </a:solidFill>
                <a:latin typeface="Comic Sans MS" charset="0"/>
              </a:rPr>
              <a:t> pendant toute la grossesse</a:t>
            </a:r>
          </a:p>
          <a:p>
            <a:pPr marL="0" indent="0" eaLnBrk="1" hangingPunct="1">
              <a:buFontTx/>
              <a:buNone/>
              <a:defRPr/>
            </a:pPr>
            <a:r>
              <a:rPr lang="fr-FR" sz="2800" dirty="0">
                <a:solidFill>
                  <a:srgbClr val="002060"/>
                </a:solidFill>
                <a:latin typeface="Comic Sans MS" charset="0"/>
              </a:rPr>
              <a:t> </a:t>
            </a:r>
            <a:r>
              <a:rPr lang="fr-FR" sz="2800" dirty="0" smtClean="0">
                <a:solidFill>
                  <a:srgbClr val="002060"/>
                </a:solidFill>
                <a:latin typeface="Comic Sans MS" charset="0"/>
              </a:rPr>
              <a:t>          (NM </a:t>
            </a:r>
            <a:r>
              <a:rPr lang="fr-FR" sz="2800" dirty="0" err="1" smtClean="0">
                <a:solidFill>
                  <a:srgbClr val="002060"/>
                </a:solidFill>
                <a:latin typeface="Comic Sans MS" charset="0"/>
              </a:rPr>
              <a:t>Scheller</a:t>
            </a:r>
            <a:r>
              <a:rPr lang="fr-FR" sz="2800" dirty="0" smtClean="0">
                <a:solidFill>
                  <a:srgbClr val="002060"/>
                </a:solidFill>
                <a:latin typeface="Comic Sans MS" charset="0"/>
              </a:rPr>
              <a:t> et coll. En 2017; MT </a:t>
            </a:r>
            <a:r>
              <a:rPr lang="fr-FR" sz="2800" dirty="0" err="1" smtClean="0">
                <a:solidFill>
                  <a:srgbClr val="002060"/>
                </a:solidFill>
                <a:latin typeface="Comic Sans MS" charset="0"/>
              </a:rPr>
              <a:t>Faber</a:t>
            </a:r>
            <a:r>
              <a:rPr lang="fr-FR" sz="2800" dirty="0" smtClean="0">
                <a:solidFill>
                  <a:srgbClr val="002060"/>
                </a:solidFill>
                <a:latin typeface="Comic Sans MS" charset="0"/>
              </a:rPr>
              <a:t> et</a:t>
            </a:r>
          </a:p>
          <a:p>
            <a:pPr marL="0" indent="0" eaLnBrk="1" hangingPunct="1">
              <a:buFontTx/>
              <a:buNone/>
              <a:defRPr/>
            </a:pPr>
            <a:r>
              <a:rPr lang="fr-FR" sz="2800" dirty="0">
                <a:solidFill>
                  <a:srgbClr val="002060"/>
                </a:solidFill>
                <a:latin typeface="Comic Sans MS" charset="0"/>
              </a:rPr>
              <a:t> </a:t>
            </a:r>
            <a:r>
              <a:rPr lang="fr-FR" sz="2800" dirty="0" smtClean="0">
                <a:solidFill>
                  <a:srgbClr val="002060"/>
                </a:solidFill>
                <a:latin typeface="Comic Sans MS" charset="0"/>
              </a:rPr>
              <a:t>           coll. en 2019 et HS </a:t>
            </a:r>
            <a:r>
              <a:rPr lang="fr-FR" sz="2800" dirty="0" err="1" smtClean="0">
                <a:solidFill>
                  <a:srgbClr val="002060"/>
                </a:solidFill>
                <a:latin typeface="Comic Sans MS" charset="0"/>
              </a:rPr>
              <a:t>Lipkind</a:t>
            </a:r>
            <a:r>
              <a:rPr lang="fr-FR" sz="2800" dirty="0" smtClean="0">
                <a:solidFill>
                  <a:srgbClr val="002060"/>
                </a:solidFill>
                <a:latin typeface="Comic Sans MS" charset="0"/>
              </a:rPr>
              <a:t> et coll. </a:t>
            </a:r>
            <a:r>
              <a:rPr lang="fr-FR" sz="2800" dirty="0">
                <a:solidFill>
                  <a:srgbClr val="002060"/>
                </a:solidFill>
                <a:latin typeface="Comic Sans MS" charset="0"/>
              </a:rPr>
              <a:t>e</a:t>
            </a:r>
            <a:r>
              <a:rPr lang="fr-FR" sz="2800" dirty="0" smtClean="0">
                <a:solidFill>
                  <a:srgbClr val="002060"/>
                </a:solidFill>
                <a:latin typeface="Comic Sans MS" charset="0"/>
              </a:rPr>
              <a:t>n 2017)</a:t>
            </a:r>
          </a:p>
          <a:p>
            <a:pPr marL="0" indent="0" eaLnBrk="1" hangingPunct="1">
              <a:buFontTx/>
              <a:buNone/>
              <a:defRPr/>
            </a:pPr>
            <a:endParaRPr lang="fr-FR" sz="2800" dirty="0" smtClean="0">
              <a:solidFill>
                <a:srgbClr val="002060"/>
              </a:solidFill>
              <a:latin typeface="Comic Sans MS" charset="0"/>
            </a:endParaRPr>
          </a:p>
        </p:txBody>
      </p:sp>
    </p:spTree>
    <p:extLst>
      <p:ext uri="{BB962C8B-B14F-4D97-AF65-F5344CB8AC3E}">
        <p14:creationId xmlns:p14="http://schemas.microsoft.com/office/powerpoint/2010/main" val="1515932157"/>
      </p:ext>
    </p:extLst>
  </p:cSld>
  <p:clrMapOvr>
    <a:masterClrMapping/>
  </p:clrMapOvr>
  <p:transition xmlns:p14="http://schemas.microsoft.com/office/powerpoint/2010/main" spd="slow">
    <p:wedg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solidFill>
            <a:srgbClr val="DBDEC0"/>
          </a:solidFill>
          <a:ln w="38100">
            <a:solidFill>
              <a:schemeClr val="accent2"/>
            </a:solidFill>
          </a:ln>
        </p:spPr>
        <p:txBody>
          <a:bodyPr/>
          <a:lstStyle/>
          <a:p>
            <a:pPr eaLnBrk="1" hangingPunct="1">
              <a:defRPr/>
            </a:pPr>
            <a:r>
              <a:rPr lang="fr-FR" sz="3600" b="1" dirty="0" smtClean="0">
                <a:solidFill>
                  <a:srgbClr val="990033"/>
                </a:solidFill>
                <a:effectLst>
                  <a:outerShdw blurRad="38100" dist="38100" dir="2700000" algn="tl">
                    <a:srgbClr val="000000"/>
                  </a:outerShdw>
                </a:effectLst>
                <a:latin typeface="Comic Sans MS" pitchFamily="66" charset="0"/>
                <a:ea typeface="+mj-ea"/>
                <a:cs typeface="+mj-cs"/>
              </a:rPr>
              <a:t>HPV et fertilité masculine</a:t>
            </a:r>
            <a:r>
              <a:rPr lang="fr-FR" sz="3600" dirty="0" smtClean="0">
                <a:solidFill>
                  <a:srgbClr val="990033"/>
                </a:solidFill>
                <a:latin typeface="Comic Sans MS" pitchFamily="66" charset="0"/>
                <a:ea typeface="+mj-ea"/>
                <a:cs typeface="+mj-cs"/>
              </a:rPr>
              <a:t> </a:t>
            </a:r>
          </a:p>
        </p:txBody>
      </p:sp>
      <p:sp>
        <p:nvSpPr>
          <p:cNvPr id="20482" name="Rectangle 3"/>
          <p:cNvSpPr>
            <a:spLocks noGrp="1" noChangeArrowheads="1"/>
          </p:cNvSpPr>
          <p:nvPr>
            <p:ph type="body" idx="1"/>
          </p:nvPr>
        </p:nvSpPr>
        <p:spPr>
          <a:xfrm>
            <a:off x="285750" y="1600200"/>
            <a:ext cx="8858250" cy="5257800"/>
          </a:xfrm>
        </p:spPr>
        <p:txBody>
          <a:bodyPr/>
          <a:lstStyle/>
          <a:p>
            <a:pPr marL="0" indent="0" eaLnBrk="1" hangingPunct="1">
              <a:buFontTx/>
              <a:buNone/>
              <a:defRPr/>
            </a:pPr>
            <a:endParaRPr lang="fr-FR" sz="2800" dirty="0" smtClean="0">
              <a:solidFill>
                <a:srgbClr val="002060"/>
              </a:solidFill>
              <a:latin typeface="Comic Sans MS" charset="0"/>
            </a:endParaRPr>
          </a:p>
          <a:p>
            <a:pPr eaLnBrk="1" hangingPunct="1">
              <a:buFont typeface="Wingdings" charset="0"/>
              <a:buChar char="v"/>
              <a:defRPr/>
            </a:pPr>
            <a:r>
              <a:rPr lang="fr-FR" sz="2800" dirty="0" smtClean="0">
                <a:solidFill>
                  <a:srgbClr val="002060"/>
                </a:solidFill>
                <a:latin typeface="Comic Sans MS" charset="0"/>
              </a:rPr>
              <a:t>HPV dans le sperme:  16% des  hommes consultant pour infertilité</a:t>
            </a:r>
          </a:p>
          <a:p>
            <a:pPr eaLnBrk="1" hangingPunct="1">
              <a:buFont typeface="Wingdings" charset="2"/>
              <a:buChar char="v"/>
              <a:defRPr/>
            </a:pPr>
            <a:r>
              <a:rPr lang="fr-FR" sz="2800" dirty="0" smtClean="0">
                <a:solidFill>
                  <a:srgbClr val="002060"/>
                </a:solidFill>
                <a:latin typeface="Comic Sans MS" charset="0"/>
              </a:rPr>
              <a:t>Facteur de risque d’infertilité</a:t>
            </a:r>
          </a:p>
          <a:p>
            <a:pPr marL="0" indent="0" eaLnBrk="1" hangingPunct="1">
              <a:buFontTx/>
              <a:buNone/>
              <a:defRPr/>
            </a:pPr>
            <a:r>
              <a:rPr lang="fr-FR" sz="2800" dirty="0">
                <a:solidFill>
                  <a:srgbClr val="002060"/>
                </a:solidFill>
                <a:latin typeface="Comic Sans MS" charset="0"/>
              </a:rPr>
              <a:t> </a:t>
            </a:r>
            <a:r>
              <a:rPr lang="fr-FR" sz="2800" dirty="0" smtClean="0">
                <a:solidFill>
                  <a:srgbClr val="002060"/>
                </a:solidFill>
                <a:latin typeface="Comic Sans MS" charset="0"/>
              </a:rPr>
              <a:t>                                  (</a:t>
            </a:r>
            <a:r>
              <a:rPr lang="fr-FR" sz="2800" dirty="0" err="1" smtClean="0">
                <a:solidFill>
                  <a:srgbClr val="002060"/>
                </a:solidFill>
                <a:latin typeface="Comic Sans MS" charset="0"/>
              </a:rPr>
              <a:t>Xiong</a:t>
            </a:r>
            <a:r>
              <a:rPr lang="fr-FR" sz="2800" dirty="0" smtClean="0">
                <a:solidFill>
                  <a:srgbClr val="002060"/>
                </a:solidFill>
                <a:latin typeface="Comic Sans MS" charset="0"/>
              </a:rPr>
              <a:t> coll. en 2018)</a:t>
            </a:r>
          </a:p>
          <a:p>
            <a:pPr eaLnBrk="1" hangingPunct="1">
              <a:buFont typeface="Wingdings" charset="2"/>
              <a:buChar char="v"/>
              <a:defRPr/>
            </a:pPr>
            <a:r>
              <a:rPr lang="fr-FR" sz="2800" dirty="0" smtClean="0">
                <a:solidFill>
                  <a:srgbClr val="002060"/>
                </a:solidFill>
                <a:latin typeface="Comic Sans MS" charset="0"/>
              </a:rPr>
              <a:t>Métaanalyse de Cao et coll.</a:t>
            </a:r>
          </a:p>
          <a:p>
            <a:pPr marL="0" indent="0" eaLnBrk="1" hangingPunct="1">
              <a:buFontTx/>
              <a:buNone/>
              <a:defRPr/>
            </a:pPr>
            <a:r>
              <a:rPr lang="fr-FR" sz="2800" dirty="0">
                <a:solidFill>
                  <a:srgbClr val="002060"/>
                </a:solidFill>
                <a:latin typeface="Comic Sans MS" charset="0"/>
              </a:rPr>
              <a:t> </a:t>
            </a:r>
            <a:r>
              <a:rPr lang="fr-FR" sz="2800" dirty="0" smtClean="0">
                <a:solidFill>
                  <a:srgbClr val="002060"/>
                </a:solidFill>
                <a:latin typeface="Comic Sans MS" charset="0"/>
              </a:rPr>
              <a:t>    - 616 patients: infertiles et HPV +</a:t>
            </a:r>
          </a:p>
          <a:p>
            <a:pPr marL="0" indent="0" eaLnBrk="1" hangingPunct="1">
              <a:buFontTx/>
              <a:buNone/>
              <a:defRPr/>
            </a:pPr>
            <a:r>
              <a:rPr lang="fr-FR" sz="2800" dirty="0">
                <a:solidFill>
                  <a:srgbClr val="002060"/>
                </a:solidFill>
                <a:latin typeface="Comic Sans MS" charset="0"/>
              </a:rPr>
              <a:t> </a:t>
            </a:r>
            <a:r>
              <a:rPr lang="fr-FR" sz="2800" dirty="0" smtClean="0">
                <a:solidFill>
                  <a:srgbClr val="002060"/>
                </a:solidFill>
                <a:latin typeface="Comic Sans MS" charset="0"/>
              </a:rPr>
              <a:t>    - 2029 patients: infertiles et HPH –</a:t>
            </a:r>
          </a:p>
          <a:p>
            <a:pPr marL="0" indent="0" eaLnBrk="1" hangingPunct="1">
              <a:buFontTx/>
              <a:buNone/>
              <a:defRPr/>
            </a:pPr>
            <a:r>
              <a:rPr lang="fr-FR" sz="2800" dirty="0" smtClean="0">
                <a:solidFill>
                  <a:srgbClr val="002060"/>
                </a:solidFill>
                <a:latin typeface="Comic Sans MS" charset="0"/>
              </a:rPr>
              <a:t>Différence significative en terme de mobilité spermatique </a:t>
            </a:r>
          </a:p>
        </p:txBody>
      </p:sp>
    </p:spTree>
  </p:cSld>
  <p:clrMapOvr>
    <a:masterClrMapping/>
  </p:clrMapOvr>
  <p:transition xmlns:p14="http://schemas.microsoft.com/office/powerpoint/2010/main" spd="slow">
    <p:wedg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solidFill>
            <a:srgbClr val="DBDEC0"/>
          </a:solidFill>
          <a:ln w="38100">
            <a:solidFill>
              <a:schemeClr val="accent2"/>
            </a:solidFill>
          </a:ln>
        </p:spPr>
        <p:txBody>
          <a:bodyPr/>
          <a:lstStyle/>
          <a:p>
            <a:pPr eaLnBrk="1" hangingPunct="1">
              <a:defRPr/>
            </a:pPr>
            <a:r>
              <a:rPr lang="fr-FR" sz="3600" b="1" dirty="0" smtClean="0">
                <a:solidFill>
                  <a:srgbClr val="990033"/>
                </a:solidFill>
                <a:effectLst>
                  <a:outerShdw blurRad="38100" dist="38100" dir="2700000" algn="tl">
                    <a:srgbClr val="000000"/>
                  </a:outerShdw>
                </a:effectLst>
                <a:latin typeface="Comic Sans MS" pitchFamily="66" charset="0"/>
                <a:ea typeface="+mj-ea"/>
                <a:cs typeface="+mj-cs"/>
              </a:rPr>
              <a:t>HPV et fertilité masculine</a:t>
            </a:r>
            <a:r>
              <a:rPr lang="fr-FR" sz="3600" dirty="0" smtClean="0">
                <a:solidFill>
                  <a:srgbClr val="990033"/>
                </a:solidFill>
                <a:latin typeface="Comic Sans MS" pitchFamily="66" charset="0"/>
                <a:ea typeface="+mj-ea"/>
                <a:cs typeface="+mj-cs"/>
              </a:rPr>
              <a:t> </a:t>
            </a:r>
          </a:p>
        </p:txBody>
      </p:sp>
      <p:sp>
        <p:nvSpPr>
          <p:cNvPr id="20482" name="Rectangle 3"/>
          <p:cNvSpPr>
            <a:spLocks noGrp="1" noChangeArrowheads="1"/>
          </p:cNvSpPr>
          <p:nvPr>
            <p:ph type="body" idx="1"/>
          </p:nvPr>
        </p:nvSpPr>
        <p:spPr>
          <a:xfrm>
            <a:off x="285750" y="1600200"/>
            <a:ext cx="8858250" cy="5257800"/>
          </a:xfrm>
        </p:spPr>
        <p:txBody>
          <a:bodyPr/>
          <a:lstStyle/>
          <a:p>
            <a:pPr marL="0" indent="0" eaLnBrk="1" hangingPunct="1">
              <a:buFontTx/>
              <a:buNone/>
              <a:defRPr/>
            </a:pPr>
            <a:endParaRPr lang="fr-FR" sz="2800" dirty="0" smtClean="0">
              <a:solidFill>
                <a:srgbClr val="002060"/>
              </a:solidFill>
              <a:latin typeface="Comic Sans MS" charset="0"/>
            </a:endParaRPr>
          </a:p>
          <a:p>
            <a:pPr eaLnBrk="1" hangingPunct="1">
              <a:buFont typeface="Wingdings" charset="0"/>
              <a:buChar char="v"/>
              <a:defRPr/>
            </a:pPr>
            <a:r>
              <a:rPr lang="fr-FR" sz="2800" dirty="0" smtClean="0">
                <a:solidFill>
                  <a:srgbClr val="002060"/>
                </a:solidFill>
                <a:latin typeface="Comic Sans MS" charset="0"/>
              </a:rPr>
              <a:t>Etude in vitro: adhérence du virus sur la tête des spermatozoïde</a:t>
            </a:r>
          </a:p>
          <a:p>
            <a:pPr marL="0" indent="0" eaLnBrk="1" hangingPunct="1">
              <a:buFontTx/>
              <a:buNone/>
              <a:defRPr/>
            </a:pPr>
            <a:endParaRPr lang="fr-FR" sz="2800" dirty="0" smtClean="0">
              <a:solidFill>
                <a:srgbClr val="002060"/>
              </a:solidFill>
              <a:latin typeface="Comic Sans MS" charset="0"/>
            </a:endParaRPr>
          </a:p>
          <a:p>
            <a:pPr eaLnBrk="1" hangingPunct="1">
              <a:buFont typeface="Wingdings" charset="2"/>
              <a:buChar char="v"/>
              <a:defRPr/>
            </a:pPr>
            <a:r>
              <a:rPr lang="fr-FR" sz="2800" dirty="0" smtClean="0">
                <a:solidFill>
                  <a:srgbClr val="002060"/>
                </a:solidFill>
                <a:latin typeface="Comic Sans MS" charset="0"/>
              </a:rPr>
              <a:t>Anomalies en cas HPV dans le sperme:  AC anti-spermatozoïdes, augmentation de la fragmentation de l’ADN spermatique</a:t>
            </a:r>
          </a:p>
        </p:txBody>
      </p:sp>
    </p:spTree>
  </p:cSld>
  <p:clrMapOvr>
    <a:masterClrMapping/>
  </p:clrMapOvr>
  <p:transition xmlns:p14="http://schemas.microsoft.com/office/powerpoint/2010/main" spd="slow">
    <p:wedg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solidFill>
            <a:srgbClr val="DBDEC0"/>
          </a:solidFill>
          <a:ln w="38100">
            <a:solidFill>
              <a:schemeClr val="accent2"/>
            </a:solidFill>
          </a:ln>
        </p:spPr>
        <p:txBody>
          <a:bodyPr/>
          <a:lstStyle/>
          <a:p>
            <a:pPr eaLnBrk="1" hangingPunct="1">
              <a:defRPr/>
            </a:pPr>
            <a:r>
              <a:rPr lang="fr-FR" sz="3600" b="1" dirty="0">
                <a:solidFill>
                  <a:srgbClr val="990033"/>
                </a:solidFill>
                <a:effectLst>
                  <a:outerShdw blurRad="38100" dist="38100" dir="2700000" algn="tl">
                    <a:srgbClr val="000000"/>
                  </a:outerShdw>
                </a:effectLst>
                <a:latin typeface="Comic Sans MS" pitchFamily="66" charset="0"/>
              </a:rPr>
              <a:t>HPV et fertilité masculine</a:t>
            </a:r>
            <a:r>
              <a:rPr lang="fr-FR" sz="3600" dirty="0">
                <a:solidFill>
                  <a:srgbClr val="990033"/>
                </a:solidFill>
                <a:latin typeface="Comic Sans MS" pitchFamily="66" charset="0"/>
              </a:rPr>
              <a:t> </a:t>
            </a:r>
            <a:endParaRPr lang="fr-FR" sz="3600" dirty="0" smtClean="0">
              <a:solidFill>
                <a:srgbClr val="990033"/>
              </a:solidFill>
              <a:latin typeface="Comic Sans MS" pitchFamily="66" charset="0"/>
              <a:ea typeface="+mj-ea"/>
              <a:cs typeface="+mj-cs"/>
            </a:endParaRPr>
          </a:p>
        </p:txBody>
      </p:sp>
      <p:sp>
        <p:nvSpPr>
          <p:cNvPr id="20482" name="Rectangle 3"/>
          <p:cNvSpPr>
            <a:spLocks noGrp="1" noChangeArrowheads="1"/>
          </p:cNvSpPr>
          <p:nvPr>
            <p:ph type="body" idx="1"/>
          </p:nvPr>
        </p:nvSpPr>
        <p:spPr>
          <a:xfrm>
            <a:off x="285750" y="1600200"/>
            <a:ext cx="8858250" cy="5257800"/>
          </a:xfrm>
        </p:spPr>
        <p:txBody>
          <a:bodyPr/>
          <a:lstStyle/>
          <a:p>
            <a:pPr marL="0" indent="0" eaLnBrk="1" hangingPunct="1">
              <a:buFontTx/>
              <a:buNone/>
              <a:defRPr/>
            </a:pPr>
            <a:endParaRPr lang="fr-FR" sz="2800" dirty="0" smtClean="0">
              <a:solidFill>
                <a:srgbClr val="002060"/>
              </a:solidFill>
              <a:latin typeface="Comic Sans MS" charset="0"/>
            </a:endParaRPr>
          </a:p>
          <a:p>
            <a:pPr eaLnBrk="1" hangingPunct="1">
              <a:buFont typeface="Wingdings" charset="0"/>
              <a:buChar char="v"/>
              <a:defRPr/>
            </a:pPr>
            <a:r>
              <a:rPr lang="fr-FR" sz="2800" dirty="0" smtClean="0">
                <a:solidFill>
                  <a:srgbClr val="002060"/>
                </a:solidFill>
                <a:latin typeface="Comic Sans MS" charset="0"/>
              </a:rPr>
              <a:t>Impact négatif sur les résultats en FIV si l’homme est infecté     </a:t>
            </a:r>
            <a:r>
              <a:rPr lang="fr-FR" sz="2800" dirty="0" smtClean="0">
                <a:solidFill>
                  <a:srgbClr val="FF0000"/>
                </a:solidFill>
                <a:latin typeface="Comic Sans MS" charset="0"/>
              </a:rPr>
              <a:t>(</a:t>
            </a:r>
            <a:r>
              <a:rPr lang="fr-FR" sz="2800" dirty="0" err="1" smtClean="0">
                <a:solidFill>
                  <a:srgbClr val="FF0000"/>
                </a:solidFill>
                <a:latin typeface="Comic Sans MS" charset="0"/>
              </a:rPr>
              <a:t>Siritadis</a:t>
            </a:r>
            <a:r>
              <a:rPr lang="fr-FR" sz="2800" dirty="0" smtClean="0">
                <a:solidFill>
                  <a:srgbClr val="FF0000"/>
                </a:solidFill>
                <a:latin typeface="Comic Sans MS" charset="0"/>
              </a:rPr>
              <a:t> et coll. en 2018)</a:t>
            </a:r>
          </a:p>
          <a:p>
            <a:pPr marL="0" indent="0" eaLnBrk="1" hangingPunct="1">
              <a:buFontTx/>
              <a:buNone/>
              <a:defRPr/>
            </a:pPr>
            <a:r>
              <a:rPr lang="fr-FR" sz="2800" dirty="0">
                <a:solidFill>
                  <a:srgbClr val="002060"/>
                </a:solidFill>
                <a:latin typeface="Comic Sans MS" charset="0"/>
              </a:rPr>
              <a:t> </a:t>
            </a:r>
            <a:r>
              <a:rPr lang="fr-FR" sz="2800" dirty="0" smtClean="0">
                <a:solidFill>
                  <a:srgbClr val="002060"/>
                </a:solidFill>
                <a:latin typeface="Comic Sans MS" charset="0"/>
              </a:rPr>
              <a:t>   - moins de naissance vivantes et grossesse </a:t>
            </a:r>
          </a:p>
          <a:p>
            <a:pPr marL="0" indent="0" eaLnBrk="1" hangingPunct="1">
              <a:buFontTx/>
              <a:buNone/>
              <a:defRPr/>
            </a:pPr>
            <a:r>
              <a:rPr lang="fr-FR" sz="2800" dirty="0">
                <a:solidFill>
                  <a:srgbClr val="002060"/>
                </a:solidFill>
                <a:latin typeface="Comic Sans MS" charset="0"/>
              </a:rPr>
              <a:t> </a:t>
            </a:r>
            <a:r>
              <a:rPr lang="fr-FR" sz="2800" dirty="0" smtClean="0">
                <a:solidFill>
                  <a:srgbClr val="002060"/>
                </a:solidFill>
                <a:latin typeface="Comic Sans MS" charset="0"/>
              </a:rPr>
              <a:t>     (RR: 0,43 &lt;IC 95%  0,23-0,82&gt;)</a:t>
            </a:r>
          </a:p>
          <a:p>
            <a:pPr marL="0" indent="0" eaLnBrk="1" hangingPunct="1">
              <a:buFontTx/>
              <a:buNone/>
              <a:defRPr/>
            </a:pPr>
            <a:endParaRPr lang="fr-FR" sz="2800" dirty="0">
              <a:solidFill>
                <a:srgbClr val="002060"/>
              </a:solidFill>
              <a:latin typeface="Comic Sans MS" charset="0"/>
            </a:endParaRPr>
          </a:p>
          <a:p>
            <a:pPr marL="0" indent="0" eaLnBrk="1" hangingPunct="1">
              <a:buFontTx/>
              <a:buNone/>
              <a:defRPr/>
            </a:pPr>
            <a:r>
              <a:rPr lang="fr-FR" sz="2800" dirty="0" smtClean="0">
                <a:solidFill>
                  <a:srgbClr val="002060"/>
                </a:solidFill>
                <a:latin typeface="Comic Sans MS" charset="0"/>
              </a:rPr>
              <a:t>    - augmentation du risque de FCS (RR: 3,70 &lt;IC</a:t>
            </a:r>
          </a:p>
          <a:p>
            <a:pPr marL="0" indent="0" eaLnBrk="1" hangingPunct="1">
              <a:buFontTx/>
              <a:buNone/>
              <a:defRPr/>
            </a:pPr>
            <a:r>
              <a:rPr lang="fr-FR" sz="2800" dirty="0">
                <a:solidFill>
                  <a:srgbClr val="002060"/>
                </a:solidFill>
                <a:latin typeface="Comic Sans MS" charset="0"/>
              </a:rPr>
              <a:t> </a:t>
            </a:r>
            <a:r>
              <a:rPr lang="fr-FR" sz="2800" dirty="0" smtClean="0">
                <a:solidFill>
                  <a:srgbClr val="002060"/>
                </a:solidFill>
                <a:latin typeface="Comic Sans MS" charset="0"/>
              </a:rPr>
              <a:t>     95%  1,94-7,05 &gt;)</a:t>
            </a:r>
          </a:p>
          <a:p>
            <a:pPr marL="0" indent="0" eaLnBrk="1" hangingPunct="1">
              <a:buFontTx/>
              <a:buNone/>
              <a:defRPr/>
            </a:pPr>
            <a:endParaRPr lang="fr-FR" sz="2800" dirty="0" smtClean="0">
              <a:solidFill>
                <a:srgbClr val="002060"/>
              </a:solidFill>
              <a:latin typeface="Comic Sans MS" charset="0"/>
            </a:endParaRPr>
          </a:p>
        </p:txBody>
      </p:sp>
    </p:spTree>
  </p:cSld>
  <p:clrMapOvr>
    <a:masterClrMapping/>
  </p:clrMapOvr>
  <p:transition xmlns:p14="http://schemas.microsoft.com/office/powerpoint/2010/main" spd="slow">
    <p:wedg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solidFill>
            <a:srgbClr val="DBDEC0"/>
          </a:solidFill>
          <a:ln w="38100">
            <a:solidFill>
              <a:schemeClr val="accent2"/>
            </a:solidFill>
          </a:ln>
        </p:spPr>
        <p:txBody>
          <a:bodyPr/>
          <a:lstStyle/>
          <a:p>
            <a:pPr eaLnBrk="1" hangingPunct="1">
              <a:defRPr/>
            </a:pPr>
            <a:r>
              <a:rPr lang="fr-FR" sz="3600" b="1" dirty="0">
                <a:solidFill>
                  <a:srgbClr val="990033"/>
                </a:solidFill>
                <a:effectLst>
                  <a:outerShdw blurRad="38100" dist="38100" dir="2700000" algn="tl">
                    <a:srgbClr val="000000"/>
                  </a:outerShdw>
                </a:effectLst>
                <a:latin typeface="Comic Sans MS" pitchFamily="66" charset="0"/>
              </a:rPr>
              <a:t>HPV et fertilité masculine</a:t>
            </a:r>
            <a:r>
              <a:rPr lang="fr-FR" sz="3600" dirty="0">
                <a:solidFill>
                  <a:srgbClr val="990033"/>
                </a:solidFill>
                <a:latin typeface="Comic Sans MS" pitchFamily="66" charset="0"/>
              </a:rPr>
              <a:t> </a:t>
            </a:r>
            <a:endParaRPr lang="fr-FR" sz="3600" dirty="0" smtClean="0">
              <a:solidFill>
                <a:srgbClr val="990033"/>
              </a:solidFill>
              <a:latin typeface="Comic Sans MS" pitchFamily="66" charset="0"/>
              <a:ea typeface="+mj-ea"/>
              <a:cs typeface="+mj-cs"/>
            </a:endParaRPr>
          </a:p>
        </p:txBody>
      </p:sp>
      <p:sp>
        <p:nvSpPr>
          <p:cNvPr id="20482" name="Rectangle 3"/>
          <p:cNvSpPr>
            <a:spLocks noGrp="1" noChangeArrowheads="1"/>
          </p:cNvSpPr>
          <p:nvPr>
            <p:ph type="body" idx="1"/>
          </p:nvPr>
        </p:nvSpPr>
        <p:spPr>
          <a:xfrm>
            <a:off x="285750" y="1600200"/>
            <a:ext cx="8858250" cy="5257800"/>
          </a:xfrm>
        </p:spPr>
        <p:txBody>
          <a:bodyPr/>
          <a:lstStyle/>
          <a:p>
            <a:pPr marL="0" indent="0" eaLnBrk="1" hangingPunct="1">
              <a:buFontTx/>
              <a:buNone/>
              <a:defRPr/>
            </a:pPr>
            <a:endParaRPr lang="fr-FR" sz="2800" dirty="0" smtClean="0">
              <a:solidFill>
                <a:srgbClr val="002060"/>
              </a:solidFill>
              <a:latin typeface="Comic Sans MS" charset="0"/>
            </a:endParaRPr>
          </a:p>
          <a:p>
            <a:pPr eaLnBrk="1" hangingPunct="1">
              <a:buFont typeface="Wingdings" charset="0"/>
              <a:buChar char="v"/>
              <a:defRPr/>
            </a:pPr>
            <a:r>
              <a:rPr lang="fr-FR" sz="2800" dirty="0" smtClean="0">
                <a:solidFill>
                  <a:srgbClr val="002060"/>
                </a:solidFill>
                <a:latin typeface="Comic Sans MS" charset="0"/>
              </a:rPr>
              <a:t>Issue insémination utérine avec sperme de donneur</a:t>
            </a:r>
          </a:p>
          <a:p>
            <a:pPr marL="0" indent="0" eaLnBrk="1" hangingPunct="1">
              <a:buFontTx/>
              <a:buNone/>
              <a:defRPr/>
            </a:pPr>
            <a:r>
              <a:rPr lang="fr-FR" sz="2800" dirty="0" smtClean="0">
                <a:solidFill>
                  <a:srgbClr val="002060"/>
                </a:solidFill>
                <a:latin typeface="Comic Sans MS" charset="0"/>
              </a:rPr>
              <a:t>   -0% de grossesse si sperme HPV-positif</a:t>
            </a:r>
          </a:p>
          <a:p>
            <a:pPr marL="0" indent="0" eaLnBrk="1" hangingPunct="1">
              <a:buFontTx/>
              <a:buNone/>
              <a:defRPr/>
            </a:pPr>
            <a:r>
              <a:rPr lang="fr-FR" sz="2800" dirty="0">
                <a:solidFill>
                  <a:srgbClr val="002060"/>
                </a:solidFill>
                <a:latin typeface="Comic Sans MS" charset="0"/>
              </a:rPr>
              <a:t> </a:t>
            </a:r>
            <a:r>
              <a:rPr lang="fr-FR" sz="2800" dirty="0" smtClean="0">
                <a:solidFill>
                  <a:srgbClr val="002060"/>
                </a:solidFill>
                <a:latin typeface="Comic Sans MS" charset="0"/>
              </a:rPr>
              <a:t>  -14,6% de grossesse si sperme HPV-négatif</a:t>
            </a:r>
          </a:p>
          <a:p>
            <a:pPr marL="0" indent="0" eaLnBrk="1" hangingPunct="1">
              <a:buFontTx/>
              <a:buNone/>
              <a:defRPr/>
            </a:pPr>
            <a:endParaRPr lang="fr-FR" sz="2800" dirty="0" smtClean="0">
              <a:solidFill>
                <a:srgbClr val="002060"/>
              </a:solidFill>
              <a:latin typeface="Comic Sans MS" charset="0"/>
            </a:endParaRPr>
          </a:p>
        </p:txBody>
      </p:sp>
    </p:spTree>
  </p:cSld>
  <p:clrMapOvr>
    <a:masterClrMapping/>
  </p:clrMapOvr>
  <p:transition xmlns:p14="http://schemas.microsoft.com/office/powerpoint/2010/main" spd="slow">
    <p:wedg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solidFill>
            <a:srgbClr val="DBDEC0"/>
          </a:solidFill>
          <a:ln w="38100">
            <a:solidFill>
              <a:schemeClr val="accent2"/>
            </a:solidFill>
          </a:ln>
        </p:spPr>
        <p:txBody>
          <a:bodyPr/>
          <a:lstStyle/>
          <a:p>
            <a:pPr eaLnBrk="1" hangingPunct="1">
              <a:defRPr/>
            </a:pPr>
            <a:r>
              <a:rPr lang="fr-FR" sz="3600" b="1" dirty="0" smtClean="0">
                <a:solidFill>
                  <a:srgbClr val="990033"/>
                </a:solidFill>
                <a:effectLst>
                  <a:outerShdw blurRad="38100" dist="38100" dir="2700000" algn="tl">
                    <a:srgbClr val="000000"/>
                  </a:outerShdw>
                </a:effectLst>
                <a:latin typeface="Comic Sans MS" pitchFamily="66" charset="0"/>
                <a:ea typeface="+mj-ea"/>
                <a:cs typeface="+mj-cs"/>
              </a:rPr>
              <a:t>HVP et Fertilité masculine</a:t>
            </a:r>
            <a:r>
              <a:rPr lang="fr-FR" sz="3600" dirty="0" smtClean="0">
                <a:solidFill>
                  <a:srgbClr val="990033"/>
                </a:solidFill>
                <a:latin typeface="Comic Sans MS" pitchFamily="66" charset="0"/>
                <a:ea typeface="+mj-ea"/>
                <a:cs typeface="+mj-cs"/>
              </a:rPr>
              <a:t> </a:t>
            </a:r>
          </a:p>
        </p:txBody>
      </p:sp>
      <p:sp>
        <p:nvSpPr>
          <p:cNvPr id="20482" name="Rectangle 3"/>
          <p:cNvSpPr>
            <a:spLocks noGrp="1" noChangeArrowheads="1"/>
          </p:cNvSpPr>
          <p:nvPr>
            <p:ph type="body" idx="1"/>
          </p:nvPr>
        </p:nvSpPr>
        <p:spPr>
          <a:xfrm>
            <a:off x="285750" y="1600200"/>
            <a:ext cx="8858250" cy="5257800"/>
          </a:xfrm>
        </p:spPr>
        <p:txBody>
          <a:bodyPr/>
          <a:lstStyle/>
          <a:p>
            <a:pPr marL="0" indent="0" eaLnBrk="1" hangingPunct="1">
              <a:buFontTx/>
              <a:buNone/>
              <a:defRPr/>
            </a:pPr>
            <a:endParaRPr lang="fr-FR" sz="2800" dirty="0" smtClean="0">
              <a:solidFill>
                <a:srgbClr val="002060"/>
              </a:solidFill>
              <a:latin typeface="Comic Sans MS" charset="0"/>
            </a:endParaRPr>
          </a:p>
          <a:p>
            <a:pPr eaLnBrk="1" hangingPunct="1">
              <a:buFont typeface="Wingdings" charset="0"/>
              <a:buChar char="v"/>
              <a:defRPr/>
            </a:pPr>
            <a:r>
              <a:rPr lang="fr-FR" sz="2800" dirty="0" smtClean="0">
                <a:solidFill>
                  <a:srgbClr val="002060"/>
                </a:solidFill>
                <a:latin typeface="Comic Sans MS" charset="0"/>
              </a:rPr>
              <a:t>Etude prospective : après vaccination des hommes</a:t>
            </a:r>
          </a:p>
          <a:p>
            <a:pPr marL="0" indent="0" eaLnBrk="1" hangingPunct="1">
              <a:buFontTx/>
              <a:buNone/>
              <a:defRPr/>
            </a:pPr>
            <a:r>
              <a:rPr lang="fr-FR" sz="2800" dirty="0" smtClean="0">
                <a:solidFill>
                  <a:srgbClr val="002060"/>
                </a:solidFill>
                <a:latin typeface="Comic Sans MS" charset="0"/>
              </a:rPr>
              <a:t>   -diminution significative  de HPV dans le sperme</a:t>
            </a:r>
          </a:p>
          <a:p>
            <a:pPr marL="0" indent="0" eaLnBrk="1" hangingPunct="1">
              <a:buFontTx/>
              <a:buNone/>
              <a:defRPr/>
            </a:pPr>
            <a:r>
              <a:rPr lang="fr-FR" sz="2800" dirty="0">
                <a:solidFill>
                  <a:srgbClr val="002060"/>
                </a:solidFill>
                <a:latin typeface="Comic Sans MS" charset="0"/>
              </a:rPr>
              <a:t> </a:t>
            </a:r>
            <a:r>
              <a:rPr lang="fr-FR" sz="2800" dirty="0" smtClean="0">
                <a:solidFill>
                  <a:srgbClr val="002060"/>
                </a:solidFill>
                <a:latin typeface="Comic Sans MS" charset="0"/>
              </a:rPr>
              <a:t>   des patients vaccinés</a:t>
            </a:r>
          </a:p>
          <a:p>
            <a:pPr marL="0" indent="0" eaLnBrk="1" hangingPunct="1">
              <a:buFontTx/>
              <a:buNone/>
              <a:defRPr/>
            </a:pPr>
            <a:r>
              <a:rPr lang="fr-FR" sz="2800" dirty="0">
                <a:solidFill>
                  <a:srgbClr val="002060"/>
                </a:solidFill>
                <a:latin typeface="Comic Sans MS" charset="0"/>
              </a:rPr>
              <a:t> </a:t>
            </a:r>
            <a:r>
              <a:rPr lang="fr-FR" sz="2800" dirty="0" smtClean="0">
                <a:solidFill>
                  <a:srgbClr val="002060"/>
                </a:solidFill>
                <a:latin typeface="Comic Sans MS" charset="0"/>
              </a:rPr>
              <a:t>  -Amélioration du taux de grossesse spontanée</a:t>
            </a:r>
          </a:p>
          <a:p>
            <a:pPr marL="0" indent="0" eaLnBrk="1" hangingPunct="1">
              <a:buFontTx/>
              <a:buNone/>
              <a:defRPr/>
            </a:pPr>
            <a:r>
              <a:rPr lang="fr-FR" sz="2800" dirty="0">
                <a:solidFill>
                  <a:srgbClr val="002060"/>
                </a:solidFill>
                <a:latin typeface="Comic Sans MS" charset="0"/>
              </a:rPr>
              <a:t> </a:t>
            </a:r>
            <a:r>
              <a:rPr lang="fr-FR" sz="2800" dirty="0" smtClean="0">
                <a:solidFill>
                  <a:srgbClr val="002060"/>
                </a:solidFill>
                <a:latin typeface="Comic Sans MS" charset="0"/>
              </a:rPr>
              <a:t>   (15,3%  groupe témoin vs 38,9% groupe vaccin)</a:t>
            </a:r>
          </a:p>
          <a:p>
            <a:pPr marL="0" indent="0" eaLnBrk="1" hangingPunct="1">
              <a:buFontTx/>
              <a:buNone/>
              <a:defRPr/>
            </a:pPr>
            <a:r>
              <a:rPr lang="fr-FR" sz="2800" dirty="0">
                <a:solidFill>
                  <a:srgbClr val="002060"/>
                </a:solidFill>
                <a:latin typeface="Comic Sans MS" charset="0"/>
              </a:rPr>
              <a:t> </a:t>
            </a:r>
            <a:r>
              <a:rPr lang="fr-FR" sz="2800" dirty="0" smtClean="0">
                <a:solidFill>
                  <a:srgbClr val="002060"/>
                </a:solidFill>
                <a:latin typeface="Comic Sans MS" charset="0"/>
              </a:rPr>
              <a:t>  -Augmentation du taux de naissance vivante</a:t>
            </a:r>
          </a:p>
          <a:p>
            <a:pPr marL="0" indent="0" eaLnBrk="1" hangingPunct="1">
              <a:buFontTx/>
              <a:buNone/>
              <a:defRPr/>
            </a:pPr>
            <a:r>
              <a:rPr lang="fr-FR" sz="2800" dirty="0">
                <a:solidFill>
                  <a:srgbClr val="002060"/>
                </a:solidFill>
                <a:latin typeface="Comic Sans MS" charset="0"/>
              </a:rPr>
              <a:t> </a:t>
            </a:r>
            <a:r>
              <a:rPr lang="fr-FR" sz="2800" dirty="0" smtClean="0">
                <a:solidFill>
                  <a:srgbClr val="002060"/>
                </a:solidFill>
                <a:latin typeface="Comic Sans MS" charset="0"/>
              </a:rPr>
              <a:t>   (5,51% groupe témoin vs  36,7% groupe vaccin)</a:t>
            </a:r>
          </a:p>
          <a:p>
            <a:pPr marL="0" indent="0" eaLnBrk="1" hangingPunct="1">
              <a:buFontTx/>
              <a:buNone/>
              <a:defRPr/>
            </a:pPr>
            <a:r>
              <a:rPr lang="fr-FR" sz="2800" dirty="0">
                <a:solidFill>
                  <a:srgbClr val="002060"/>
                </a:solidFill>
                <a:latin typeface="Comic Sans MS" charset="0"/>
              </a:rPr>
              <a:t> </a:t>
            </a:r>
            <a:r>
              <a:rPr lang="fr-FR" sz="2800" dirty="0" smtClean="0">
                <a:solidFill>
                  <a:srgbClr val="002060"/>
                </a:solidFill>
                <a:latin typeface="Comic Sans MS" charset="0"/>
              </a:rPr>
              <a:t>  -Diminution du taux de fausses couches (9,7%</a:t>
            </a:r>
          </a:p>
          <a:p>
            <a:pPr marL="0" indent="0" eaLnBrk="1" hangingPunct="1">
              <a:buFontTx/>
              <a:buNone/>
              <a:defRPr/>
            </a:pPr>
            <a:r>
              <a:rPr lang="fr-FR" sz="2800" dirty="0">
                <a:solidFill>
                  <a:srgbClr val="002060"/>
                </a:solidFill>
                <a:latin typeface="Comic Sans MS" charset="0"/>
              </a:rPr>
              <a:t> </a:t>
            </a:r>
            <a:r>
              <a:rPr lang="fr-FR" sz="2800" dirty="0" smtClean="0">
                <a:solidFill>
                  <a:srgbClr val="002060"/>
                </a:solidFill>
                <a:latin typeface="Comic Sans MS" charset="0"/>
              </a:rPr>
              <a:t>   groupe témoin vs 1,26% groupe vaccin)</a:t>
            </a:r>
          </a:p>
          <a:p>
            <a:pPr marL="0" indent="0" eaLnBrk="1" hangingPunct="1">
              <a:buFontTx/>
              <a:buNone/>
              <a:defRPr/>
            </a:pPr>
            <a:endParaRPr lang="fr-FR" sz="2800" dirty="0" smtClean="0">
              <a:solidFill>
                <a:srgbClr val="002060"/>
              </a:solidFill>
              <a:latin typeface="Comic Sans MS" charset="0"/>
            </a:endParaRPr>
          </a:p>
          <a:p>
            <a:pPr marL="0" indent="0" eaLnBrk="1" hangingPunct="1">
              <a:buFontTx/>
              <a:buNone/>
              <a:defRPr/>
            </a:pPr>
            <a:endParaRPr lang="fr-FR" sz="2800" dirty="0" smtClean="0">
              <a:solidFill>
                <a:srgbClr val="002060"/>
              </a:solidFill>
              <a:latin typeface="Comic Sans MS" charset="0"/>
            </a:endParaRPr>
          </a:p>
        </p:txBody>
      </p:sp>
    </p:spTree>
  </p:cSld>
  <p:clrMapOvr>
    <a:masterClrMapping/>
  </p:clrMapOvr>
  <p:transition xmlns:p14="http://schemas.microsoft.com/office/powerpoint/2010/main" spd="slow">
    <p:wedg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solidFill>
            <a:srgbClr val="DBDEC0"/>
          </a:solidFill>
          <a:ln w="38100">
            <a:solidFill>
              <a:schemeClr val="accent2"/>
            </a:solidFill>
          </a:ln>
        </p:spPr>
        <p:txBody>
          <a:bodyPr/>
          <a:lstStyle/>
          <a:p>
            <a:pPr eaLnBrk="1" hangingPunct="1">
              <a:defRPr/>
            </a:pPr>
            <a:r>
              <a:rPr lang="fr-FR" sz="3600" b="1" dirty="0" smtClean="0">
                <a:solidFill>
                  <a:srgbClr val="990033"/>
                </a:solidFill>
                <a:effectLst>
                  <a:outerShdw blurRad="38100" dist="38100" dir="2700000" algn="tl">
                    <a:srgbClr val="000000"/>
                  </a:outerShdw>
                </a:effectLst>
                <a:latin typeface="Comic Sans MS" pitchFamily="66" charset="0"/>
                <a:ea typeface="+mj-ea"/>
                <a:cs typeface="+mj-cs"/>
              </a:rPr>
              <a:t>Conclusion</a:t>
            </a:r>
            <a:r>
              <a:rPr lang="fr-FR" sz="3600" dirty="0" smtClean="0">
                <a:solidFill>
                  <a:srgbClr val="990033"/>
                </a:solidFill>
                <a:latin typeface="Comic Sans MS" pitchFamily="66" charset="0"/>
                <a:ea typeface="+mj-ea"/>
                <a:cs typeface="+mj-cs"/>
              </a:rPr>
              <a:t> </a:t>
            </a:r>
          </a:p>
        </p:txBody>
      </p:sp>
      <p:sp>
        <p:nvSpPr>
          <p:cNvPr id="20482" name="Rectangle 3"/>
          <p:cNvSpPr>
            <a:spLocks noGrp="1" noChangeArrowheads="1"/>
          </p:cNvSpPr>
          <p:nvPr>
            <p:ph type="body" idx="1"/>
          </p:nvPr>
        </p:nvSpPr>
        <p:spPr>
          <a:xfrm>
            <a:off x="285750" y="1600200"/>
            <a:ext cx="8858250" cy="5257800"/>
          </a:xfrm>
        </p:spPr>
        <p:txBody>
          <a:bodyPr/>
          <a:lstStyle/>
          <a:p>
            <a:pPr marL="0" indent="0" eaLnBrk="1" hangingPunct="1">
              <a:buFontTx/>
              <a:buNone/>
              <a:defRPr/>
            </a:pPr>
            <a:endParaRPr lang="fr-FR" sz="2800" dirty="0" smtClean="0">
              <a:solidFill>
                <a:srgbClr val="002060"/>
              </a:solidFill>
              <a:latin typeface="Comic Sans MS" charset="0"/>
            </a:endParaRPr>
          </a:p>
          <a:p>
            <a:pPr eaLnBrk="1" hangingPunct="1">
              <a:buFont typeface="Wingdings" charset="0"/>
              <a:buChar char="v"/>
              <a:defRPr/>
            </a:pPr>
            <a:r>
              <a:rPr lang="fr-FR" sz="2800" dirty="0" smtClean="0">
                <a:solidFill>
                  <a:srgbClr val="002060"/>
                </a:solidFill>
                <a:latin typeface="Comic Sans MS" charset="0"/>
              </a:rPr>
              <a:t>La grossesse entraine plus une stabilise ou une régression des lésions liées à HPV  </a:t>
            </a:r>
          </a:p>
          <a:p>
            <a:pPr eaLnBrk="1" hangingPunct="1">
              <a:buFont typeface="Wingdings" charset="0"/>
              <a:buChar char="v"/>
              <a:defRPr/>
            </a:pPr>
            <a:r>
              <a:rPr lang="fr-FR" sz="2800" dirty="0" smtClean="0">
                <a:solidFill>
                  <a:srgbClr val="002060"/>
                </a:solidFill>
                <a:latin typeface="Comic Sans MS" charset="0"/>
              </a:rPr>
              <a:t>Infections HPV ont un impact indirect sur la fertilité féminine </a:t>
            </a:r>
          </a:p>
          <a:p>
            <a:pPr marL="0" indent="0" eaLnBrk="1" hangingPunct="1">
              <a:buFontTx/>
              <a:buNone/>
              <a:defRPr/>
            </a:pPr>
            <a:r>
              <a:rPr lang="fr-FR" sz="2800" dirty="0" smtClean="0">
                <a:solidFill>
                  <a:srgbClr val="002060"/>
                </a:solidFill>
                <a:latin typeface="Comic Sans MS" charset="0"/>
              </a:rPr>
              <a:t>   -Augmentation des complications obstétricales</a:t>
            </a:r>
          </a:p>
          <a:p>
            <a:pPr marL="0" indent="0" eaLnBrk="1" hangingPunct="1">
              <a:buFontTx/>
              <a:buNone/>
              <a:defRPr/>
            </a:pPr>
            <a:r>
              <a:rPr lang="fr-FR" sz="2800" dirty="0">
                <a:solidFill>
                  <a:srgbClr val="002060"/>
                </a:solidFill>
                <a:latin typeface="Comic Sans MS" charset="0"/>
              </a:rPr>
              <a:t> </a:t>
            </a:r>
            <a:r>
              <a:rPr lang="fr-FR" sz="2800" dirty="0" smtClean="0">
                <a:solidFill>
                  <a:srgbClr val="002060"/>
                </a:solidFill>
                <a:latin typeface="Comic Sans MS" charset="0"/>
              </a:rPr>
              <a:t>   liées aux conisations</a:t>
            </a:r>
          </a:p>
          <a:p>
            <a:pPr marL="0" indent="0" eaLnBrk="1" hangingPunct="1">
              <a:buFontTx/>
              <a:buNone/>
              <a:defRPr/>
            </a:pPr>
            <a:r>
              <a:rPr lang="fr-FR" sz="2800" dirty="0">
                <a:solidFill>
                  <a:srgbClr val="002060"/>
                </a:solidFill>
                <a:latin typeface="Comic Sans MS" charset="0"/>
              </a:rPr>
              <a:t> </a:t>
            </a:r>
            <a:r>
              <a:rPr lang="fr-FR" sz="2800" dirty="0" smtClean="0">
                <a:solidFill>
                  <a:srgbClr val="002060"/>
                </a:solidFill>
                <a:latin typeface="Comic Sans MS" charset="0"/>
              </a:rPr>
              <a:t>  -Diminution de la fertilité masculine</a:t>
            </a:r>
          </a:p>
          <a:p>
            <a:pPr eaLnBrk="1" hangingPunct="1">
              <a:buFont typeface="Wingdings" charset="2"/>
              <a:buChar char="v"/>
              <a:defRPr/>
            </a:pPr>
            <a:r>
              <a:rPr lang="fr-FR" sz="2800" dirty="0" smtClean="0">
                <a:solidFill>
                  <a:srgbClr val="002060"/>
                </a:solidFill>
                <a:latin typeface="Comic Sans MS" charset="0"/>
              </a:rPr>
              <a:t>Vaccination: amélioration de la fertilité</a:t>
            </a:r>
          </a:p>
          <a:p>
            <a:pPr marL="0" indent="0" eaLnBrk="1" hangingPunct="1">
              <a:buFontTx/>
              <a:buNone/>
              <a:defRPr/>
            </a:pPr>
            <a:endParaRPr lang="fr-FR" sz="2800" dirty="0" smtClean="0">
              <a:solidFill>
                <a:srgbClr val="002060"/>
              </a:solidFill>
              <a:latin typeface="Comic Sans MS" charset="0"/>
            </a:endParaRPr>
          </a:p>
        </p:txBody>
      </p:sp>
    </p:spTree>
  </p:cSld>
  <p:clrMapOvr>
    <a:masterClrMapping/>
  </p:clrMapOvr>
  <p:transition xmlns:p14="http://schemas.microsoft.com/office/powerpoint/2010/main" spd="slow">
    <p:wedg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solidFill>
            <a:srgbClr val="DBDEC0"/>
          </a:solidFill>
          <a:ln w="38100">
            <a:solidFill>
              <a:schemeClr val="accent2"/>
            </a:solidFill>
          </a:ln>
        </p:spPr>
        <p:txBody>
          <a:bodyPr/>
          <a:lstStyle/>
          <a:p>
            <a:pPr eaLnBrk="1" hangingPunct="1">
              <a:defRPr/>
            </a:pPr>
            <a:r>
              <a:rPr lang="fr-FR" sz="3600" b="1" dirty="0" smtClean="0">
                <a:solidFill>
                  <a:srgbClr val="990033"/>
                </a:solidFill>
                <a:effectLst>
                  <a:outerShdw blurRad="38100" dist="38100" dir="2700000" algn="tl">
                    <a:srgbClr val="000000"/>
                  </a:outerShdw>
                </a:effectLst>
                <a:latin typeface="Comic Sans MS" pitchFamily="66" charset="0"/>
                <a:ea typeface="+mj-ea"/>
                <a:cs typeface="+mj-cs"/>
              </a:rPr>
              <a:t>Introduction</a:t>
            </a:r>
            <a:r>
              <a:rPr lang="fr-FR" sz="3600" dirty="0" smtClean="0">
                <a:solidFill>
                  <a:srgbClr val="990033"/>
                </a:solidFill>
                <a:latin typeface="Comic Sans MS" pitchFamily="66" charset="0"/>
                <a:ea typeface="+mj-ea"/>
                <a:cs typeface="+mj-cs"/>
              </a:rPr>
              <a:t> </a:t>
            </a:r>
          </a:p>
        </p:txBody>
      </p:sp>
      <p:sp>
        <p:nvSpPr>
          <p:cNvPr id="20482" name="Rectangle 3"/>
          <p:cNvSpPr>
            <a:spLocks noGrp="1" noChangeArrowheads="1"/>
          </p:cNvSpPr>
          <p:nvPr>
            <p:ph type="body" idx="1"/>
          </p:nvPr>
        </p:nvSpPr>
        <p:spPr>
          <a:xfrm>
            <a:off x="285750" y="1600200"/>
            <a:ext cx="8858250" cy="5257800"/>
          </a:xfrm>
        </p:spPr>
        <p:txBody>
          <a:bodyPr/>
          <a:lstStyle/>
          <a:p>
            <a:pPr eaLnBrk="1" hangingPunct="1">
              <a:buFont typeface="Wingdings" charset="0"/>
              <a:buChar char="v"/>
            </a:pPr>
            <a:endParaRPr lang="fr-FR" sz="2800" dirty="0">
              <a:solidFill>
                <a:srgbClr val="002060"/>
              </a:solidFill>
              <a:latin typeface="Comic Sans MS" charset="0"/>
            </a:endParaRPr>
          </a:p>
          <a:p>
            <a:pPr eaLnBrk="1" hangingPunct="1">
              <a:buFont typeface="Wingdings" charset="0"/>
              <a:buChar char="v"/>
            </a:pPr>
            <a:r>
              <a:rPr lang="fr-FR" sz="2800" dirty="0">
                <a:solidFill>
                  <a:srgbClr val="002060"/>
                </a:solidFill>
                <a:latin typeface="Comic Sans MS" charset="0"/>
              </a:rPr>
              <a:t>Incidence élevée de l’infection : </a:t>
            </a:r>
          </a:p>
          <a:p>
            <a:pPr eaLnBrk="1" hangingPunct="1">
              <a:buFontTx/>
              <a:buNone/>
            </a:pPr>
            <a:r>
              <a:rPr lang="fr-FR" sz="2800" dirty="0">
                <a:solidFill>
                  <a:srgbClr val="002060"/>
                </a:solidFill>
                <a:latin typeface="Comic Sans MS" charset="0"/>
              </a:rPr>
              <a:t>  -35 % des femmes &lt; 30 ans</a:t>
            </a:r>
          </a:p>
          <a:p>
            <a:pPr eaLnBrk="1" hangingPunct="1">
              <a:buFontTx/>
              <a:buNone/>
            </a:pPr>
            <a:r>
              <a:rPr lang="fr-FR" sz="2800" dirty="0">
                <a:solidFill>
                  <a:srgbClr val="002060"/>
                </a:solidFill>
                <a:latin typeface="Comic Sans MS" charset="0"/>
              </a:rPr>
              <a:t>  -10 % des femmes &gt; 30 ans </a:t>
            </a:r>
          </a:p>
          <a:p>
            <a:pPr eaLnBrk="1" hangingPunct="1">
              <a:buFontTx/>
              <a:buNone/>
            </a:pPr>
            <a:endParaRPr lang="fr-FR" sz="2800" dirty="0">
              <a:solidFill>
                <a:srgbClr val="002060"/>
              </a:solidFill>
              <a:latin typeface="Comic Sans MS" charset="0"/>
            </a:endParaRPr>
          </a:p>
          <a:p>
            <a:pPr eaLnBrk="1" hangingPunct="1">
              <a:buFontTx/>
              <a:buNone/>
            </a:pPr>
            <a:endParaRPr lang="fr-FR" sz="2800" dirty="0">
              <a:solidFill>
                <a:srgbClr val="002060"/>
              </a:solidFill>
              <a:latin typeface="Comic Sans MS" charset="0"/>
            </a:endParaRPr>
          </a:p>
          <a:p>
            <a:pPr eaLnBrk="1" hangingPunct="1">
              <a:buFont typeface="Wingdings" charset="0"/>
              <a:buChar char="v"/>
            </a:pPr>
            <a:r>
              <a:rPr lang="fr-FR" sz="2800" dirty="0">
                <a:solidFill>
                  <a:srgbClr val="008000"/>
                </a:solidFill>
                <a:latin typeface="Comic Sans MS" charset="0"/>
              </a:rPr>
              <a:t>L’apparition des </a:t>
            </a:r>
            <a:r>
              <a:rPr lang="fr-FR" sz="2800" dirty="0" smtClean="0">
                <a:solidFill>
                  <a:srgbClr val="008000"/>
                </a:solidFill>
                <a:latin typeface="Comic Sans MS" charset="0"/>
              </a:rPr>
              <a:t>lésions  </a:t>
            </a:r>
            <a:r>
              <a:rPr lang="fr-FR" sz="2800" dirty="0">
                <a:solidFill>
                  <a:srgbClr val="008000"/>
                </a:solidFill>
                <a:latin typeface="Comic Sans MS" charset="0"/>
              </a:rPr>
              <a:t>se situe entre 25 et 40 ans</a:t>
            </a:r>
            <a:r>
              <a:rPr lang="fr-FR" sz="2800" dirty="0">
                <a:solidFill>
                  <a:srgbClr val="002060"/>
                </a:solidFill>
                <a:latin typeface="Comic Sans MS" charset="0"/>
              </a:rPr>
              <a:t>: âge de survenue des grossesses</a:t>
            </a:r>
          </a:p>
        </p:txBody>
      </p:sp>
    </p:spTree>
  </p:cSld>
  <p:clrMapOvr>
    <a:masterClrMapping/>
  </p:clrMapOvr>
  <p:transition xmlns:p14="http://schemas.microsoft.com/office/powerpoint/2010/main" spd="slow">
    <p:wedg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solidFill>
            <a:srgbClr val="DBDEC0"/>
          </a:solidFill>
          <a:ln w="38100">
            <a:solidFill>
              <a:schemeClr val="accent2"/>
            </a:solidFill>
          </a:ln>
        </p:spPr>
        <p:txBody>
          <a:bodyPr/>
          <a:lstStyle/>
          <a:p>
            <a:pPr eaLnBrk="1" hangingPunct="1">
              <a:defRPr/>
            </a:pPr>
            <a:r>
              <a:rPr lang="fr-FR" sz="3600" b="1" dirty="0" smtClean="0">
                <a:solidFill>
                  <a:srgbClr val="990033"/>
                </a:solidFill>
                <a:effectLst>
                  <a:outerShdw blurRad="38100" dist="38100" dir="2700000" algn="tl">
                    <a:srgbClr val="000000"/>
                  </a:outerShdw>
                </a:effectLst>
                <a:latin typeface="Comic Sans MS" pitchFamily="66" charset="0"/>
                <a:ea typeface="+mj-ea"/>
                <a:cs typeface="+mj-cs"/>
              </a:rPr>
              <a:t>Références</a:t>
            </a:r>
            <a:r>
              <a:rPr lang="fr-FR" sz="3600" dirty="0" smtClean="0">
                <a:solidFill>
                  <a:srgbClr val="990033"/>
                </a:solidFill>
                <a:latin typeface="Comic Sans MS" pitchFamily="66" charset="0"/>
                <a:ea typeface="+mj-ea"/>
                <a:cs typeface="+mj-cs"/>
              </a:rPr>
              <a:t> </a:t>
            </a:r>
          </a:p>
        </p:txBody>
      </p:sp>
      <p:sp>
        <p:nvSpPr>
          <p:cNvPr id="69634" name="Rectangle 3"/>
          <p:cNvSpPr>
            <a:spLocks noGrp="1" noChangeArrowheads="1"/>
          </p:cNvSpPr>
          <p:nvPr>
            <p:ph type="body" idx="1"/>
          </p:nvPr>
        </p:nvSpPr>
        <p:spPr>
          <a:xfrm>
            <a:off x="285750" y="1600200"/>
            <a:ext cx="8858250" cy="5257800"/>
          </a:xfrm>
        </p:spPr>
        <p:txBody>
          <a:bodyPr/>
          <a:lstStyle/>
          <a:p>
            <a:pPr marL="0" indent="0" eaLnBrk="1" hangingPunct="1">
              <a:buFontTx/>
              <a:buNone/>
            </a:pPr>
            <a:endParaRPr lang="fr-FR" sz="2800">
              <a:solidFill>
                <a:srgbClr val="002060"/>
              </a:solidFill>
              <a:latin typeface="Comic Sans MS" charset="0"/>
            </a:endParaRPr>
          </a:p>
          <a:p>
            <a:pPr marL="0" indent="0" eaLnBrk="1" hangingPunct="1">
              <a:buFontTx/>
              <a:buNone/>
            </a:pPr>
            <a:r>
              <a:rPr lang="fr-FR" sz="2800">
                <a:solidFill>
                  <a:srgbClr val="002060"/>
                </a:solidFill>
                <a:latin typeface="Comic Sans MS" charset="0"/>
              </a:rPr>
              <a:t>       </a:t>
            </a:r>
          </a:p>
        </p:txBody>
      </p:sp>
      <p:pic>
        <p:nvPicPr>
          <p:cNvPr id="69635"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7113" y="1484313"/>
            <a:ext cx="2751137" cy="53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wedg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solidFill>
            <a:srgbClr val="DBDEC0"/>
          </a:solidFill>
          <a:ln w="38100">
            <a:solidFill>
              <a:schemeClr val="accent2"/>
            </a:solidFill>
          </a:ln>
        </p:spPr>
        <p:txBody>
          <a:bodyPr/>
          <a:lstStyle/>
          <a:p>
            <a:pPr eaLnBrk="1" hangingPunct="1">
              <a:defRPr/>
            </a:pPr>
            <a:r>
              <a:rPr lang="fr-FR" sz="3600" b="1" dirty="0" smtClean="0">
                <a:solidFill>
                  <a:srgbClr val="990033"/>
                </a:solidFill>
                <a:effectLst>
                  <a:outerShdw blurRad="38100" dist="38100" dir="2700000" algn="tl">
                    <a:srgbClr val="000000"/>
                  </a:outerShdw>
                </a:effectLst>
                <a:latin typeface="Comic Sans MS" pitchFamily="66" charset="0"/>
                <a:ea typeface="+mj-ea"/>
                <a:cs typeface="+mj-cs"/>
              </a:rPr>
              <a:t>Introduction</a:t>
            </a:r>
            <a:r>
              <a:rPr lang="fr-FR" sz="3600" dirty="0" smtClean="0">
                <a:solidFill>
                  <a:srgbClr val="990033"/>
                </a:solidFill>
                <a:latin typeface="Comic Sans MS" pitchFamily="66" charset="0"/>
                <a:ea typeface="+mj-ea"/>
                <a:cs typeface="+mj-cs"/>
              </a:rPr>
              <a:t> </a:t>
            </a:r>
          </a:p>
        </p:txBody>
      </p:sp>
      <p:sp>
        <p:nvSpPr>
          <p:cNvPr id="20482" name="Rectangle 3"/>
          <p:cNvSpPr>
            <a:spLocks noGrp="1" noChangeArrowheads="1"/>
          </p:cNvSpPr>
          <p:nvPr>
            <p:ph type="body" idx="1"/>
          </p:nvPr>
        </p:nvSpPr>
        <p:spPr>
          <a:xfrm>
            <a:off x="285750" y="1600200"/>
            <a:ext cx="8858250" cy="5257800"/>
          </a:xfrm>
        </p:spPr>
        <p:txBody>
          <a:bodyPr/>
          <a:lstStyle/>
          <a:p>
            <a:pPr marL="0" indent="0" eaLnBrk="1" hangingPunct="1">
              <a:buFontTx/>
              <a:buNone/>
              <a:defRPr/>
            </a:pPr>
            <a:endParaRPr lang="fr-FR" sz="2800" dirty="0" smtClean="0">
              <a:solidFill>
                <a:srgbClr val="002060"/>
              </a:solidFill>
              <a:latin typeface="Comic Sans MS" charset="0"/>
            </a:endParaRPr>
          </a:p>
          <a:p>
            <a:pPr eaLnBrk="1" hangingPunct="1">
              <a:buFont typeface="Wingdings" charset="0"/>
              <a:buChar char="v"/>
              <a:defRPr/>
            </a:pPr>
            <a:r>
              <a:rPr lang="fr-FR" sz="2800" dirty="0" smtClean="0">
                <a:solidFill>
                  <a:srgbClr val="002060"/>
                </a:solidFill>
                <a:latin typeface="Comic Sans MS" charset="0"/>
              </a:rPr>
              <a:t>Le cancer invasif s’observe entre 45 et 55 ans</a:t>
            </a:r>
          </a:p>
          <a:p>
            <a:pPr marL="0" indent="0" eaLnBrk="1" hangingPunct="1">
              <a:buFontTx/>
              <a:buNone/>
              <a:defRPr/>
            </a:pPr>
            <a:r>
              <a:rPr lang="fr-FR" sz="2800" dirty="0">
                <a:solidFill>
                  <a:srgbClr val="002060"/>
                </a:solidFill>
                <a:latin typeface="Comic Sans MS" charset="0"/>
              </a:rPr>
              <a:t> </a:t>
            </a:r>
            <a:r>
              <a:rPr lang="fr-FR" sz="2800" dirty="0" smtClean="0">
                <a:solidFill>
                  <a:srgbClr val="002060"/>
                </a:solidFill>
                <a:latin typeface="Comic Sans MS" charset="0"/>
              </a:rPr>
              <a:t>    -mais âge de la grossesse de plus en plus tardive</a:t>
            </a:r>
          </a:p>
          <a:p>
            <a:pPr marL="0" indent="0" eaLnBrk="1" hangingPunct="1">
              <a:buFontTx/>
              <a:buNone/>
              <a:defRPr/>
            </a:pPr>
            <a:r>
              <a:rPr lang="fr-FR" sz="2800" dirty="0">
                <a:solidFill>
                  <a:srgbClr val="002060"/>
                </a:solidFill>
                <a:latin typeface="Comic Sans MS" charset="0"/>
              </a:rPr>
              <a:t> </a:t>
            </a:r>
            <a:r>
              <a:rPr lang="fr-FR" sz="2800" dirty="0" smtClean="0">
                <a:solidFill>
                  <a:srgbClr val="002060"/>
                </a:solidFill>
                <a:latin typeface="Comic Sans MS" charset="0"/>
              </a:rPr>
              <a:t>    -plus exceptionnel: 200 cas/an en France</a:t>
            </a:r>
          </a:p>
        </p:txBody>
      </p:sp>
    </p:spTree>
  </p:cSld>
  <p:clrMapOvr>
    <a:masterClrMapping/>
  </p:clrMapOvr>
  <p:transition xmlns:p14="http://schemas.microsoft.com/office/powerpoint/2010/main" spd="slow">
    <p:wedg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996952"/>
            <a:ext cx="8892480" cy="1362075"/>
          </a:xfrm>
        </p:spPr>
        <p:txBody>
          <a:bodyPr/>
          <a:lstStyle/>
          <a:p>
            <a:r>
              <a:rPr lang="fr-FR" dirty="0" smtClean="0">
                <a:solidFill>
                  <a:srgbClr val="800000"/>
                </a:solidFill>
                <a:latin typeface="Comic Sans MS"/>
                <a:cs typeface="Comic Sans MS"/>
              </a:rPr>
              <a:t>Modifications Gravidiques </a:t>
            </a:r>
            <a:endParaRPr lang="fr-FR" dirty="0">
              <a:solidFill>
                <a:srgbClr val="800000"/>
              </a:solidFill>
              <a:latin typeface="Comic Sans MS"/>
              <a:cs typeface="Comic Sans MS"/>
            </a:endParaRPr>
          </a:p>
        </p:txBody>
      </p:sp>
    </p:spTree>
    <p:extLst>
      <p:ext uri="{BB962C8B-B14F-4D97-AF65-F5344CB8AC3E}">
        <p14:creationId xmlns:p14="http://schemas.microsoft.com/office/powerpoint/2010/main" val="448269031"/>
      </p:ext>
    </p:extLst>
  </p:cSld>
  <p:clrMapOvr>
    <a:masterClrMapping/>
  </p:clrMapOvr>
  <p:transition xmlns:p14="http://schemas.microsoft.com/office/powerpoint/2010/main" spd="slow">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solidFill>
            <a:srgbClr val="DBDEC0"/>
          </a:solidFill>
          <a:ln w="38100">
            <a:solidFill>
              <a:schemeClr val="accent2"/>
            </a:solidFill>
          </a:ln>
        </p:spPr>
        <p:txBody>
          <a:bodyPr/>
          <a:lstStyle/>
          <a:p>
            <a:pPr eaLnBrk="1" hangingPunct="1">
              <a:defRPr/>
            </a:pPr>
            <a:r>
              <a:rPr lang="fr-FR" sz="3600" b="1" dirty="0" smtClean="0">
                <a:solidFill>
                  <a:srgbClr val="990033"/>
                </a:solidFill>
                <a:effectLst>
                  <a:outerShdw blurRad="38100" dist="38100" dir="2700000" algn="tl">
                    <a:srgbClr val="000000"/>
                  </a:outerShdw>
                </a:effectLst>
                <a:latin typeface="Comic Sans MS" pitchFamily="66" charset="0"/>
                <a:ea typeface="+mj-ea"/>
                <a:cs typeface="+mj-cs"/>
              </a:rPr>
              <a:t>Modifications gravidiques </a:t>
            </a:r>
            <a:endParaRPr lang="fr-FR" sz="3600" dirty="0" smtClean="0">
              <a:solidFill>
                <a:srgbClr val="990033"/>
              </a:solidFill>
              <a:latin typeface="Comic Sans MS" pitchFamily="66" charset="0"/>
              <a:ea typeface="+mj-ea"/>
              <a:cs typeface="+mj-cs"/>
            </a:endParaRPr>
          </a:p>
        </p:txBody>
      </p:sp>
      <p:sp>
        <p:nvSpPr>
          <p:cNvPr id="20482" name="Rectangle 3"/>
          <p:cNvSpPr>
            <a:spLocks noGrp="1" noChangeArrowheads="1"/>
          </p:cNvSpPr>
          <p:nvPr>
            <p:ph type="body" idx="1"/>
          </p:nvPr>
        </p:nvSpPr>
        <p:spPr>
          <a:xfrm>
            <a:off x="285750" y="1600200"/>
            <a:ext cx="8858250" cy="5257800"/>
          </a:xfrm>
        </p:spPr>
        <p:txBody>
          <a:bodyPr/>
          <a:lstStyle/>
          <a:p>
            <a:pPr eaLnBrk="1" hangingPunct="1">
              <a:buFont typeface="Wingdings" charset="0"/>
              <a:buChar char="v"/>
              <a:defRPr/>
            </a:pPr>
            <a:endParaRPr lang="fr-FR" sz="2800" dirty="0" smtClean="0">
              <a:solidFill>
                <a:srgbClr val="002060"/>
              </a:solidFill>
              <a:latin typeface="Comic Sans MS" charset="0"/>
            </a:endParaRPr>
          </a:p>
          <a:p>
            <a:pPr eaLnBrk="1" hangingPunct="1">
              <a:buFont typeface="Wingdings" charset="0"/>
              <a:buChar char="v"/>
              <a:defRPr/>
            </a:pPr>
            <a:r>
              <a:rPr lang="fr-FR" sz="2800" dirty="0" smtClean="0">
                <a:solidFill>
                  <a:srgbClr val="002060"/>
                </a:solidFill>
                <a:latin typeface="Comic Sans MS" charset="0"/>
              </a:rPr>
              <a:t>zone de transformation:</a:t>
            </a:r>
          </a:p>
          <a:p>
            <a:pPr marL="0" indent="0" eaLnBrk="1" hangingPunct="1">
              <a:buFontTx/>
              <a:buNone/>
              <a:defRPr/>
            </a:pPr>
            <a:r>
              <a:rPr lang="fr-FR" sz="2800" dirty="0">
                <a:solidFill>
                  <a:srgbClr val="002060"/>
                </a:solidFill>
                <a:latin typeface="Comic Sans MS" charset="0"/>
              </a:rPr>
              <a:t> </a:t>
            </a:r>
            <a:r>
              <a:rPr lang="fr-FR" sz="2800" dirty="0" smtClean="0">
                <a:solidFill>
                  <a:srgbClr val="002060"/>
                </a:solidFill>
                <a:latin typeface="Comic Sans MS" charset="0"/>
              </a:rPr>
              <a:t>  -Elargissement</a:t>
            </a:r>
          </a:p>
          <a:p>
            <a:pPr marL="0" indent="0" eaLnBrk="1" hangingPunct="1">
              <a:buFontTx/>
              <a:buNone/>
              <a:defRPr/>
            </a:pPr>
            <a:r>
              <a:rPr lang="fr-FR" sz="2800" dirty="0">
                <a:solidFill>
                  <a:srgbClr val="002060"/>
                </a:solidFill>
                <a:latin typeface="Comic Sans MS" charset="0"/>
              </a:rPr>
              <a:t> </a:t>
            </a:r>
            <a:r>
              <a:rPr lang="fr-FR" sz="2800" dirty="0" smtClean="0">
                <a:solidFill>
                  <a:srgbClr val="002060"/>
                </a:solidFill>
                <a:latin typeface="Comic Sans MS" charset="0"/>
              </a:rPr>
              <a:t>  -Irrégularité </a:t>
            </a:r>
            <a:r>
              <a:rPr lang="fr-FR" sz="2800" dirty="0">
                <a:solidFill>
                  <a:srgbClr val="002060"/>
                </a:solidFill>
                <a:latin typeface="Comic Sans MS" charset="0"/>
              </a:rPr>
              <a:t>avec des orifices </a:t>
            </a:r>
            <a:r>
              <a:rPr lang="fr-FR" sz="2800" dirty="0" smtClean="0">
                <a:solidFill>
                  <a:srgbClr val="002060"/>
                </a:solidFill>
                <a:latin typeface="Comic Sans MS" charset="0"/>
              </a:rPr>
              <a:t>glandulaires</a:t>
            </a:r>
          </a:p>
          <a:p>
            <a:pPr marL="0" indent="0" eaLnBrk="1" hangingPunct="1">
              <a:buFontTx/>
              <a:buNone/>
              <a:defRPr/>
            </a:pPr>
            <a:r>
              <a:rPr lang="fr-FR" sz="2800" dirty="0">
                <a:solidFill>
                  <a:srgbClr val="002060"/>
                </a:solidFill>
                <a:latin typeface="Comic Sans MS" charset="0"/>
              </a:rPr>
              <a:t> </a:t>
            </a:r>
            <a:r>
              <a:rPr lang="fr-FR" sz="2800" dirty="0" smtClean="0">
                <a:solidFill>
                  <a:srgbClr val="002060"/>
                </a:solidFill>
                <a:latin typeface="Comic Sans MS" charset="0"/>
              </a:rPr>
              <a:t>  -Epithélium </a:t>
            </a:r>
            <a:r>
              <a:rPr lang="fr-FR" sz="2800" dirty="0">
                <a:solidFill>
                  <a:srgbClr val="002060"/>
                </a:solidFill>
                <a:latin typeface="Comic Sans MS" charset="0"/>
              </a:rPr>
              <a:t>métaplasique </a:t>
            </a:r>
            <a:endParaRPr lang="fr-FR" sz="2800" dirty="0" smtClean="0">
              <a:solidFill>
                <a:srgbClr val="002060"/>
              </a:solidFill>
              <a:latin typeface="Comic Sans MS" charset="0"/>
            </a:endParaRPr>
          </a:p>
          <a:p>
            <a:pPr marL="0" indent="0" eaLnBrk="1" hangingPunct="1">
              <a:buFontTx/>
              <a:buNone/>
              <a:defRPr/>
            </a:pPr>
            <a:r>
              <a:rPr lang="fr-FR" sz="2800" dirty="0">
                <a:solidFill>
                  <a:srgbClr val="002060"/>
                </a:solidFill>
                <a:latin typeface="Comic Sans MS" charset="0"/>
              </a:rPr>
              <a:t> </a:t>
            </a:r>
            <a:r>
              <a:rPr lang="fr-FR" sz="2800" dirty="0" smtClean="0">
                <a:solidFill>
                  <a:srgbClr val="002060"/>
                </a:solidFill>
                <a:latin typeface="Comic Sans MS" charset="0"/>
              </a:rPr>
              <a:t>   avec </a:t>
            </a:r>
            <a:r>
              <a:rPr lang="fr-FR" sz="2800" dirty="0">
                <a:solidFill>
                  <a:srgbClr val="002060"/>
                </a:solidFill>
                <a:latin typeface="Comic Sans MS" charset="0"/>
              </a:rPr>
              <a:t>acidophilie intense</a:t>
            </a:r>
          </a:p>
          <a:p>
            <a:pPr marL="0" indent="0" eaLnBrk="1" hangingPunct="1">
              <a:buFontTx/>
              <a:buNone/>
              <a:defRPr/>
            </a:pPr>
            <a:endParaRPr lang="fr-FR" sz="2800" dirty="0">
              <a:solidFill>
                <a:srgbClr val="002060"/>
              </a:solidFill>
              <a:latin typeface="Comic Sans MS" charset="0"/>
            </a:endParaRPr>
          </a:p>
          <a:p>
            <a:pPr marL="0" indent="0" eaLnBrk="1" hangingPunct="1">
              <a:buFontTx/>
              <a:buNone/>
              <a:defRPr/>
            </a:pPr>
            <a:r>
              <a:rPr lang="fr-FR" sz="2800" dirty="0" smtClean="0">
                <a:solidFill>
                  <a:srgbClr val="002060"/>
                </a:solidFill>
                <a:latin typeface="Comic Sans MS" charset="0"/>
              </a:rPr>
              <a:t> </a:t>
            </a:r>
          </a:p>
          <a:p>
            <a:pPr eaLnBrk="1" hangingPunct="1">
              <a:buFont typeface="Wingdings" charset="0"/>
              <a:buChar char="v"/>
              <a:defRPr/>
            </a:pPr>
            <a:endParaRPr lang="fr-FR" sz="2800" dirty="0">
              <a:solidFill>
                <a:srgbClr val="002060"/>
              </a:solidFill>
              <a:latin typeface="Comic Sans MS" charset="0"/>
            </a:endParaRPr>
          </a:p>
          <a:p>
            <a:pPr marL="0" indent="0" eaLnBrk="1" hangingPunct="1">
              <a:buFontTx/>
              <a:buNone/>
              <a:defRPr/>
            </a:pPr>
            <a:endParaRPr lang="fr-FR" sz="2800" dirty="0" smtClean="0">
              <a:solidFill>
                <a:srgbClr val="002060"/>
              </a:solidFill>
              <a:latin typeface="Comic Sans MS" charset="0"/>
            </a:endParaRPr>
          </a:p>
          <a:p>
            <a:pPr eaLnBrk="1" hangingPunct="1">
              <a:buFont typeface="Wingdings" charset="0"/>
              <a:buChar char="v"/>
              <a:defRPr/>
            </a:pPr>
            <a:endParaRPr lang="fr-FR" sz="2800" dirty="0" smtClean="0">
              <a:solidFill>
                <a:srgbClr val="002060"/>
              </a:solidFill>
              <a:latin typeface="Comic Sans MS" charset="0"/>
            </a:endParaRPr>
          </a:p>
        </p:txBody>
      </p:sp>
      <p:pic>
        <p:nvPicPr>
          <p:cNvPr id="24579"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59413" y="4076700"/>
            <a:ext cx="3684587"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wedg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solidFill>
            <a:srgbClr val="DBDEC0"/>
          </a:solidFill>
          <a:ln w="38100">
            <a:solidFill>
              <a:schemeClr val="accent2"/>
            </a:solidFill>
          </a:ln>
        </p:spPr>
        <p:txBody>
          <a:bodyPr/>
          <a:lstStyle/>
          <a:p>
            <a:pPr eaLnBrk="1" hangingPunct="1">
              <a:defRPr/>
            </a:pPr>
            <a:r>
              <a:rPr lang="fr-FR" sz="3600" b="1" dirty="0" smtClean="0">
                <a:solidFill>
                  <a:srgbClr val="990033"/>
                </a:solidFill>
                <a:effectLst>
                  <a:outerShdw blurRad="38100" dist="38100" dir="2700000" algn="tl">
                    <a:srgbClr val="000000"/>
                  </a:outerShdw>
                </a:effectLst>
                <a:latin typeface="Comic Sans MS" pitchFamily="66" charset="0"/>
                <a:ea typeface="+mj-ea"/>
                <a:cs typeface="+mj-cs"/>
              </a:rPr>
              <a:t>Modifications gravidiques </a:t>
            </a:r>
            <a:endParaRPr lang="fr-FR" sz="3600" dirty="0" smtClean="0">
              <a:solidFill>
                <a:srgbClr val="990033"/>
              </a:solidFill>
              <a:latin typeface="Comic Sans MS" pitchFamily="66" charset="0"/>
              <a:ea typeface="+mj-ea"/>
              <a:cs typeface="+mj-cs"/>
            </a:endParaRPr>
          </a:p>
        </p:txBody>
      </p:sp>
      <p:sp>
        <p:nvSpPr>
          <p:cNvPr id="20482" name="Rectangle 3"/>
          <p:cNvSpPr>
            <a:spLocks noGrp="1" noChangeArrowheads="1"/>
          </p:cNvSpPr>
          <p:nvPr>
            <p:ph type="body" idx="1"/>
          </p:nvPr>
        </p:nvSpPr>
        <p:spPr>
          <a:xfrm>
            <a:off x="285750" y="1600200"/>
            <a:ext cx="8858250" cy="5257800"/>
          </a:xfrm>
        </p:spPr>
        <p:txBody>
          <a:bodyPr/>
          <a:lstStyle/>
          <a:p>
            <a:pPr marL="0" indent="0" eaLnBrk="1" hangingPunct="1">
              <a:buFontTx/>
              <a:buNone/>
              <a:defRPr/>
            </a:pPr>
            <a:endParaRPr lang="fr-FR" sz="2800" dirty="0">
              <a:solidFill>
                <a:srgbClr val="002060"/>
              </a:solidFill>
              <a:latin typeface="Comic Sans MS" charset="0"/>
            </a:endParaRPr>
          </a:p>
          <a:p>
            <a:pPr eaLnBrk="1" hangingPunct="1">
              <a:buFont typeface="Wingdings" charset="2"/>
              <a:buChar char="v"/>
              <a:defRPr/>
            </a:pPr>
            <a:r>
              <a:rPr lang="fr-FR" sz="2800" dirty="0" smtClean="0">
                <a:solidFill>
                  <a:srgbClr val="002060"/>
                </a:solidFill>
                <a:latin typeface="Comic Sans MS" charset="0"/>
              </a:rPr>
              <a:t>zone de jonction: extériorisation </a:t>
            </a:r>
          </a:p>
          <a:p>
            <a:pPr marL="0" indent="0" eaLnBrk="1" hangingPunct="1">
              <a:buFontTx/>
              <a:buNone/>
              <a:defRPr/>
            </a:pPr>
            <a:r>
              <a:rPr lang="fr-FR" sz="2800" dirty="0" smtClean="0">
                <a:solidFill>
                  <a:srgbClr val="002060"/>
                </a:solidFill>
                <a:latin typeface="Comic Sans MS" charset="0"/>
              </a:rPr>
              <a:t>   - Observable chez plus de 50% des cols gravides</a:t>
            </a:r>
          </a:p>
          <a:p>
            <a:pPr marL="0" indent="0" eaLnBrk="1" hangingPunct="1">
              <a:buFontTx/>
              <a:buNone/>
              <a:defRPr/>
            </a:pPr>
            <a:r>
              <a:rPr lang="fr-FR" sz="2800" dirty="0">
                <a:solidFill>
                  <a:srgbClr val="002060"/>
                </a:solidFill>
                <a:latin typeface="Comic Sans MS" charset="0"/>
              </a:rPr>
              <a:t> </a:t>
            </a:r>
            <a:r>
              <a:rPr lang="fr-FR" sz="2800" dirty="0" smtClean="0">
                <a:solidFill>
                  <a:srgbClr val="002060"/>
                </a:solidFill>
                <a:latin typeface="Comic Sans MS" charset="0"/>
              </a:rPr>
              <a:t>  - Ectropion plus saillant</a:t>
            </a:r>
          </a:p>
          <a:p>
            <a:pPr marL="0" indent="0" eaLnBrk="1" hangingPunct="1">
              <a:buFontTx/>
              <a:buNone/>
              <a:defRPr/>
            </a:pPr>
            <a:r>
              <a:rPr lang="fr-FR" sz="2800" dirty="0">
                <a:solidFill>
                  <a:srgbClr val="002060"/>
                </a:solidFill>
                <a:latin typeface="Comic Sans MS" charset="0"/>
              </a:rPr>
              <a:t> </a:t>
            </a:r>
            <a:r>
              <a:rPr lang="fr-FR" sz="2800" dirty="0" smtClean="0">
                <a:solidFill>
                  <a:srgbClr val="002060"/>
                </a:solidFill>
                <a:latin typeface="Comic Sans MS" charset="0"/>
              </a:rPr>
              <a:t>  - facilite le dépistage et le diagnostique des</a:t>
            </a:r>
          </a:p>
          <a:p>
            <a:pPr marL="0" indent="0" eaLnBrk="1" hangingPunct="1">
              <a:buFontTx/>
              <a:buNone/>
              <a:defRPr/>
            </a:pPr>
            <a:r>
              <a:rPr lang="fr-FR" sz="2800" dirty="0">
                <a:solidFill>
                  <a:srgbClr val="002060"/>
                </a:solidFill>
                <a:latin typeface="Comic Sans MS" charset="0"/>
              </a:rPr>
              <a:t> </a:t>
            </a:r>
            <a:r>
              <a:rPr lang="fr-FR" sz="2800" dirty="0" smtClean="0">
                <a:solidFill>
                  <a:srgbClr val="002060"/>
                </a:solidFill>
                <a:latin typeface="Comic Sans MS" charset="0"/>
              </a:rPr>
              <a:t>     lésions</a:t>
            </a:r>
          </a:p>
          <a:p>
            <a:pPr eaLnBrk="1" hangingPunct="1">
              <a:buFont typeface="Wingdings" charset="2"/>
              <a:buChar char="v"/>
              <a:defRPr/>
            </a:pPr>
            <a:endParaRPr lang="fr-FR" sz="2800" dirty="0">
              <a:solidFill>
                <a:srgbClr val="002060"/>
              </a:solidFill>
              <a:latin typeface="Comic Sans MS" charset="0"/>
            </a:endParaRPr>
          </a:p>
          <a:p>
            <a:pPr marL="0" indent="0" eaLnBrk="1" hangingPunct="1">
              <a:buFontTx/>
              <a:buNone/>
              <a:defRPr/>
            </a:pPr>
            <a:endParaRPr lang="fr-FR" sz="2800" dirty="0" smtClean="0">
              <a:solidFill>
                <a:srgbClr val="002060"/>
              </a:solidFill>
              <a:latin typeface="Comic Sans MS" charset="0"/>
            </a:endParaRPr>
          </a:p>
          <a:p>
            <a:pPr eaLnBrk="1" hangingPunct="1">
              <a:buFont typeface="Wingdings" charset="0"/>
              <a:buChar char="v"/>
              <a:defRPr/>
            </a:pPr>
            <a:endParaRPr lang="fr-FR" sz="2800" dirty="0" smtClean="0">
              <a:solidFill>
                <a:srgbClr val="002060"/>
              </a:solidFill>
              <a:latin typeface="Comic Sans MS" charset="0"/>
            </a:endParaRPr>
          </a:p>
          <a:p>
            <a:pPr eaLnBrk="1" hangingPunct="1">
              <a:buFont typeface="Wingdings" charset="0"/>
              <a:buChar char="v"/>
              <a:defRPr/>
            </a:pPr>
            <a:endParaRPr lang="fr-FR" sz="2800" dirty="0" smtClean="0">
              <a:solidFill>
                <a:srgbClr val="002060"/>
              </a:solidFill>
              <a:latin typeface="Comic Sans MS" charset="0"/>
            </a:endParaRPr>
          </a:p>
        </p:txBody>
      </p:sp>
    </p:spTree>
  </p:cSld>
  <p:clrMapOvr>
    <a:masterClrMapping/>
  </p:clrMapOvr>
  <p:transition xmlns:p14="http://schemas.microsoft.com/office/powerpoint/2010/main" spd="slow">
    <p:wedg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solidFill>
            <a:srgbClr val="DBDEC0"/>
          </a:solidFill>
          <a:ln w="38100">
            <a:solidFill>
              <a:schemeClr val="accent2"/>
            </a:solidFill>
          </a:ln>
        </p:spPr>
        <p:txBody>
          <a:bodyPr/>
          <a:lstStyle/>
          <a:p>
            <a:pPr eaLnBrk="1" hangingPunct="1">
              <a:defRPr/>
            </a:pPr>
            <a:r>
              <a:rPr lang="fr-FR" sz="3600" b="1" dirty="0" smtClean="0">
                <a:solidFill>
                  <a:srgbClr val="990033"/>
                </a:solidFill>
                <a:effectLst>
                  <a:outerShdw blurRad="38100" dist="38100" dir="2700000" algn="tl">
                    <a:srgbClr val="000000"/>
                  </a:outerShdw>
                </a:effectLst>
                <a:latin typeface="Comic Sans MS" pitchFamily="66" charset="0"/>
                <a:ea typeface="+mj-ea"/>
                <a:cs typeface="+mj-cs"/>
              </a:rPr>
              <a:t>Modifications gravidiques </a:t>
            </a:r>
            <a:endParaRPr lang="fr-FR" sz="3600" dirty="0" smtClean="0">
              <a:solidFill>
                <a:srgbClr val="990033"/>
              </a:solidFill>
              <a:latin typeface="Comic Sans MS" pitchFamily="66" charset="0"/>
              <a:ea typeface="+mj-ea"/>
              <a:cs typeface="+mj-cs"/>
            </a:endParaRPr>
          </a:p>
        </p:txBody>
      </p:sp>
      <p:sp>
        <p:nvSpPr>
          <p:cNvPr id="20482" name="Rectangle 3"/>
          <p:cNvSpPr>
            <a:spLocks noGrp="1" noChangeArrowheads="1"/>
          </p:cNvSpPr>
          <p:nvPr>
            <p:ph type="body" idx="1"/>
          </p:nvPr>
        </p:nvSpPr>
        <p:spPr>
          <a:xfrm>
            <a:off x="285750" y="1600200"/>
            <a:ext cx="8858250" cy="5257800"/>
          </a:xfrm>
        </p:spPr>
        <p:txBody>
          <a:bodyPr/>
          <a:lstStyle/>
          <a:p>
            <a:pPr marL="0" indent="0" eaLnBrk="1" hangingPunct="1">
              <a:buFontTx/>
              <a:buNone/>
              <a:defRPr/>
            </a:pPr>
            <a:endParaRPr lang="fr-FR" sz="2800" dirty="0">
              <a:solidFill>
                <a:srgbClr val="002060"/>
              </a:solidFill>
              <a:latin typeface="Comic Sans MS" charset="0"/>
            </a:endParaRPr>
          </a:p>
          <a:p>
            <a:pPr eaLnBrk="1" hangingPunct="1">
              <a:buFont typeface="Wingdings" charset="2"/>
              <a:buChar char="v"/>
              <a:defRPr/>
            </a:pPr>
            <a:r>
              <a:rPr lang="fr-FR" sz="2800" dirty="0" smtClean="0">
                <a:solidFill>
                  <a:srgbClr val="002060"/>
                </a:solidFill>
                <a:latin typeface="Comic Sans MS" charset="0"/>
              </a:rPr>
              <a:t>Hypertrophie, hyper vascularisation et décidualisation (15 SA)</a:t>
            </a:r>
          </a:p>
          <a:p>
            <a:pPr marL="0" indent="0" eaLnBrk="1" hangingPunct="1">
              <a:buFontTx/>
              <a:buNone/>
              <a:defRPr/>
            </a:pPr>
            <a:r>
              <a:rPr lang="fr-FR" sz="2800" dirty="0">
                <a:solidFill>
                  <a:srgbClr val="002060"/>
                </a:solidFill>
                <a:latin typeface="Comic Sans MS" charset="0"/>
              </a:rPr>
              <a:t> </a:t>
            </a:r>
            <a:r>
              <a:rPr lang="fr-FR" sz="2800" dirty="0" smtClean="0">
                <a:solidFill>
                  <a:srgbClr val="002060"/>
                </a:solidFill>
                <a:latin typeface="Comic Sans MS" charset="0"/>
              </a:rPr>
              <a:t>  -Papilles volumineux et irrégulières</a:t>
            </a:r>
          </a:p>
          <a:p>
            <a:pPr marL="0" indent="0" eaLnBrk="1" hangingPunct="1">
              <a:buFontTx/>
              <a:buNone/>
              <a:defRPr/>
            </a:pPr>
            <a:r>
              <a:rPr lang="fr-FR" sz="2800" dirty="0" smtClean="0">
                <a:solidFill>
                  <a:srgbClr val="002060"/>
                </a:solidFill>
                <a:latin typeface="Comic Sans MS" charset="0"/>
              </a:rPr>
              <a:t>   -Accentuation des aspects vasculaires   </a:t>
            </a:r>
          </a:p>
          <a:p>
            <a:pPr marL="0" indent="0" eaLnBrk="1" hangingPunct="1">
              <a:buFontTx/>
              <a:buNone/>
              <a:defRPr/>
            </a:pPr>
            <a:r>
              <a:rPr lang="fr-FR" sz="2800" dirty="0">
                <a:solidFill>
                  <a:srgbClr val="002060"/>
                </a:solidFill>
                <a:latin typeface="Comic Sans MS" charset="0"/>
              </a:rPr>
              <a:t> </a:t>
            </a:r>
            <a:r>
              <a:rPr lang="fr-FR" sz="2800" dirty="0" smtClean="0">
                <a:solidFill>
                  <a:srgbClr val="002060"/>
                </a:solidFill>
                <a:latin typeface="Comic Sans MS" charset="0"/>
              </a:rPr>
              <a:t>  -tissus conjonctif avec modifications déciduales </a:t>
            </a:r>
            <a:endParaRPr lang="fr-FR" sz="2800" dirty="0">
              <a:solidFill>
                <a:srgbClr val="002060"/>
              </a:solidFill>
              <a:latin typeface="Comic Sans MS" charset="0"/>
            </a:endParaRPr>
          </a:p>
          <a:p>
            <a:pPr marL="0" indent="0" eaLnBrk="1" hangingPunct="1">
              <a:buFontTx/>
              <a:buNone/>
              <a:defRPr/>
            </a:pPr>
            <a:endParaRPr lang="fr-FR" sz="2800" dirty="0" smtClean="0">
              <a:solidFill>
                <a:srgbClr val="002060"/>
              </a:solidFill>
              <a:latin typeface="Comic Sans MS" charset="0"/>
            </a:endParaRPr>
          </a:p>
          <a:p>
            <a:pPr eaLnBrk="1" hangingPunct="1">
              <a:buFont typeface="Wingdings" charset="0"/>
              <a:buChar char="v"/>
              <a:defRPr/>
            </a:pPr>
            <a:endParaRPr lang="fr-FR" sz="2800" dirty="0" smtClean="0">
              <a:solidFill>
                <a:srgbClr val="002060"/>
              </a:solidFill>
              <a:latin typeface="Comic Sans MS" charset="0"/>
            </a:endParaRPr>
          </a:p>
          <a:p>
            <a:pPr eaLnBrk="1" hangingPunct="1">
              <a:buFont typeface="Wingdings" charset="0"/>
              <a:buChar char="v"/>
              <a:defRPr/>
            </a:pPr>
            <a:endParaRPr lang="fr-FR" sz="2800" dirty="0" smtClean="0">
              <a:solidFill>
                <a:srgbClr val="002060"/>
              </a:solidFill>
              <a:latin typeface="Comic Sans MS" charset="0"/>
            </a:endParaRPr>
          </a:p>
        </p:txBody>
      </p:sp>
      <p:pic>
        <p:nvPicPr>
          <p:cNvPr id="28675"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4999038"/>
            <a:ext cx="1692275"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wedg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solidFill>
            <a:srgbClr val="DBDEC0"/>
          </a:solidFill>
          <a:ln w="38100">
            <a:solidFill>
              <a:schemeClr val="accent2"/>
            </a:solidFill>
          </a:ln>
        </p:spPr>
        <p:txBody>
          <a:bodyPr/>
          <a:lstStyle/>
          <a:p>
            <a:pPr eaLnBrk="1" hangingPunct="1">
              <a:defRPr/>
            </a:pPr>
            <a:r>
              <a:rPr lang="fr-FR" sz="3600" b="1" dirty="0" smtClean="0">
                <a:solidFill>
                  <a:srgbClr val="990033"/>
                </a:solidFill>
                <a:effectLst>
                  <a:outerShdw blurRad="38100" dist="38100" dir="2700000" algn="tl">
                    <a:srgbClr val="000000"/>
                  </a:outerShdw>
                </a:effectLst>
                <a:latin typeface="Comic Sans MS" pitchFamily="66" charset="0"/>
                <a:ea typeface="+mj-ea"/>
                <a:cs typeface="+mj-cs"/>
              </a:rPr>
              <a:t>Modifications gravidiques </a:t>
            </a:r>
            <a:endParaRPr lang="fr-FR" sz="3600" dirty="0" smtClean="0">
              <a:solidFill>
                <a:srgbClr val="990033"/>
              </a:solidFill>
              <a:latin typeface="Comic Sans MS" pitchFamily="66" charset="0"/>
              <a:ea typeface="+mj-ea"/>
              <a:cs typeface="+mj-cs"/>
            </a:endParaRPr>
          </a:p>
        </p:txBody>
      </p:sp>
      <p:sp>
        <p:nvSpPr>
          <p:cNvPr id="20482" name="Rectangle 3"/>
          <p:cNvSpPr>
            <a:spLocks noGrp="1" noChangeArrowheads="1"/>
          </p:cNvSpPr>
          <p:nvPr>
            <p:ph type="body" idx="1"/>
          </p:nvPr>
        </p:nvSpPr>
        <p:spPr>
          <a:xfrm>
            <a:off x="285750" y="1600200"/>
            <a:ext cx="8858250" cy="5257800"/>
          </a:xfrm>
        </p:spPr>
        <p:txBody>
          <a:bodyPr/>
          <a:lstStyle/>
          <a:p>
            <a:pPr marL="0" indent="0" eaLnBrk="1" hangingPunct="1">
              <a:buFontTx/>
              <a:buNone/>
              <a:defRPr/>
            </a:pPr>
            <a:r>
              <a:rPr lang="fr-FR" sz="2800" dirty="0" smtClean="0">
                <a:solidFill>
                  <a:srgbClr val="002060"/>
                </a:solidFill>
                <a:latin typeface="Comic Sans MS" charset="0"/>
              </a:rPr>
              <a:t>  </a:t>
            </a:r>
          </a:p>
          <a:p>
            <a:pPr eaLnBrk="1" hangingPunct="1">
              <a:buFont typeface="Wingdings" charset="2"/>
              <a:buChar char="v"/>
              <a:defRPr/>
            </a:pPr>
            <a:r>
              <a:rPr lang="fr-FR" sz="2800" dirty="0" err="1" smtClean="0">
                <a:solidFill>
                  <a:srgbClr val="002060"/>
                </a:solidFill>
                <a:latin typeface="Comic Sans MS" charset="0"/>
              </a:rPr>
              <a:t>Déciduose</a:t>
            </a:r>
            <a:r>
              <a:rPr lang="fr-FR" sz="2800" dirty="0" smtClean="0">
                <a:solidFill>
                  <a:srgbClr val="002060"/>
                </a:solidFill>
                <a:latin typeface="Comic Sans MS" charset="0"/>
              </a:rPr>
              <a:t> </a:t>
            </a:r>
          </a:p>
          <a:p>
            <a:pPr marL="0" indent="0" eaLnBrk="1" hangingPunct="1">
              <a:buFontTx/>
              <a:buNone/>
              <a:defRPr/>
            </a:pPr>
            <a:r>
              <a:rPr lang="fr-FR" sz="2800" dirty="0">
                <a:solidFill>
                  <a:srgbClr val="002060"/>
                </a:solidFill>
                <a:latin typeface="Comic Sans MS" charset="0"/>
              </a:rPr>
              <a:t> </a:t>
            </a:r>
            <a:r>
              <a:rPr lang="fr-FR" sz="2800" dirty="0" smtClean="0">
                <a:solidFill>
                  <a:srgbClr val="002060"/>
                </a:solidFill>
                <a:latin typeface="Comic Sans MS" charset="0"/>
              </a:rPr>
              <a:t>   -donne une lésion rouge avec un liseré périphérique blanc, </a:t>
            </a:r>
            <a:r>
              <a:rPr lang="fr-FR" sz="2800" dirty="0" err="1" smtClean="0">
                <a:solidFill>
                  <a:srgbClr val="002060"/>
                </a:solidFill>
                <a:latin typeface="Comic Sans MS" charset="0"/>
              </a:rPr>
              <a:t>iodonégative</a:t>
            </a:r>
            <a:r>
              <a:rPr lang="fr-FR" sz="2800" dirty="0" smtClean="0">
                <a:solidFill>
                  <a:srgbClr val="002060"/>
                </a:solidFill>
                <a:latin typeface="Comic Sans MS" charset="0"/>
              </a:rPr>
              <a:t> à contours flous</a:t>
            </a:r>
            <a:endParaRPr lang="fr-FR" sz="2800" dirty="0">
              <a:solidFill>
                <a:srgbClr val="002060"/>
              </a:solidFill>
              <a:latin typeface="Comic Sans MS" charset="0"/>
            </a:endParaRPr>
          </a:p>
          <a:p>
            <a:pPr marL="0" indent="0" eaLnBrk="1" hangingPunct="1">
              <a:buFontTx/>
              <a:buNone/>
              <a:defRPr/>
            </a:pPr>
            <a:endParaRPr lang="fr-FR" sz="2800" dirty="0" smtClean="0">
              <a:solidFill>
                <a:srgbClr val="002060"/>
              </a:solidFill>
              <a:latin typeface="Comic Sans MS" charset="0"/>
            </a:endParaRPr>
          </a:p>
          <a:p>
            <a:pPr eaLnBrk="1" hangingPunct="1">
              <a:buFont typeface="Wingdings" charset="0"/>
              <a:buChar char="v"/>
              <a:defRPr/>
            </a:pPr>
            <a:endParaRPr lang="fr-FR" sz="2800" dirty="0" smtClean="0">
              <a:solidFill>
                <a:srgbClr val="002060"/>
              </a:solidFill>
              <a:latin typeface="Comic Sans MS" charset="0"/>
            </a:endParaRPr>
          </a:p>
          <a:p>
            <a:pPr eaLnBrk="1" hangingPunct="1">
              <a:buFont typeface="Wingdings" charset="0"/>
              <a:buChar char="v"/>
              <a:defRPr/>
            </a:pPr>
            <a:endParaRPr lang="fr-FR" sz="2800" dirty="0" smtClean="0">
              <a:solidFill>
                <a:srgbClr val="002060"/>
              </a:solidFill>
              <a:latin typeface="Comic Sans MS" charset="0"/>
            </a:endParaRPr>
          </a:p>
        </p:txBody>
      </p:sp>
      <p:pic>
        <p:nvPicPr>
          <p:cNvPr id="30723"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4664075"/>
            <a:ext cx="3203575"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Imag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4679950"/>
            <a:ext cx="2706688"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wedg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sng" strike="noStrike" cap="none" normalizeH="0" baseline="0" smtClean="0">
            <a:ln>
              <a:noFill/>
            </a:ln>
            <a:solidFill>
              <a:schemeClr val="tx1"/>
            </a:solidFill>
            <a:effectLst/>
            <a:latin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4797</TotalTime>
  <Words>1389</Words>
  <Application>Microsoft Macintosh PowerPoint</Application>
  <PresentationFormat>Présentation à l'écran (4:3)</PresentationFormat>
  <Paragraphs>224</Paragraphs>
  <Slides>30</Slides>
  <Notes>27</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Modèle par défaut</vt:lpstr>
      <vt:lpstr>  Epidémiologie -HPV  -lésions précancéreuses -cancer du col  chez la femme enceinte    </vt:lpstr>
      <vt:lpstr>Introduction </vt:lpstr>
      <vt:lpstr>Introduction </vt:lpstr>
      <vt:lpstr>Introduction </vt:lpstr>
      <vt:lpstr>Modifications Gravidiques </vt:lpstr>
      <vt:lpstr>Modifications gravidiques </vt:lpstr>
      <vt:lpstr>Modifications gravidiques </vt:lpstr>
      <vt:lpstr>Modifications gravidiques </vt:lpstr>
      <vt:lpstr>Modifications gravidiques </vt:lpstr>
      <vt:lpstr>Effets de la grossesse sur l’infection hpv </vt:lpstr>
      <vt:lpstr>Infection infraclinique </vt:lpstr>
      <vt:lpstr>Condylomes acuminés </vt:lpstr>
      <vt:lpstr>Condylomes acuminés </vt:lpstr>
      <vt:lpstr>Lésions précancéreuses (LSIL, HSIL) </vt:lpstr>
      <vt:lpstr>Lésions de bas grade (LSIL)</vt:lpstr>
      <vt:lpstr>Lésions de haut grade</vt:lpstr>
      <vt:lpstr>Cancer invasif</vt:lpstr>
      <vt:lpstr>Effets de HPV sur la fertilité et la grossesse </vt:lpstr>
      <vt:lpstr>HPV et fertilité féminine </vt:lpstr>
      <vt:lpstr>HPV et grossesse </vt:lpstr>
      <vt:lpstr>HPV et grossesse </vt:lpstr>
      <vt:lpstr>HVP et grossesse </vt:lpstr>
      <vt:lpstr>HVP et grossesse </vt:lpstr>
      <vt:lpstr>HPV et fertilité masculine </vt:lpstr>
      <vt:lpstr>HPV et fertilité masculine </vt:lpstr>
      <vt:lpstr>HPV et fertilité masculine </vt:lpstr>
      <vt:lpstr>HPV et fertilité masculine </vt:lpstr>
      <vt:lpstr>HVP et Fertilité masculine </vt:lpstr>
      <vt:lpstr>Conclusion </vt:lpstr>
      <vt:lpstr>Références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Suites de couche normales</dc:title>
  <dc:creator>CLIENT</dc:creator>
  <cp:lastModifiedBy>apple</cp:lastModifiedBy>
  <cp:revision>244</cp:revision>
  <dcterms:created xsi:type="dcterms:W3CDTF">2006-09-25T16:59:22Z</dcterms:created>
  <dcterms:modified xsi:type="dcterms:W3CDTF">2024-05-24T12:53:10Z</dcterms:modified>
</cp:coreProperties>
</file>