
<file path=[Content_Types].xml><?xml version="1.0" encoding="utf-8"?>
<Types xmlns="http://schemas.openxmlformats.org/package/2006/content-types">
  <Default Extension="jpeg" ContentType="image/jpeg"/>
  <Default Extension="mpg" ContentType="vide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3" r:id="rId4"/>
    <p:sldId id="260" r:id="rId5"/>
    <p:sldId id="262" r:id="rId6"/>
    <p:sldId id="284" r:id="rId7"/>
    <p:sldId id="326" r:id="rId8"/>
    <p:sldId id="325" r:id="rId9"/>
    <p:sldId id="324" r:id="rId10"/>
    <p:sldId id="327" r:id="rId11"/>
    <p:sldId id="32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03"/>
    <p:restoredTop sz="94648"/>
  </p:normalViewPr>
  <p:slideViewPr>
    <p:cSldViewPr snapToGrid="0">
      <p:cViewPr varScale="1">
        <p:scale>
          <a:sx n="98" d="100"/>
          <a:sy n="98" d="100"/>
        </p:scale>
        <p:origin x="19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8F5FDB-3631-E00E-E240-67D0A14E7B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4E9FCF2-E3E2-C518-4599-5A4A8F3103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139CD3-8113-206D-2B53-C8A488D1E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1E5209-8902-54E6-EB95-ADDEA87E3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F5FFF1-6182-9D60-993F-91B24871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8277B-7FD2-9B71-70A5-8C44C695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2411F48-1778-2351-18F1-09D84ECFF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C8357A-2484-DF2C-A976-9D3D01305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657AF0-C26B-B54F-FED7-3512CD49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54CF7-5D2E-603D-73A7-2CF45629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083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FBFACF9-42AC-E31B-F99A-EE01917ECB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5E68F70-8FCD-72D2-0140-BDAE704A69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568BC6-C7D0-0BA7-EE3D-B36EF059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5D6055-BEBB-6F4A-1AB2-154A2E527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0EE708-3EAB-41F8-1BF6-C10D7F4F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75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41A60-8E6D-C491-4DDE-06FC39B1B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EA9136-2DAA-4A90-53E6-515B19462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990988-1231-5177-F456-1213CFC8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4CA57-F4A5-5020-FF50-854D7A081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6AF85C-57E2-646A-EB73-86EF3794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87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6385C2-6A11-2C46-B758-2D95A67F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3791BD-924A-B1B1-CFB5-3C39C4565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95A638-8997-0FBD-CEE3-87300DFE6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DFB5DE-5849-0A58-753C-0392E57D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7F6E4C-FC29-32DC-BC92-186A1C93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91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4FE0E1-09E0-ED44-2722-7F8C768B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C6C2CB-0E73-FC58-7023-302798C3F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3D5CC3-CF12-7B1E-52B5-324254050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1182E0-FC99-9B41-B902-EC59BE7D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0E3456-DF9A-B5F8-9A5D-D01F36BBD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97FADA-A50C-2358-3EF2-778B1E22B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556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BA2EB9-82CE-DA40-4B14-199223C48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853E8E-93EC-5F43-7795-8375178EC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33D6D7-4423-BD36-AE06-F72FFF7A0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9866486-CF7C-93C2-493C-04D3F8E15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2DFA657-373B-C31D-7FD2-E1702AD60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47C6BA3-A894-CE37-5CC3-20817EF09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D6C18C-5E87-1D9E-3215-D84F7C78F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B75DDB-926A-1C80-874F-1CCF94D7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134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4CF622-E71A-C1E8-CB4C-F177D114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E2ADDC-BDE2-31EE-8AA3-70D4AAD6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0B7D40F-8E7D-BD02-79EE-46773529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BCB22EF-24E8-47F2-F713-1FD6C9D6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433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DB0B9A-AF0E-6A8C-5656-82ABED330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C2188F-4236-C5B3-BF13-AB32E0DFD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B2B4B2-9FE1-6B8D-18E2-5FC897BB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35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204777-152E-4D94-4765-6C729921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D5D740-9DDA-A0AE-DB17-80F4640E6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7F7011-C029-1B3C-3A5A-3D7C381BC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162873B-D491-30D3-192B-F68B33815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90CA9C-0C84-9791-713F-CE0E0AB2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119A586-C641-64F5-48A6-E96C24381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3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A17317-3A87-4025-0F9E-EA2162E4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419DBE-C81B-A576-2201-1D36A340BA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9A6457-7A5B-43C5-3C04-E7C444CB5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E87F6F-2535-1B32-9EB8-C99CD621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2520ED-EC40-4B88-6E83-9F8DA5D5B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9170C9-E937-F93C-57AC-BFA34711D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949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05021E-5ED0-3605-E94F-D95064E9A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269A81-C36A-20A2-8E07-1242CA37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50F429-87BE-5CFC-3782-7338FB854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3FD4-2FE7-EB45-A027-E036122ED5DF}" type="datetimeFigureOut">
              <a:rPr lang="fr-FR" smtClean="0"/>
              <a:t>24/05/2024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688285-A7FD-F219-6B3C-6D3BB1E59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AEE145-A8FB-6CCD-878E-91E9F3E7D2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DE259-063C-964F-A5A8-F207DB6818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28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63707B-D7AA-B5F2-1639-72F710A7E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8" y="2287805"/>
            <a:ext cx="12128571" cy="182442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d’une pathologie glandulaire du col utérin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A50903-5940-7467-01A6-788935C7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2750" y="4855778"/>
            <a:ext cx="3829522" cy="1948881"/>
          </a:xfrm>
        </p:spPr>
        <p:txBody>
          <a:bodyPr>
            <a:norm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 Omar GASSAMA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Université Cheikh Anta DIOP, Dakar, Sénégal 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Clinique Gynécologique et Obstétricale,</a:t>
            </a:r>
          </a:p>
          <a:p>
            <a:r>
              <a:rPr lang="fr-FR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Aristide LE DANTEC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08EE76-5091-A792-8CC7-5CEF12352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" y="4855779"/>
            <a:ext cx="5087306" cy="1824421"/>
          </a:xfrm>
          <a:prstGeom prst="rect">
            <a:avLst/>
          </a:prstGeom>
        </p:spPr>
      </p:pic>
      <p:pic>
        <p:nvPicPr>
          <p:cNvPr id="6" name="Picture 6" descr="age1image8424">
            <a:extLst>
              <a:ext uri="{FF2B5EF4-FFF2-40B4-BE49-F238E27FC236}">
                <a16:creationId xmlns:a16="http://schemas.microsoft.com/office/drawing/2014/main" id="{92FC703F-D177-04C3-D49F-355B4800A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" y="24597"/>
            <a:ext cx="2018417" cy="197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98C77D1-431F-8D34-161F-84F1541FC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187" y="135677"/>
            <a:ext cx="1729747" cy="1822341"/>
          </a:xfrm>
          <a:prstGeom prst="rect">
            <a:avLst/>
          </a:prstGeom>
        </p:spPr>
      </p:pic>
      <p:pic>
        <p:nvPicPr>
          <p:cNvPr id="8" name="Picture 2" descr="IPVS - International Papillomavirus Society">
            <a:extLst>
              <a:ext uri="{FF2B5EF4-FFF2-40B4-BE49-F238E27FC236}">
                <a16:creationId xmlns:a16="http://schemas.microsoft.com/office/drawing/2014/main" id="{1C1F628D-BFE7-AEBC-32C6-861AA4748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978" y="95462"/>
            <a:ext cx="3926119" cy="232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étaplasie squameuse de l'endocol, lumière microphotographie. Métaplasie  squameuse de l'utérus est une bénigne (non cancéreuse) composé d'un  remplacement de changement Photo Stock - Alamy">
            <a:extLst>
              <a:ext uri="{FF2B5EF4-FFF2-40B4-BE49-F238E27FC236}">
                <a16:creationId xmlns:a16="http://schemas.microsoft.com/office/drawing/2014/main" id="{E50C8249-DC00-4EDA-44EA-7E489A3BC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652" y="4855778"/>
            <a:ext cx="2835799" cy="19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867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FB50BC-4F42-726C-FA17-ADD1A7F8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3" y="1041723"/>
            <a:ext cx="11840901" cy="5135240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Surveillance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Clinique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Cytologie/test viral HPV/IVA/IVL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Colposcopie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E12E25-A069-58BD-5BF3-A00536BE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72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</a:t>
            </a:r>
            <a:endParaRPr lang="fr-FR" sz="8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A16290-20F4-DF35-4FC1-2D4424AC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74" y="3429000"/>
            <a:ext cx="9411923" cy="32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4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12202-E133-90CC-C83D-BA365AB3B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2" y="1435261"/>
            <a:ext cx="11898774" cy="4741702"/>
          </a:xfrm>
        </p:spPr>
        <p:txBody>
          <a:bodyPr/>
          <a:lstStyle/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Pathologie grave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Diagnostic difficile (rigueur)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Prise en charge complexe </a:t>
            </a:r>
          </a:p>
          <a:p>
            <a:pPr marL="0" indent="0">
              <a:lnSpc>
                <a:spcPct val="2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Hystérectomie vaginale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C38EC74-A5D5-6D03-0788-3B0E5EDD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 </a:t>
            </a:r>
            <a:endParaRPr lang="fr-FR" sz="8000" dirty="0"/>
          </a:p>
        </p:txBody>
      </p:sp>
    </p:spTree>
    <p:extLst>
      <p:ext uri="{BB962C8B-B14F-4D97-AF65-F5344CB8AC3E}">
        <p14:creationId xmlns:p14="http://schemas.microsoft.com/office/powerpoint/2010/main" val="335919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FACD8B-D1E3-8995-48BC-EB8872EE7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105380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4D70C6-E48F-5122-FBFB-5F629CBC6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304" y="1072055"/>
            <a:ext cx="11862816" cy="576769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Nette augmentation: 18 à 30 %  cancers cervicaux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Femmes plus jeunes, âgées de moins de 35 ans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Adénocarcinome in situ : 2 à 7 % adénocarcinomes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 situ  sous évalué: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Défaut de dépistage </a:t>
            </a:r>
          </a:p>
          <a:p>
            <a:pPr lvl="1"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Difficulté diagnostique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819E64C-EE31-8197-5166-AACABBA5F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902" y="1375286"/>
            <a:ext cx="3428658" cy="20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30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B608EF-36CB-BD43-629F-2CFC51F94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27" y="18255"/>
            <a:ext cx="12034345" cy="1148393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Introduction </a:t>
            </a:r>
            <a:endParaRPr lang="fr-FR" sz="8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04FF82-98DD-CAC7-06EF-EA076F701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" y="1343818"/>
            <a:ext cx="12034345" cy="535127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Colposcopie apporte une faible contribution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Développement endocol (70 %)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Voisinage de la zone de transformation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- 2 pathologies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 situ</a:t>
            </a:r>
          </a:p>
          <a:p>
            <a:pPr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invasif 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12B7E7A-4BD9-F2A5-BCCE-745FFB951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769" y="1375287"/>
            <a:ext cx="3428658" cy="20537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4B2BB35-9477-B7B6-5CDF-ED7430508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338" y="3932743"/>
            <a:ext cx="4114800" cy="27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1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81621-AC4E-504A-B4DC-61E1D078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4" y="49725"/>
            <a:ext cx="12107916" cy="993320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 </a:t>
            </a:r>
            <a:endParaRPr lang="fr-FR" sz="80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8CF5E-3FAC-6F42-B4BE-568E85719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84" y="1177159"/>
            <a:ext cx="12023832" cy="531571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250000"/>
              </a:lnSpc>
              <a:buNone/>
            </a:pPr>
            <a:r>
              <a:rPr lang="fr-FR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 situ</a:t>
            </a:r>
          </a:p>
          <a:p>
            <a:pPr>
              <a:lnSpc>
                <a:spcPct val="2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Biopsie dirigée sous colposcopie </a:t>
            </a:r>
          </a:p>
          <a:p>
            <a:pPr>
              <a:lnSpc>
                <a:spcPct val="2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Frottis appuyé endocol une brosse endocervicale </a:t>
            </a:r>
          </a:p>
          <a:p>
            <a:pPr>
              <a:lnSpc>
                <a:spcPct val="2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 colposcopie </a:t>
            </a:r>
          </a:p>
          <a:p>
            <a:pPr>
              <a:lnSpc>
                <a:spcPct val="2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Découverte colpo-histologique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A67AD0-392A-4346-853C-0305618FA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115" y="1177159"/>
            <a:ext cx="3428658" cy="205371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E3C7BF1-2DDD-AAC6-FAAC-C4B4C4101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2058" y="4159995"/>
            <a:ext cx="3550463" cy="219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83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E6D0D-4AA4-2A4F-949C-CE0FBA12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93818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Diagnostic</a:t>
            </a:r>
            <a:endParaRPr lang="fr-FR" sz="80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0813CA-565C-0E48-9D51-C2C892CDB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03" y="1219200"/>
            <a:ext cx="12002814" cy="56205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Adénocarcinome invasif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Dans 60 % des cas, les signes d'appel sont des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Métrorragies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Leucorrhées abondantes 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Véritables hydrorrhées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Colposcopie</a:t>
            </a:r>
          </a:p>
          <a:p>
            <a:pPr lvl="1">
              <a:lnSpc>
                <a:spcPct val="20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Biopsie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fr-F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E91596-8251-364C-99D0-5B0BA07AA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469638"/>
            <a:ext cx="4114800" cy="27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42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10FB9E-06D9-105D-3F5A-B0C1AA6B2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92000" cy="87512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</a:t>
            </a:r>
            <a:endParaRPr lang="fr-FR" sz="8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AA85C1-0CC7-4056-9C8A-4AF3C683A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697" y="1093076"/>
            <a:ext cx="11666481" cy="562303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Méthodes thérapeutiques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Conisation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Hystérectomie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Vaginale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Coelioscopique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Coelio-assistée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Abdominale </a:t>
            </a:r>
          </a:p>
        </p:txBody>
      </p:sp>
      <p:pic>
        <p:nvPicPr>
          <p:cNvPr id="2050" name="Picture 2" descr="Cours De Résidanat Sujet : 13">
            <a:extLst>
              <a:ext uri="{FF2B5EF4-FFF2-40B4-BE49-F238E27FC236}">
                <a16:creationId xmlns:a16="http://schemas.microsoft.com/office/drawing/2014/main" id="{D8320D74-1490-FBA0-728D-6BE28AE3E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41" y="1960046"/>
            <a:ext cx="5711062" cy="388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6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FB50BC-4F42-726C-FA17-ADD1A7F8D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3" y="1041723"/>
            <a:ext cx="11840901" cy="5135240"/>
          </a:xfrm>
        </p:spPr>
        <p:txBody>
          <a:bodyPr/>
          <a:lstStyle/>
          <a:p>
            <a:pPr marL="0" indent="0">
              <a:buNone/>
            </a:pPr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Cas particulier de la grossesse</a:t>
            </a:r>
          </a:p>
          <a:p>
            <a:pPr marL="0" indent="0">
              <a:buNone/>
            </a:pPr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attitudes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Expectative et contrôle à M3 du post-partum</a:t>
            </a:r>
          </a:p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Conisation entre 14-19 semaines d’aménorrhée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FE12E25-A069-58BD-5BF3-A00536BE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41722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8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Traitement </a:t>
            </a:r>
            <a:endParaRPr lang="fr-FR" sz="8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BA16290-20F4-DF35-4FC1-2D4424AC9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274" y="3429000"/>
            <a:ext cx="9411923" cy="32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875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7C8DCAE-39D1-9369-8736-517B22DDC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25570"/>
            <a:ext cx="8612529" cy="47117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10A4B88-045E-05C5-6AB5-C2D8F8B6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95686" cy="182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3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m)conis anse.mpg" descr="zm)conis anse.mpg">
            <a:hlinkClick r:id="" action="ppaction://media"/>
            <a:extLst>
              <a:ext uri="{FF2B5EF4-FFF2-40B4-BE49-F238E27FC236}">
                <a16:creationId xmlns:a16="http://schemas.microsoft.com/office/drawing/2014/main" id="{4B72ED2A-672B-0C40-BF71-C261A37CC0A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05103"/>
            <a:ext cx="11477297" cy="635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204</Words>
  <Application>Microsoft Macintosh PowerPoint</Application>
  <PresentationFormat>Grand écran</PresentationFormat>
  <Paragraphs>58</Paragraphs>
  <Slides>11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Thème Office</vt:lpstr>
      <vt:lpstr>Traitement d’une pathologie glandulaire du col utérin </vt:lpstr>
      <vt:lpstr>Introduction </vt:lpstr>
      <vt:lpstr>Introduction </vt:lpstr>
      <vt:lpstr>Diagnostic </vt:lpstr>
      <vt:lpstr>Diagnostic</vt:lpstr>
      <vt:lpstr>Traitement </vt:lpstr>
      <vt:lpstr>Traitement </vt:lpstr>
      <vt:lpstr>Présentation PowerPoint</vt:lpstr>
      <vt:lpstr>Présentation PowerPoint</vt:lpstr>
      <vt:lpstr>Traitement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Traitement d’une pathologie glandulaire du col utérin </dc:title>
  <dc:creator>Omar GASSAMA</dc:creator>
  <cp:lastModifiedBy>Omar GASSAMA</cp:lastModifiedBy>
  <cp:revision>4</cp:revision>
  <dcterms:created xsi:type="dcterms:W3CDTF">2024-05-24T08:11:50Z</dcterms:created>
  <dcterms:modified xsi:type="dcterms:W3CDTF">2024-05-24T17:37:02Z</dcterms:modified>
</cp:coreProperties>
</file>