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xlsb" ContentType="application/vnd.ms-excel.sheet.binary.macroEnabled.12"/>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heme/theme2.xml" ContentType="application/vnd.openxmlformats-officedocument.theme+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12.xml" ContentType="application/vnd.openxmlformats-officedocument.presentationml.tags+xml"/>
  <Override PartName="/ppt/tags/tag13.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notesSlides/notesSlide12.xml" ContentType="application/vnd.openxmlformats-officedocument.presentationml.notesSlide+xml"/>
  <Override PartName="/ppt/charts/chart1.xml" ContentType="application/vnd.openxmlformats-officedocument.drawingml.chart+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charts/chart2.xml" ContentType="application/vnd.openxmlformats-officedocument.drawingml.chart+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1"/>
  </p:notesMasterIdLst>
  <p:sldIdLst>
    <p:sldId id="2147048011" r:id="rId2"/>
    <p:sldId id="310" r:id="rId3"/>
    <p:sldId id="2147471975" r:id="rId4"/>
    <p:sldId id="2147471956" r:id="rId5"/>
    <p:sldId id="622" r:id="rId6"/>
    <p:sldId id="733" r:id="rId7"/>
    <p:sldId id="417" r:id="rId8"/>
    <p:sldId id="453" r:id="rId9"/>
    <p:sldId id="14721" r:id="rId10"/>
    <p:sldId id="2147471979" r:id="rId11"/>
    <p:sldId id="2147471976" r:id="rId12"/>
    <p:sldId id="2147048024" r:id="rId13"/>
    <p:sldId id="2147471978" r:id="rId14"/>
    <p:sldId id="2147048026" r:id="rId15"/>
    <p:sldId id="2147047997" r:id="rId16"/>
    <p:sldId id="466" r:id="rId17"/>
    <p:sldId id="2147472000" r:id="rId18"/>
    <p:sldId id="467" r:id="rId19"/>
    <p:sldId id="294" r:id="rId20"/>
    <p:sldId id="2147471977" r:id="rId21"/>
    <p:sldId id="2147470151" r:id="rId22"/>
    <p:sldId id="314" r:id="rId23"/>
    <p:sldId id="2147470105" r:id="rId24"/>
    <p:sldId id="2147048025" r:id="rId25"/>
    <p:sldId id="2147472001" r:id="rId26"/>
    <p:sldId id="2147472002" r:id="rId27"/>
    <p:sldId id="2147471958" r:id="rId28"/>
    <p:sldId id="1559" r:id="rId29"/>
    <p:sldId id="3471" r:id="rId30"/>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6485"/>
    <p:restoredTop sz="94582"/>
  </p:normalViewPr>
  <p:slideViewPr>
    <p:cSldViewPr snapToGrid="0">
      <p:cViewPr>
        <p:scale>
          <a:sx n="120" d="100"/>
          <a:sy n="120" d="100"/>
        </p:scale>
        <p:origin x="784" y="176"/>
      </p:cViewPr>
      <p:guideLst/>
    </p:cSldViewPr>
  </p:slideViewPr>
  <p:notesTextViewPr>
    <p:cViewPr>
      <p:scale>
        <a:sx n="1" d="1"/>
        <a:sy n="1" d="1"/>
      </p:scale>
      <p:origin x="0" y="0"/>
    </p:cViewPr>
  </p:notesTextViewPr>
  <p:sorterViewPr>
    <p:cViewPr>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package" Target="../embeddings/Feuille_de_calcul_binaire_Microsoft_Excel.xlsb"/></Relationships>
</file>

<file path=ppt/charts/_rels/chart2.xml.rels><?xml version="1.0" encoding="UTF-8" standalone="yes"?>
<Relationships xmlns="http://schemas.openxmlformats.org/package/2006/relationships"><Relationship Id="rId1" Type="http://schemas.openxmlformats.org/officeDocument/2006/relationships/package" Target="../embeddings/Feuille_de_calcul_binaire_Microsoft_Excel1.xlsb"/></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C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2.2727272727272728E-2"/>
          <c:y val="2.2857142857142857E-2"/>
          <c:w val="0.95454545454545459"/>
          <c:h val="0.95428571428571429"/>
        </c:manualLayout>
      </c:layout>
      <c:barChart>
        <c:barDir val="col"/>
        <c:grouping val="clustered"/>
        <c:varyColors val="0"/>
        <c:ser>
          <c:idx val="0"/>
          <c:order val="0"/>
          <c:spPr>
            <a:solidFill>
              <a:srgbClr val="4D4D4D"/>
            </a:solidFill>
            <a:ln w="9525" cap="flat" algn="ctr">
              <a:solidFill>
                <a:schemeClr val="bg1"/>
              </a:solidFill>
              <a:prstDash val="solid"/>
            </a:ln>
          </c:spPr>
          <c:invertIfNegative val="0"/>
          <c:dLbls>
            <c:dLbl>
              <c:idx val="0"/>
              <c:layout>
                <c:manualLayout>
                  <c:x val="0"/>
                  <c:y val="0"/>
                </c:manualLayout>
              </c:layout>
              <c:numFmt formatCode="#,##0;&quot;-&quot;#,##0;0" sourceLinked="0"/>
              <c:spPr>
                <a:noFill/>
                <a:ln>
                  <a:noFill/>
                </a:ln>
              </c:spPr>
              <c:txPr>
                <a:bodyPr wrap="none"/>
                <a:lstStyle/>
                <a:p>
                  <a:pPr>
                    <a:defRPr sz="1200" kern="1200">
                      <a:solidFill>
                        <a:schemeClr val="tx1"/>
                      </a:solidFill>
                      <a:latin typeface="+mn-lt"/>
                      <a:ea typeface="+mn-ea"/>
                      <a:cs typeface="+mn-cs"/>
                    </a:defRPr>
                  </a:pPr>
                  <a:endParaRPr lang="fr-FR"/>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102E-4D32-9909-38238CE173B5}"/>
                </c:ext>
              </c:extLst>
            </c:dLbl>
            <c:spPr>
              <a:noFill/>
              <a:ln>
                <a:noFill/>
              </a:ln>
              <a:effectLst/>
            </c:spPr>
            <c:txPr>
              <a:bodyPr wrap="square" lIns="38100" tIns="19050" rIns="38100" bIns="19050" anchor="ctr">
                <a:spAutoFit/>
              </a:bodyPr>
              <a:lstStyle/>
              <a:p>
                <a:pPr>
                  <a:defRPr>
                    <a:solidFill>
                      <a:schemeClr val="tx1"/>
                    </a:solidFill>
                  </a:defRPr>
                </a:pPr>
                <a:endParaRPr lang="fr-FR"/>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c:f>
              <c:numCache>
                <c:formatCode>General</c:formatCode>
                <c:ptCount val="1"/>
                <c:pt idx="0">
                  <c:v>2.9</c:v>
                </c:pt>
              </c:numCache>
            </c:numRef>
          </c:val>
          <c:extLst>
            <c:ext xmlns:c16="http://schemas.microsoft.com/office/drawing/2014/chart" uri="{C3380CC4-5D6E-409C-BE32-E72D297353CC}">
              <c16:uniqueId val="{00000001-102E-4D32-9909-38238CE173B5}"/>
            </c:ext>
          </c:extLst>
        </c:ser>
        <c:ser>
          <c:idx val="1"/>
          <c:order val="1"/>
          <c:spPr>
            <a:solidFill>
              <a:srgbClr val="7F7F7F"/>
            </a:solidFill>
            <a:ln w="9525" cap="flat" algn="ctr">
              <a:solidFill>
                <a:schemeClr val="bg1"/>
              </a:solidFill>
              <a:prstDash val="solid"/>
            </a:ln>
          </c:spPr>
          <c:invertIfNegative val="0"/>
          <c:dLbls>
            <c:dLbl>
              <c:idx val="0"/>
              <c:layout>
                <c:manualLayout>
                  <c:x val="0"/>
                  <c:y val="0"/>
                </c:manualLayout>
              </c:layout>
              <c:numFmt formatCode="#,##0;&quot;-&quot;#,##0;0" sourceLinked="0"/>
              <c:spPr>
                <a:noFill/>
                <a:ln>
                  <a:noFill/>
                </a:ln>
              </c:spPr>
              <c:txPr>
                <a:bodyPr wrap="none"/>
                <a:lstStyle/>
                <a:p>
                  <a:pPr>
                    <a:defRPr sz="1200" kern="1200">
                      <a:solidFill>
                        <a:schemeClr val="tx1"/>
                      </a:solidFill>
                      <a:latin typeface="+mn-lt"/>
                      <a:ea typeface="+mn-ea"/>
                      <a:cs typeface="+mn-cs"/>
                    </a:defRPr>
                  </a:pPr>
                  <a:endParaRPr lang="fr-FR"/>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102E-4D32-9909-38238CE173B5}"/>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Sheet1!$A$2</c:f>
              <c:numCache>
                <c:formatCode>General</c:formatCode>
                <c:ptCount val="1"/>
                <c:pt idx="0">
                  <c:v>4.8899999999999997</c:v>
                </c:pt>
              </c:numCache>
            </c:numRef>
          </c:val>
          <c:extLst>
            <c:ext xmlns:c16="http://schemas.microsoft.com/office/drawing/2014/chart" uri="{C3380CC4-5D6E-409C-BE32-E72D297353CC}">
              <c16:uniqueId val="{00000003-102E-4D32-9909-38238CE173B5}"/>
            </c:ext>
          </c:extLst>
        </c:ser>
        <c:ser>
          <c:idx val="2"/>
          <c:order val="2"/>
          <c:spPr>
            <a:solidFill>
              <a:srgbClr val="B3B3B3"/>
            </a:solidFill>
            <a:ln w="9525" cap="flat" algn="ctr">
              <a:solidFill>
                <a:schemeClr val="bg1"/>
              </a:solidFill>
              <a:prstDash val="solid"/>
            </a:ln>
          </c:spPr>
          <c:invertIfNegative val="0"/>
          <c:dLbls>
            <c:dLbl>
              <c:idx val="0"/>
              <c:layout>
                <c:manualLayout>
                  <c:x val="0"/>
                  <c:y val="0"/>
                </c:manualLayout>
              </c:layout>
              <c:numFmt formatCode="#,##0;&quot;-&quot;#,##0;0" sourceLinked="0"/>
              <c:spPr>
                <a:noFill/>
                <a:ln>
                  <a:noFill/>
                </a:ln>
              </c:spPr>
              <c:txPr>
                <a:bodyPr wrap="none"/>
                <a:lstStyle/>
                <a:p>
                  <a:pPr>
                    <a:defRPr sz="1200" kern="1200">
                      <a:solidFill>
                        <a:schemeClr val="tx1"/>
                      </a:solidFill>
                      <a:latin typeface="+mn-lt"/>
                      <a:ea typeface="+mn-ea"/>
                      <a:cs typeface="+mn-cs"/>
                    </a:defRPr>
                  </a:pPr>
                  <a:endParaRPr lang="fr-FR"/>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102E-4D32-9909-38238CE173B5}"/>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Sheet1!$A$3</c:f>
              <c:numCache>
                <c:formatCode>General</c:formatCode>
                <c:ptCount val="1"/>
                <c:pt idx="0">
                  <c:v>6.78</c:v>
                </c:pt>
              </c:numCache>
            </c:numRef>
          </c:val>
          <c:extLst>
            <c:ext xmlns:c16="http://schemas.microsoft.com/office/drawing/2014/chart" uri="{C3380CC4-5D6E-409C-BE32-E72D297353CC}">
              <c16:uniqueId val="{00000005-102E-4D32-9909-38238CE173B5}"/>
            </c:ext>
          </c:extLst>
        </c:ser>
        <c:ser>
          <c:idx val="3"/>
          <c:order val="3"/>
          <c:spPr>
            <a:solidFill>
              <a:srgbClr val="D0D0D0"/>
            </a:solidFill>
            <a:ln w="9525" cap="flat" algn="ctr">
              <a:solidFill>
                <a:schemeClr val="bg1"/>
              </a:solidFill>
              <a:prstDash val="solid"/>
            </a:ln>
          </c:spPr>
          <c:invertIfNegative val="0"/>
          <c:dLbls>
            <c:dLbl>
              <c:idx val="0"/>
              <c:layout>
                <c:manualLayout>
                  <c:x val="0"/>
                  <c:y val="-4.3956043956043956E-4"/>
                </c:manualLayout>
              </c:layout>
              <c:numFmt formatCode="#,##0;&quot;-&quot;#,##0;0" sourceLinked="0"/>
              <c:spPr>
                <a:noFill/>
                <a:ln>
                  <a:noFill/>
                </a:ln>
              </c:spPr>
              <c:txPr>
                <a:bodyPr wrap="none"/>
                <a:lstStyle/>
                <a:p>
                  <a:pPr>
                    <a:defRPr sz="1200" kern="1200">
                      <a:solidFill>
                        <a:schemeClr val="tx1"/>
                      </a:solidFill>
                      <a:latin typeface="+mn-lt"/>
                      <a:ea typeface="+mn-ea"/>
                      <a:cs typeface="+mn-cs"/>
                    </a:defRPr>
                  </a:pPr>
                  <a:endParaRPr lang="fr-FR"/>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102E-4D32-9909-38238CE173B5}"/>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Sheet1!$A$4</c:f>
              <c:numCache>
                <c:formatCode>General</c:formatCode>
                <c:ptCount val="1"/>
                <c:pt idx="0">
                  <c:v>8.85</c:v>
                </c:pt>
              </c:numCache>
            </c:numRef>
          </c:val>
          <c:extLst>
            <c:ext xmlns:c16="http://schemas.microsoft.com/office/drawing/2014/chart" uri="{C3380CC4-5D6E-409C-BE32-E72D297353CC}">
              <c16:uniqueId val="{00000007-102E-4D32-9909-38238CE173B5}"/>
            </c:ext>
          </c:extLst>
        </c:ser>
        <c:ser>
          <c:idx val="4"/>
          <c:order val="4"/>
          <c:spPr>
            <a:solidFill>
              <a:srgbClr val="E6E6E6"/>
            </a:solidFill>
            <a:ln w="9525" cap="flat" algn="ctr">
              <a:solidFill>
                <a:schemeClr val="bg1"/>
              </a:solidFill>
              <a:prstDash val="solid"/>
            </a:ln>
          </c:spPr>
          <c:invertIfNegative val="0"/>
          <c:dLbls>
            <c:dLbl>
              <c:idx val="0"/>
              <c:layout>
                <c:manualLayout>
                  <c:x val="0"/>
                  <c:y val="-4.3956043956043956E-4"/>
                </c:manualLayout>
              </c:layout>
              <c:numFmt formatCode="#,##0;&quot;-&quot;#,##0;0" sourceLinked="0"/>
              <c:spPr>
                <a:noFill/>
                <a:ln>
                  <a:noFill/>
                </a:ln>
              </c:spPr>
              <c:txPr>
                <a:bodyPr wrap="none"/>
                <a:lstStyle/>
                <a:p>
                  <a:pPr>
                    <a:defRPr sz="1200" kern="1200">
                      <a:solidFill>
                        <a:schemeClr val="tx1"/>
                      </a:solidFill>
                      <a:latin typeface="+mn-lt"/>
                      <a:ea typeface="+mn-ea"/>
                      <a:cs typeface="+mn-cs"/>
                    </a:defRPr>
                  </a:pPr>
                  <a:endParaRPr lang="fr-FR"/>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102E-4D32-9909-38238CE173B5}"/>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Sheet1!$A$5</c:f>
              <c:numCache>
                <c:formatCode>General</c:formatCode>
                <c:ptCount val="1"/>
                <c:pt idx="0">
                  <c:v>15.05</c:v>
                </c:pt>
              </c:numCache>
            </c:numRef>
          </c:val>
          <c:extLst>
            <c:ext xmlns:c16="http://schemas.microsoft.com/office/drawing/2014/chart" uri="{C3380CC4-5D6E-409C-BE32-E72D297353CC}">
              <c16:uniqueId val="{00000009-102E-4D32-9909-38238CE173B5}"/>
            </c:ext>
          </c:extLst>
        </c:ser>
        <c:dLbls>
          <c:showLegendKey val="0"/>
          <c:showVal val="0"/>
          <c:showCatName val="0"/>
          <c:showSerName val="0"/>
          <c:showPercent val="0"/>
          <c:showBubbleSize val="0"/>
        </c:dLbls>
        <c:gapWidth val="40"/>
        <c:axId val="736646271"/>
        <c:axId val="1"/>
      </c:barChart>
      <c:catAx>
        <c:axId val="736646271"/>
        <c:scaling>
          <c:orientation val="minMax"/>
        </c:scaling>
        <c:delete val="0"/>
        <c:axPos val="b"/>
        <c:majorGridlines>
          <c:spPr>
            <a:ln>
              <a:noFill/>
            </a:ln>
          </c:spPr>
        </c:majorGridlines>
        <c:majorTickMark val="none"/>
        <c:minorTickMark val="none"/>
        <c:tickLblPos val="none"/>
        <c:spPr>
          <a:ln w="9525" cap="flat" algn="ctr">
            <a:solidFill>
              <a:schemeClr val="tx2"/>
            </a:solidFill>
            <a:prstDash val="solid"/>
          </a:ln>
        </c:spPr>
        <c:crossAx val="1"/>
        <c:crosses val="min"/>
        <c:auto val="0"/>
        <c:lblAlgn val="ctr"/>
        <c:lblOffset val="100"/>
        <c:noMultiLvlLbl val="0"/>
      </c:catAx>
      <c:valAx>
        <c:axId val="1"/>
        <c:scaling>
          <c:orientation val="minMax"/>
          <c:max val="15.05"/>
          <c:min val="0"/>
        </c:scaling>
        <c:delete val="1"/>
        <c:axPos val="l"/>
        <c:numFmt formatCode="General" sourceLinked="1"/>
        <c:majorTickMark val="out"/>
        <c:minorTickMark val="none"/>
        <c:tickLblPos val="nextTo"/>
        <c:crossAx val="736646271"/>
        <c:crosses val="min"/>
        <c:crossBetween val="between"/>
      </c:valAx>
      <c:spPr>
        <a:noFill/>
      </c:spPr>
    </c:plotArea>
    <c:plotVisOnly val="0"/>
    <c:dispBlanksAs val="gap"/>
    <c:showDLblsOverMax val="1"/>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C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4652014652014652E-2"/>
          <c:y val="0.20098039215686275"/>
          <c:w val="0.97069597069597069"/>
          <c:h val="0.73529411764705888"/>
        </c:manualLayout>
      </c:layout>
      <c:barChart>
        <c:barDir val="col"/>
        <c:grouping val="clustered"/>
        <c:varyColors val="0"/>
        <c:ser>
          <c:idx val="0"/>
          <c:order val="0"/>
          <c:spPr>
            <a:solidFill>
              <a:schemeClr val="accent1"/>
            </a:solidFill>
            <a:ln w="9525" cap="flat" algn="ctr">
              <a:solidFill>
                <a:schemeClr val="bg1"/>
              </a:solidFill>
              <a:prstDash val="solid"/>
            </a:ln>
          </c:spPr>
          <c:invertIfNegative val="0"/>
          <c:dLbls>
            <c:dLbl>
              <c:idx val="0"/>
              <c:layout>
                <c:manualLayout>
                  <c:x val="0"/>
                  <c:y val="-0.21323529411764705"/>
                </c:manualLayout>
              </c:layout>
              <c:tx>
                <c:rich>
                  <a:bodyPr wrap="none"/>
                  <a:lstStyle/>
                  <a:p>
                    <a:pPr>
                      <a:defRPr sz="1400" kern="1200">
                        <a:solidFill>
                          <a:schemeClr val="tx1"/>
                        </a:solidFill>
                        <a:latin typeface="+mn-lt"/>
                        <a:ea typeface="+mn-ea"/>
                        <a:cs typeface="+mn-cs"/>
                      </a:defRPr>
                    </a:pPr>
                    <a:r>
                      <a:rPr lang="en-US" dirty="0"/>
                      <a:t>9</a:t>
                    </a:r>
                  </a:p>
                </c:rich>
              </c:tx>
              <c:numFmt formatCode="#,##0;&quot;-&quot;#,##0;0" sourceLinked="0"/>
              <c:spPr>
                <a:noFill/>
                <a:ln>
                  <a:noFill/>
                </a:ln>
              </c:sp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0"/>
                </c:ext>
                <c:ext xmlns:c16="http://schemas.microsoft.com/office/drawing/2014/chart" uri="{C3380CC4-5D6E-409C-BE32-E72D297353CC}">
                  <c16:uniqueId val="{00000000-B41C-40C7-977F-91822E0936EB}"/>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c:f>
              <c:numCache>
                <c:formatCode>#,##0;"-"#,##0;0</c:formatCode>
                <c:ptCount val="1"/>
                <c:pt idx="0">
                  <c:v>9.3840000000000003</c:v>
                </c:pt>
              </c:numCache>
            </c:numRef>
          </c:val>
          <c:extLst>
            <c:ext xmlns:c16="http://schemas.microsoft.com/office/drawing/2014/chart" uri="{C3380CC4-5D6E-409C-BE32-E72D297353CC}">
              <c16:uniqueId val="{00000001-B41C-40C7-977F-91822E0936EB}"/>
            </c:ext>
          </c:extLst>
        </c:ser>
        <c:ser>
          <c:idx val="1"/>
          <c:order val="1"/>
          <c:spPr>
            <a:solidFill>
              <a:schemeClr val="accent1">
                <a:lumMod val="60000"/>
                <a:lumOff val="40000"/>
              </a:schemeClr>
            </a:solidFill>
            <a:ln w="9525" cap="flat" algn="ctr">
              <a:solidFill>
                <a:schemeClr val="bg1"/>
              </a:solidFill>
              <a:prstDash val="solid"/>
            </a:ln>
          </c:spPr>
          <c:invertIfNegative val="0"/>
          <c:dLbls>
            <c:dLbl>
              <c:idx val="0"/>
              <c:layout>
                <c:manualLayout>
                  <c:x val="0"/>
                  <c:y val="-0.31495098039215685"/>
                </c:manualLayout>
              </c:layout>
              <c:tx>
                <c:rich>
                  <a:bodyPr wrap="none"/>
                  <a:lstStyle/>
                  <a:p>
                    <a:pPr>
                      <a:defRPr sz="1400" kern="1200">
                        <a:solidFill>
                          <a:schemeClr val="tx1"/>
                        </a:solidFill>
                        <a:latin typeface="+mn-lt"/>
                        <a:ea typeface="+mn-ea"/>
                        <a:cs typeface="+mn-cs"/>
                      </a:defRPr>
                    </a:pPr>
                    <a:r>
                      <a:rPr lang="en-US" dirty="0"/>
                      <a:t>12</a:t>
                    </a:r>
                  </a:p>
                </c:rich>
              </c:tx>
              <c:numFmt formatCode="#,##0;&quot;-&quot;#,##0;0" sourceLinked="0"/>
              <c:spPr>
                <a:noFill/>
                <a:ln>
                  <a:noFill/>
                </a:ln>
              </c:sp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0"/>
                </c:ext>
                <c:ext xmlns:c16="http://schemas.microsoft.com/office/drawing/2014/chart" uri="{C3380CC4-5D6E-409C-BE32-E72D297353CC}">
                  <c16:uniqueId val="{00000002-B41C-40C7-977F-91822E0936EB}"/>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Sheet1!$A$2</c:f>
              <c:numCache>
                <c:formatCode>#,##0;"-"#,##0;0</c:formatCode>
                <c:ptCount val="1"/>
                <c:pt idx="0">
                  <c:v>16.635000000000002</c:v>
                </c:pt>
              </c:numCache>
            </c:numRef>
          </c:val>
          <c:extLst>
            <c:ext xmlns:c16="http://schemas.microsoft.com/office/drawing/2014/chart" uri="{C3380CC4-5D6E-409C-BE32-E72D297353CC}">
              <c16:uniqueId val="{00000003-B41C-40C7-977F-91822E0936EB}"/>
            </c:ext>
          </c:extLst>
        </c:ser>
        <c:ser>
          <c:idx val="2"/>
          <c:order val="2"/>
          <c:spPr>
            <a:solidFill>
              <a:schemeClr val="accent1">
                <a:lumMod val="40000"/>
                <a:lumOff val="60000"/>
              </a:schemeClr>
            </a:solidFill>
            <a:ln w="9525" cap="flat" algn="ctr">
              <a:solidFill>
                <a:schemeClr val="bg1"/>
              </a:solidFill>
              <a:prstDash val="solid"/>
            </a:ln>
          </c:spPr>
          <c:invertIfNegative val="0"/>
          <c:dLbls>
            <c:dLbl>
              <c:idx val="0"/>
              <c:layout>
                <c:manualLayout>
                  <c:x val="0"/>
                  <c:y val="-0.41053921568627449"/>
                </c:manualLayout>
              </c:layout>
              <c:tx>
                <c:rich>
                  <a:bodyPr wrap="none"/>
                  <a:lstStyle/>
                  <a:p>
                    <a:pPr>
                      <a:defRPr sz="1400" kern="1200">
                        <a:solidFill>
                          <a:schemeClr val="tx1"/>
                        </a:solidFill>
                        <a:latin typeface="+mn-lt"/>
                        <a:ea typeface="+mn-ea"/>
                        <a:cs typeface="+mn-cs"/>
                      </a:defRPr>
                    </a:pPr>
                    <a:r>
                      <a:rPr lang="en-US" dirty="0"/>
                      <a:t>16</a:t>
                    </a:r>
                  </a:p>
                </c:rich>
              </c:tx>
              <c:numFmt formatCode="#,##0;&quot;-&quot;#,##0;0" sourceLinked="0"/>
              <c:spPr>
                <a:noFill/>
                <a:ln>
                  <a:noFill/>
                </a:ln>
              </c:sp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0"/>
                </c:ext>
                <c:ext xmlns:c16="http://schemas.microsoft.com/office/drawing/2014/chart" uri="{C3380CC4-5D6E-409C-BE32-E72D297353CC}">
                  <c16:uniqueId val="{00000004-B41C-40C7-977F-91822E0936EB}"/>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Sheet1!$A$3</c:f>
              <c:numCache>
                <c:formatCode>#,##0;"-"#,##0;0</c:formatCode>
                <c:ptCount val="1"/>
                <c:pt idx="0">
                  <c:v>24.074999999999999</c:v>
                </c:pt>
              </c:numCache>
            </c:numRef>
          </c:val>
          <c:extLst>
            <c:ext xmlns:c16="http://schemas.microsoft.com/office/drawing/2014/chart" uri="{C3380CC4-5D6E-409C-BE32-E72D297353CC}">
              <c16:uniqueId val="{00000005-B41C-40C7-977F-91822E0936EB}"/>
            </c:ext>
          </c:extLst>
        </c:ser>
        <c:ser>
          <c:idx val="3"/>
          <c:order val="3"/>
          <c:spPr>
            <a:solidFill>
              <a:schemeClr val="accent1">
                <a:lumMod val="20000"/>
                <a:lumOff val="80000"/>
              </a:schemeClr>
            </a:solidFill>
            <a:ln w="9525" cap="flat" algn="ctr">
              <a:solidFill>
                <a:schemeClr val="bg1"/>
              </a:solidFill>
              <a:prstDash val="solid"/>
            </a:ln>
          </c:spPr>
          <c:invertIfNegative val="0"/>
          <c:dLbls>
            <c:dLbl>
              <c:idx val="0"/>
              <c:layout>
                <c:manualLayout>
                  <c:x val="0"/>
                  <c:y val="-0.46936274509803921"/>
                </c:manualLayout>
              </c:layout>
              <c:tx>
                <c:rich>
                  <a:bodyPr wrap="none"/>
                  <a:lstStyle/>
                  <a:p>
                    <a:pPr>
                      <a:defRPr sz="1400" kern="1200">
                        <a:solidFill>
                          <a:schemeClr val="tx1"/>
                        </a:solidFill>
                        <a:latin typeface="+mn-lt"/>
                        <a:ea typeface="+mn-ea"/>
                        <a:cs typeface="+mn-cs"/>
                      </a:defRPr>
                    </a:pPr>
                    <a:r>
                      <a:rPr lang="en-US" dirty="0"/>
                      <a:t>23</a:t>
                    </a:r>
                  </a:p>
                </c:rich>
              </c:tx>
              <c:numFmt formatCode="#,##0;&quot;-&quot;#,##0;0" sourceLinked="0"/>
              <c:spPr>
                <a:noFill/>
                <a:ln>
                  <a:noFill/>
                </a:ln>
              </c:sp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0"/>
                </c:ext>
                <c:ext xmlns:c16="http://schemas.microsoft.com/office/drawing/2014/chart" uri="{C3380CC4-5D6E-409C-BE32-E72D297353CC}">
                  <c16:uniqueId val="{00000006-B41C-40C7-977F-91822E0936EB}"/>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Sheet1!$A$4</c:f>
              <c:numCache>
                <c:formatCode>#,##0;"-"#,##0;0</c:formatCode>
                <c:ptCount val="1"/>
                <c:pt idx="0">
                  <c:v>28.680599999999998</c:v>
                </c:pt>
              </c:numCache>
            </c:numRef>
          </c:val>
          <c:extLst>
            <c:ext xmlns:c16="http://schemas.microsoft.com/office/drawing/2014/chart" uri="{C3380CC4-5D6E-409C-BE32-E72D297353CC}">
              <c16:uniqueId val="{00000007-B41C-40C7-977F-91822E0936EB}"/>
            </c:ext>
          </c:extLst>
        </c:ser>
        <c:dLbls>
          <c:showLegendKey val="0"/>
          <c:showVal val="0"/>
          <c:showCatName val="0"/>
          <c:showSerName val="0"/>
          <c:showPercent val="0"/>
          <c:showBubbleSize val="0"/>
        </c:dLbls>
        <c:gapWidth val="40"/>
        <c:axId val="1980354383"/>
        <c:axId val="1"/>
      </c:barChart>
      <c:catAx>
        <c:axId val="1980354383"/>
        <c:scaling>
          <c:orientation val="minMax"/>
        </c:scaling>
        <c:delete val="0"/>
        <c:axPos val="b"/>
        <c:majorGridlines>
          <c:spPr>
            <a:ln>
              <a:noFill/>
            </a:ln>
          </c:spPr>
        </c:majorGridlines>
        <c:majorTickMark val="none"/>
        <c:minorTickMark val="none"/>
        <c:tickLblPos val="none"/>
        <c:spPr>
          <a:ln w="9525" cap="flat" algn="ctr">
            <a:solidFill>
              <a:schemeClr val="tx1"/>
            </a:solidFill>
            <a:prstDash val="solid"/>
          </a:ln>
        </c:spPr>
        <c:crossAx val="1"/>
        <c:crosses val="min"/>
        <c:auto val="0"/>
        <c:lblAlgn val="ctr"/>
        <c:lblOffset val="100"/>
        <c:noMultiLvlLbl val="0"/>
      </c:catAx>
      <c:valAx>
        <c:axId val="1"/>
        <c:scaling>
          <c:orientation val="minMax"/>
          <c:max val="28.680599999999998"/>
          <c:min val="0"/>
        </c:scaling>
        <c:delete val="1"/>
        <c:axPos val="l"/>
        <c:numFmt formatCode="#,##0;&quot;-&quot;#,##0;0" sourceLinked="1"/>
        <c:majorTickMark val="out"/>
        <c:minorTickMark val="none"/>
        <c:tickLblPos val="nextTo"/>
        <c:crossAx val="1980354383"/>
        <c:crosses val="min"/>
        <c:crossBetween val="between"/>
      </c:valAx>
    </c:plotArea>
    <c:plotVisOnly val="0"/>
    <c:dispBlanksAs val="gap"/>
    <c:showDLblsOverMax val="1"/>
  </c:chart>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CA"/>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329DF49-9ECA-0549-A118-40D55456FFBA}" type="datetimeFigureOut">
              <a:rPr lang="fr-CA" smtClean="0"/>
              <a:t>2024-05-21</a:t>
            </a:fld>
            <a:endParaRPr lang="fr-CA"/>
          </a:p>
        </p:txBody>
      </p:sp>
      <p:sp>
        <p:nvSpPr>
          <p:cNvPr id="4" name="Espace réservé de l'image de diapositiv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CA"/>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CA"/>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7383580-B677-0A41-820C-162E306DF3A6}" type="slidenum">
              <a:rPr lang="fr-CA" smtClean="0"/>
              <a:t>‹n°›</a:t>
            </a:fld>
            <a:endParaRPr lang="fr-CA"/>
          </a:p>
        </p:txBody>
      </p:sp>
    </p:spTree>
    <p:extLst>
      <p:ext uri="{BB962C8B-B14F-4D97-AF65-F5344CB8AC3E}">
        <p14:creationId xmlns:p14="http://schemas.microsoft.com/office/powerpoint/2010/main" val="17598405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6D67CBA0-F898-B949-94B2-151CE3509355}" type="slidenum">
              <a:rPr lang="fr-FR" smtClean="0"/>
              <a:t>2</a:t>
            </a:fld>
            <a:endParaRPr lang="fr-FR"/>
          </a:p>
        </p:txBody>
      </p:sp>
    </p:spTree>
    <p:extLst>
      <p:ext uri="{BB962C8B-B14F-4D97-AF65-F5344CB8AC3E}">
        <p14:creationId xmlns:p14="http://schemas.microsoft.com/office/powerpoint/2010/main" val="19942046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DC63EDFB-49CD-1FA3-2A02-CF65167381E1}"/>
              </a:ext>
            </a:extLst>
          </p:cNvPr>
          <p:cNvSpPr>
            <a:spLocks noGrp="1" noChangeArrowheads="1"/>
          </p:cNvSpPr>
          <p:nvPr>
            <p:ph type="sldNum" sz="quarter" idx="5"/>
          </p:nvPr>
        </p:nvSpPr>
        <p:spPr>
          <a:ln/>
        </p:spPr>
        <p:txBody>
          <a:bodyPr/>
          <a:lstStyle/>
          <a:p>
            <a:fld id="{6DDA9F22-020E-6645-9214-C0E86E00C9BD}" type="slidenum">
              <a:rPr lang="en-US" altLang="fr-FR"/>
              <a:pPr/>
              <a:t>18</a:t>
            </a:fld>
            <a:endParaRPr lang="en-US" altLang="fr-FR"/>
          </a:p>
        </p:txBody>
      </p:sp>
      <p:sp>
        <p:nvSpPr>
          <p:cNvPr id="372738" name="Rectangle 2">
            <a:extLst>
              <a:ext uri="{FF2B5EF4-FFF2-40B4-BE49-F238E27FC236}">
                <a16:creationId xmlns:a16="http://schemas.microsoft.com/office/drawing/2014/main" id="{78DEBD7F-45D5-3F32-257F-DE60155DF4E9}"/>
              </a:ext>
            </a:extLst>
          </p:cNvPr>
          <p:cNvSpPr>
            <a:spLocks noGrp="1" noRot="1" noChangeAspect="1" noChangeArrowheads="1" noTextEdit="1"/>
          </p:cNvSpPr>
          <p:nvPr>
            <p:ph type="sldImg"/>
          </p:nvPr>
        </p:nvSpPr>
        <p:spPr>
          <a:ln/>
        </p:spPr>
      </p:sp>
      <p:sp>
        <p:nvSpPr>
          <p:cNvPr id="372739" name="Rectangle 3">
            <a:extLst>
              <a:ext uri="{FF2B5EF4-FFF2-40B4-BE49-F238E27FC236}">
                <a16:creationId xmlns:a16="http://schemas.microsoft.com/office/drawing/2014/main" id="{B4DF6FD4-4AB4-1948-970D-946635609C0C}"/>
              </a:ext>
            </a:extLst>
          </p:cNvPr>
          <p:cNvSpPr>
            <a:spLocks noGrp="1" noChangeArrowheads="1"/>
          </p:cNvSpPr>
          <p:nvPr>
            <p:ph type="body" idx="1"/>
          </p:nvPr>
        </p:nvSpPr>
        <p:spPr>
          <a:xfrm>
            <a:off x="914400" y="4343400"/>
            <a:ext cx="5029200" cy="4114800"/>
          </a:xfrm>
        </p:spPr>
        <p:txBody>
          <a:bodyPr/>
          <a:lstStyle/>
          <a:p>
            <a:endParaRPr lang="en-CA" altLang="fr-F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3" name="Shape 1673"/>
          <p:cNvSpPr>
            <a:spLocks noGrp="1" noRot="1" noChangeAspect="1"/>
          </p:cNvSpPr>
          <p:nvPr>
            <p:ph type="sldImg"/>
          </p:nvPr>
        </p:nvSpPr>
        <p:spPr>
          <a:xfrm>
            <a:off x="2286000" y="514350"/>
            <a:ext cx="4572000" cy="2571750"/>
          </a:xfrm>
          <a:prstGeom prst="rect">
            <a:avLst/>
          </a:prstGeom>
        </p:spPr>
        <p:txBody>
          <a:bodyPr/>
          <a:lstStyle/>
          <a:p>
            <a:endParaRPr/>
          </a:p>
        </p:txBody>
      </p:sp>
      <p:sp>
        <p:nvSpPr>
          <p:cNvPr id="1674" name="Shape 1674"/>
          <p:cNvSpPr>
            <a:spLocks noGrp="1"/>
          </p:cNvSpPr>
          <p:nvPr>
            <p:ph type="body" sz="quarter" idx="1"/>
          </p:nvPr>
        </p:nvSpPr>
        <p:spPr>
          <a:prstGeom prst="rect">
            <a:avLst/>
          </a:prstGeom>
        </p:spPr>
        <p:txBody>
          <a:bodyPr/>
          <a:lstStyle/>
          <a:p>
            <a:r>
              <a:t>Compared with secondary prevention, primary prevention is cheaper, more equitable, better, more efficient and more accessible.</a:t>
            </a:r>
          </a:p>
          <a:p>
            <a:endParaRPr/>
          </a:p>
          <a:p>
            <a:r>
              <a:t>For example, in driving, primary prevention might include using seat belts and abiding by alcohol and driving laws, whereas secondary prevention would be emergency rooms. Another example, for the prevention of human immunodeficiency virus, primary prevention might include condoms, whereas secondary prevention would be antiretroviral drugs. </a:t>
            </a:r>
          </a:p>
        </p:txBody>
      </p:sp>
    </p:spTree>
    <p:extLst>
      <p:ext uri="{BB962C8B-B14F-4D97-AF65-F5344CB8AC3E}">
        <p14:creationId xmlns:p14="http://schemas.microsoft.com/office/powerpoint/2010/main" val="29978514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BF2C4BC-BAE4-4C85-BCED-8B1289E8C637}" type="slidenum">
              <a:rPr lang="en-US" smtClean="0"/>
              <a:t>22</a:t>
            </a:fld>
            <a:endParaRPr lang="en-US"/>
          </a:p>
        </p:txBody>
      </p:sp>
    </p:spTree>
    <p:extLst>
      <p:ext uri="{BB962C8B-B14F-4D97-AF65-F5344CB8AC3E}">
        <p14:creationId xmlns:p14="http://schemas.microsoft.com/office/powerpoint/2010/main" val="40156406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 name="PlaceHolder 1"/>
          <p:cNvSpPr>
            <a:spLocks noGrp="1" noRot="1" noChangeAspect="1"/>
          </p:cNvSpPr>
          <p:nvPr>
            <p:ph type="sldImg"/>
          </p:nvPr>
        </p:nvSpPr>
        <p:spPr>
          <a:xfrm>
            <a:off x="533400" y="763588"/>
            <a:ext cx="6705600" cy="3771900"/>
          </a:xfrm>
          <a:prstGeom prst="rect">
            <a:avLst/>
          </a:prstGeom>
        </p:spPr>
      </p:sp>
      <p:sp>
        <p:nvSpPr>
          <p:cNvPr id="75" name="PlaceHolder 2"/>
          <p:cNvSpPr>
            <a:spLocks noGrp="1"/>
          </p:cNvSpPr>
          <p:nvPr>
            <p:ph type="body"/>
          </p:nvPr>
        </p:nvSpPr>
        <p:spPr>
          <a:xfrm>
            <a:off x="777960" y="4776840"/>
            <a:ext cx="6216480" cy="4525200"/>
          </a:xfrm>
          <a:prstGeom prst="rect">
            <a:avLst/>
          </a:prstGeom>
        </p:spPr>
        <p:txBody>
          <a:bodyPr lIns="0" tIns="0" rIns="0" bIns="0"/>
          <a:lstStyle/>
          <a:p>
            <a:r>
              <a:rPr lang="en-US" sz="900" b="0" strike="noStrike" spc="-1">
                <a:latin typeface="Arial"/>
              </a:rPr>
              <a:t>Age-standardised incidence (A) and mortality rates (B) of cervical cancer by country within world region in 2020</a:t>
            </a:r>
          </a:p>
          <a:p>
            <a:endParaRPr lang="en-US" sz="900" b="0" strike="noStrike" spc="-1">
              <a:latin typeface="Arial"/>
            </a:endParaRPr>
          </a:p>
          <a:p>
            <a:r>
              <a:rPr lang="en-US" sz="900" b="0" strike="noStrike" spc="-1">
                <a:latin typeface="Arial"/>
              </a:rPr>
              <a:t>Regions are displayed in same order for incidence and mortality and countries with the highest and lowest age-standardised rates are labelled in each region.</a:t>
            </a:r>
          </a:p>
          <a:p>
            <a:endParaRPr lang="en-US" sz="900" b="0" strike="noStrike" spc="-1">
              <a:latin typeface="Arial"/>
            </a:endParaRPr>
          </a:p>
          <a:p>
            <a:endParaRPr lang="en-US" sz="900" b="0" strike="noStrike" spc="-1">
              <a:latin typeface="Arial"/>
            </a:endParaRPr>
          </a:p>
          <a:p>
            <a:endParaRPr lang="en-US" sz="900" b="0" strike="noStrike" spc="-1">
              <a:latin typeface="Aria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0A3596A7-D64E-D771-610A-FFF373196006}"/>
              </a:ext>
            </a:extLst>
          </p:cNvPr>
          <p:cNvSpPr>
            <a:spLocks noGrp="1" noChangeArrowheads="1"/>
          </p:cNvSpPr>
          <p:nvPr>
            <p:ph type="sldNum" sz="quarter" idx="5"/>
          </p:nvPr>
        </p:nvSpPr>
        <p:spPr>
          <a:ln/>
        </p:spPr>
        <p:txBody>
          <a:bodyPr/>
          <a:lstStyle/>
          <a:p>
            <a:fld id="{42791F21-9E6C-8046-81DC-280C39282EE1}" type="slidenum">
              <a:rPr lang="fr-CA" altLang="fr-FR"/>
              <a:pPr/>
              <a:t>5</a:t>
            </a:fld>
            <a:endParaRPr lang="fr-CA" altLang="fr-FR"/>
          </a:p>
        </p:txBody>
      </p:sp>
      <p:sp>
        <p:nvSpPr>
          <p:cNvPr id="713730" name="Rectangle 2">
            <a:extLst>
              <a:ext uri="{FF2B5EF4-FFF2-40B4-BE49-F238E27FC236}">
                <a16:creationId xmlns:a16="http://schemas.microsoft.com/office/drawing/2014/main" id="{3BB60E9C-E2D5-99CC-430C-12B536CCA540}"/>
              </a:ext>
            </a:extLst>
          </p:cNvPr>
          <p:cNvSpPr>
            <a:spLocks noRot="1" noChangeArrowheads="1" noTextEdit="1"/>
          </p:cNvSpPr>
          <p:nvPr>
            <p:ph type="sldImg"/>
          </p:nvPr>
        </p:nvSpPr>
        <p:spPr>
          <a:ln/>
        </p:spPr>
      </p:sp>
      <p:sp>
        <p:nvSpPr>
          <p:cNvPr id="713731" name="Rectangle 3">
            <a:extLst>
              <a:ext uri="{FF2B5EF4-FFF2-40B4-BE49-F238E27FC236}">
                <a16:creationId xmlns:a16="http://schemas.microsoft.com/office/drawing/2014/main" id="{AF53F602-8C4B-185F-E433-099C12FB5934}"/>
              </a:ext>
            </a:extLst>
          </p:cNvPr>
          <p:cNvSpPr>
            <a:spLocks noGrp="1" noChangeArrowheads="1"/>
          </p:cNvSpPr>
          <p:nvPr>
            <p:ph type="body" idx="1"/>
          </p:nvPr>
        </p:nvSpPr>
        <p:spPr/>
        <p:txBody>
          <a:bodyPr/>
          <a:lstStyle/>
          <a:p>
            <a:endParaRPr lang="fr-CA" altLang="fr-F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8A65D887-B50C-9A27-A5AB-9EF9BE66D449}"/>
              </a:ext>
            </a:extLst>
          </p:cNvPr>
          <p:cNvSpPr>
            <a:spLocks noGrp="1" noChangeArrowheads="1"/>
          </p:cNvSpPr>
          <p:nvPr>
            <p:ph type="sldNum" sz="quarter" idx="5"/>
          </p:nvPr>
        </p:nvSpPr>
        <p:spPr>
          <a:ln/>
        </p:spPr>
        <p:txBody>
          <a:bodyPr/>
          <a:lstStyle/>
          <a:p>
            <a:fld id="{BCC2F3BB-20DA-D847-97B9-8707C58949F6}" type="slidenum">
              <a:rPr lang="fr-CH" altLang="fr-FR"/>
              <a:pPr/>
              <a:t>6</a:t>
            </a:fld>
            <a:endParaRPr lang="fr-CH" altLang="fr-FR"/>
          </a:p>
        </p:txBody>
      </p:sp>
      <p:sp>
        <p:nvSpPr>
          <p:cNvPr id="787458" name="Rectangle 2">
            <a:extLst>
              <a:ext uri="{FF2B5EF4-FFF2-40B4-BE49-F238E27FC236}">
                <a16:creationId xmlns:a16="http://schemas.microsoft.com/office/drawing/2014/main" id="{99E81797-BA96-7983-2AD9-B1E28E952513}"/>
              </a:ext>
            </a:extLst>
          </p:cNvPr>
          <p:cNvSpPr>
            <a:spLocks noGrp="1" noRot="1" noChangeAspect="1" noChangeArrowheads="1" noTextEdit="1"/>
          </p:cNvSpPr>
          <p:nvPr>
            <p:ph type="sldImg"/>
          </p:nvPr>
        </p:nvSpPr>
        <p:spPr>
          <a:xfrm>
            <a:off x="138113" y="768350"/>
            <a:ext cx="6823075" cy="3838575"/>
          </a:xfrm>
          <a:ln/>
        </p:spPr>
      </p:sp>
      <p:sp>
        <p:nvSpPr>
          <p:cNvPr id="787459" name="Rectangle 3">
            <a:extLst>
              <a:ext uri="{FF2B5EF4-FFF2-40B4-BE49-F238E27FC236}">
                <a16:creationId xmlns:a16="http://schemas.microsoft.com/office/drawing/2014/main" id="{A079937D-E9A1-1C25-626D-2EFF60DE217A}"/>
              </a:ext>
            </a:extLst>
          </p:cNvPr>
          <p:cNvSpPr>
            <a:spLocks noGrp="1" noChangeArrowheads="1"/>
          </p:cNvSpPr>
          <p:nvPr>
            <p:ph type="body" idx="1"/>
          </p:nvPr>
        </p:nvSpPr>
        <p:spPr>
          <a:xfrm>
            <a:off x="1081088" y="4672013"/>
            <a:ext cx="5268912" cy="5334000"/>
          </a:xfrm>
        </p:spPr>
        <p:txBody>
          <a:bodyPr/>
          <a:lstStyle/>
          <a:p>
            <a:pPr>
              <a:lnSpc>
                <a:spcPct val="90000"/>
              </a:lnSpc>
              <a:spcBef>
                <a:spcPct val="0"/>
              </a:spcBef>
            </a:pPr>
            <a:r>
              <a:rPr lang="en-US" altLang="fr-FR" sz="900" b="1"/>
              <a:t>Key Point</a:t>
            </a:r>
          </a:p>
          <a:p>
            <a:pPr>
              <a:lnSpc>
                <a:spcPct val="90000"/>
              </a:lnSpc>
              <a:spcBef>
                <a:spcPct val="0"/>
              </a:spcBef>
            </a:pPr>
            <a:endParaRPr lang="en-US" altLang="fr-FR" sz="900" b="1"/>
          </a:p>
          <a:p>
            <a:pPr>
              <a:lnSpc>
                <a:spcPct val="90000"/>
              </a:lnSpc>
              <a:spcBef>
                <a:spcPct val="0"/>
              </a:spcBef>
            </a:pPr>
            <a:r>
              <a:rPr lang="en-US" altLang="fr-FR" sz="1000" b="1"/>
              <a:t>The importance of cervical cancer as a cause of loss of life needs to be considered in relation to other diseases among populations in developing countries in order to appreciate the time and resources that should be expended on prevention.</a:t>
            </a:r>
          </a:p>
          <a:p>
            <a:pPr>
              <a:lnSpc>
                <a:spcPct val="90000"/>
              </a:lnSpc>
            </a:pPr>
            <a:endParaRPr lang="en-US" altLang="fr-FR" sz="900" b="1"/>
          </a:p>
          <a:p>
            <a:pPr>
              <a:lnSpc>
                <a:spcPct val="90000"/>
              </a:lnSpc>
              <a:spcBef>
                <a:spcPct val="0"/>
              </a:spcBef>
            </a:pPr>
            <a:r>
              <a:rPr lang="en-US" altLang="fr-FR" sz="1000" b="1"/>
              <a:t>Background</a:t>
            </a:r>
          </a:p>
          <a:p>
            <a:pPr>
              <a:lnSpc>
                <a:spcPct val="90000"/>
              </a:lnSpc>
              <a:spcBef>
                <a:spcPct val="0"/>
              </a:spcBef>
            </a:pPr>
            <a:r>
              <a:rPr lang="en-US" altLang="fr-FR" sz="1000"/>
              <a:t>The importance of cervical cancer, compared with other causes of mortality, was evaluated by estimating the years of life lost in women aged 25</a:t>
            </a:r>
            <a:r>
              <a:rPr lang="en-US" altLang="fr-FR" sz="1000">
                <a:latin typeface="Arial" panose="020B0604020202020204" pitchFamily="34" charset="0"/>
                <a:cs typeface="Arial" panose="020B0604020202020204" pitchFamily="34" charset="0"/>
              </a:rPr>
              <a:t>–</a:t>
            </a:r>
            <a:r>
              <a:rPr lang="en-US" altLang="fr-FR" sz="1000"/>
              <a:t>64 years old in different regions of the world. Women in this age range were focused on because they represent the years of adult life when women bear major family and economic responsibilities. In terms of weighted years of life lost, cervical cancer contributes over 2.7 million years of life lost among women in this age group worldwide. </a:t>
            </a:r>
          </a:p>
          <a:p>
            <a:pPr>
              <a:lnSpc>
                <a:spcPct val="90000"/>
              </a:lnSpc>
              <a:spcBef>
                <a:spcPct val="50000"/>
              </a:spcBef>
            </a:pPr>
            <a:r>
              <a:rPr lang="en-US" altLang="fr-FR" sz="1000"/>
              <a:t>Among the seven conditions studied (cervical cancer, breast cancer, lung cancer, stomach cancer, tuberculosis, maternal conditions, and AIDS), cervical cancer is the leading component of years of life lost in Latin America and the Caribbean. Cervical cancer also makes the largest contribution to years of life lost from cancer-related causes (including cervical, breast, lung, and stomach cancers) in the regions of SubSaharan Africa, South-Central Asia, and Latin America/Caribbean.</a:t>
            </a:r>
            <a:r>
              <a:rPr lang="en-US" altLang="fr-FR" sz="1000" b="1"/>
              <a:t>  </a:t>
            </a:r>
            <a:endParaRPr lang="en-US" altLang="fr-FR" sz="1000"/>
          </a:p>
          <a:p>
            <a:pPr>
              <a:lnSpc>
                <a:spcPct val="90000"/>
              </a:lnSpc>
              <a:spcBef>
                <a:spcPct val="50000"/>
              </a:spcBef>
            </a:pPr>
            <a:r>
              <a:rPr lang="en-US" altLang="fr-FR" sz="1000"/>
              <a:t>The figure on this slide shows the total years of life lost among women 25</a:t>
            </a:r>
            <a:r>
              <a:rPr lang="en-US" altLang="fr-FR" sz="1000">
                <a:latin typeface="Arial" panose="020B0604020202020204" pitchFamily="34" charset="0"/>
                <a:cs typeface="Arial" panose="020B0604020202020204" pitchFamily="34" charset="0"/>
              </a:rPr>
              <a:t>–</a:t>
            </a:r>
            <a:r>
              <a:rPr lang="en-US" altLang="fr-FR" sz="1000"/>
              <a:t>64 years of age in developing countries in the year 2000. Seven areas were included in the developing world: SubSaharan Africa, Latin America and the Caribbean, Eastern Asia/China, Eastern Asia/Other, South Eastern Asia, South Central Asia, and the Middle East/North Africa. </a:t>
            </a:r>
          </a:p>
          <a:p>
            <a:pPr>
              <a:lnSpc>
                <a:spcPct val="90000"/>
              </a:lnSpc>
              <a:spcBef>
                <a:spcPct val="50000"/>
              </a:spcBef>
            </a:pPr>
            <a:endParaRPr lang="en-US" altLang="fr-FR" sz="1000"/>
          </a:p>
          <a:p>
            <a:pPr>
              <a:lnSpc>
                <a:spcPct val="90000"/>
              </a:lnSpc>
              <a:spcBef>
                <a:spcPct val="50000"/>
              </a:spcBef>
            </a:pPr>
            <a:r>
              <a:rPr lang="en-US" altLang="fr-FR" sz="1000" b="1"/>
              <a:t>Reference</a:t>
            </a:r>
          </a:p>
          <a:p>
            <a:pPr eaLnBrk="0" hangingPunct="0">
              <a:lnSpc>
                <a:spcPct val="90000"/>
              </a:lnSpc>
              <a:spcBef>
                <a:spcPct val="0"/>
              </a:spcBef>
            </a:pPr>
            <a:r>
              <a:rPr lang="en-US" altLang="fr-FR" sz="1000"/>
              <a:t>1. Yang BH, Bray FI, Parkin DM, Sellors JW, Zhang Z-F. Cervical cancer as a priority for prevention in different world regions: An evaluation using years of life lost. </a:t>
            </a:r>
            <a:r>
              <a:rPr lang="en-US" altLang="fr-FR" sz="1000" i="1"/>
              <a:t>Int. J. Cancer.</a:t>
            </a:r>
            <a:r>
              <a:rPr lang="en-US" altLang="fr-FR" sz="1000"/>
              <a:t> 2004;109:418–424.</a:t>
            </a:r>
          </a:p>
          <a:p>
            <a:pPr>
              <a:lnSpc>
                <a:spcPct val="90000"/>
              </a:lnSpc>
            </a:pPr>
            <a:endParaRPr lang="en-US" altLang="fr-FR" sz="1000"/>
          </a:p>
          <a:p>
            <a:pPr>
              <a:lnSpc>
                <a:spcPct val="90000"/>
              </a:lnSpc>
            </a:pPr>
            <a:endParaRPr lang="en-US" altLang="fr-FR" sz="10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7A0D1425-BC8D-FD4C-92DF-8C54F7200DC6}"/>
              </a:ext>
            </a:extLst>
          </p:cNvPr>
          <p:cNvSpPr>
            <a:spLocks noGrp="1" noChangeArrowheads="1"/>
          </p:cNvSpPr>
          <p:nvPr>
            <p:ph type="sldNum" sz="quarter" idx="5"/>
          </p:nvPr>
        </p:nvSpPr>
        <p:spPr>
          <a:ln/>
        </p:spPr>
        <p:txBody>
          <a:bodyPr/>
          <a:lstStyle/>
          <a:p>
            <a:fld id="{377CB84C-4AB6-5541-B039-087508A1980B}" type="slidenum">
              <a:rPr lang="en-US" altLang="fr-FR"/>
              <a:pPr/>
              <a:t>7</a:t>
            </a:fld>
            <a:endParaRPr lang="en-US" altLang="fr-FR"/>
          </a:p>
        </p:txBody>
      </p:sp>
      <p:sp>
        <p:nvSpPr>
          <p:cNvPr id="273410" name="Rectangle 2">
            <a:extLst>
              <a:ext uri="{FF2B5EF4-FFF2-40B4-BE49-F238E27FC236}">
                <a16:creationId xmlns:a16="http://schemas.microsoft.com/office/drawing/2014/main" id="{21A81C1C-89E8-FF47-8390-87F2C10D8AE8}"/>
              </a:ext>
            </a:extLst>
          </p:cNvPr>
          <p:cNvSpPr>
            <a:spLocks noGrp="1" noRot="1" noChangeAspect="1" noChangeArrowheads="1" noTextEdit="1"/>
          </p:cNvSpPr>
          <p:nvPr>
            <p:ph type="sldImg"/>
          </p:nvPr>
        </p:nvSpPr>
        <p:spPr>
          <a:ln/>
        </p:spPr>
      </p:sp>
      <p:sp>
        <p:nvSpPr>
          <p:cNvPr id="273411" name="Rectangle 3">
            <a:extLst>
              <a:ext uri="{FF2B5EF4-FFF2-40B4-BE49-F238E27FC236}">
                <a16:creationId xmlns:a16="http://schemas.microsoft.com/office/drawing/2014/main" id="{1946C5C3-D89E-D246-A235-4C40E6A37EC6}"/>
              </a:ext>
            </a:extLst>
          </p:cNvPr>
          <p:cNvSpPr>
            <a:spLocks noGrp="1" noChangeArrowheads="1"/>
          </p:cNvSpPr>
          <p:nvPr>
            <p:ph type="body" idx="1"/>
          </p:nvPr>
        </p:nvSpPr>
        <p:spPr/>
        <p:txBody>
          <a:bodyPr/>
          <a:lstStyle/>
          <a:p>
            <a:endParaRPr lang="fr-CA" altLang="fr-F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E7EDF7A8-780F-A238-A1E2-C528BDCF24BF}"/>
              </a:ext>
            </a:extLst>
          </p:cNvPr>
          <p:cNvSpPr>
            <a:spLocks noGrp="1" noChangeArrowheads="1"/>
          </p:cNvSpPr>
          <p:nvPr>
            <p:ph type="sldNum" sz="quarter" idx="5"/>
          </p:nvPr>
        </p:nvSpPr>
        <p:spPr>
          <a:ln/>
        </p:spPr>
        <p:txBody>
          <a:bodyPr/>
          <a:lstStyle/>
          <a:p>
            <a:fld id="{50555417-8B4E-6746-A0C6-32FAE5219B80}" type="slidenum">
              <a:rPr lang="es-ES" altLang="fr-FR"/>
              <a:pPr/>
              <a:t>10</a:t>
            </a:fld>
            <a:endParaRPr lang="es-ES" altLang="fr-FR"/>
          </a:p>
        </p:txBody>
      </p:sp>
      <p:sp>
        <p:nvSpPr>
          <p:cNvPr id="289794" name="Rectangle 2">
            <a:extLst>
              <a:ext uri="{FF2B5EF4-FFF2-40B4-BE49-F238E27FC236}">
                <a16:creationId xmlns:a16="http://schemas.microsoft.com/office/drawing/2014/main" id="{CEE161AF-65F7-9111-E152-F17C372F0467}"/>
              </a:ext>
            </a:extLst>
          </p:cNvPr>
          <p:cNvSpPr>
            <a:spLocks noGrp="1" noRot="1" noChangeAspect="1" noChangeArrowheads="1" noTextEdit="1"/>
          </p:cNvSpPr>
          <p:nvPr>
            <p:ph type="sldImg"/>
          </p:nvPr>
        </p:nvSpPr>
        <p:spPr>
          <a:ln/>
        </p:spPr>
      </p:sp>
      <p:sp>
        <p:nvSpPr>
          <p:cNvPr id="289795" name="Rectangle 3">
            <a:extLst>
              <a:ext uri="{FF2B5EF4-FFF2-40B4-BE49-F238E27FC236}">
                <a16:creationId xmlns:a16="http://schemas.microsoft.com/office/drawing/2014/main" id="{4761E9BC-AC1D-267F-CF86-226BDAAFC060}"/>
              </a:ext>
            </a:extLst>
          </p:cNvPr>
          <p:cNvSpPr>
            <a:spLocks noGrp="1" noChangeArrowheads="1"/>
          </p:cNvSpPr>
          <p:nvPr>
            <p:ph type="body" idx="1"/>
          </p:nvPr>
        </p:nvSpPr>
        <p:spPr/>
        <p:txBody>
          <a:bodyPr/>
          <a:lstStyle/>
          <a:p>
            <a:r>
              <a:rPr lang="en-US" altLang="fr-FR"/>
              <a:t>Eight most common HPV types in more than 14,500 cervical cancer cases, by region (adapted from Smith JS, </a:t>
            </a:r>
            <a:r>
              <a:rPr lang="en-US" altLang="fr-FR" i="1"/>
              <a:t>et al.</a:t>
            </a:r>
            <a:r>
              <a:rPr lang="en-US" altLang="fr-FR"/>
              <a:t> Br J Cancer, Submitted).</a:t>
            </a:r>
          </a:p>
          <a:p>
            <a:endParaRPr lang="en-US" altLang="fr-FR"/>
          </a:p>
          <a:p>
            <a:endParaRPr lang="en-US" altLang="fr-F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PlaceHolder 1"/>
          <p:cNvSpPr>
            <a:spLocks noGrp="1" noRot="1" noChangeAspect="1"/>
          </p:cNvSpPr>
          <p:nvPr>
            <p:ph type="sldImg"/>
          </p:nvPr>
        </p:nvSpPr>
        <p:spPr>
          <a:xfrm>
            <a:off x="533400" y="763588"/>
            <a:ext cx="6705600" cy="3771900"/>
          </a:xfrm>
          <a:prstGeom prst="rect">
            <a:avLst/>
          </a:prstGeom>
        </p:spPr>
      </p:sp>
      <p:sp>
        <p:nvSpPr>
          <p:cNvPr id="73" name="PlaceHolder 2"/>
          <p:cNvSpPr>
            <a:spLocks noGrp="1"/>
          </p:cNvSpPr>
          <p:nvPr>
            <p:ph type="body"/>
          </p:nvPr>
        </p:nvSpPr>
        <p:spPr>
          <a:xfrm>
            <a:off x="777960" y="4776840"/>
            <a:ext cx="6216480" cy="4525200"/>
          </a:xfrm>
          <a:prstGeom prst="rect">
            <a:avLst/>
          </a:prstGeom>
        </p:spPr>
        <p:txBody>
          <a:bodyPr lIns="0" tIns="0" rIns="0" bIns="0"/>
          <a:lstStyle/>
          <a:p>
            <a:r>
              <a:rPr lang="en-US" sz="900" b="0" strike="noStrike" spc="-1">
                <a:latin typeface="Arial"/>
              </a:rPr>
              <a:t>Age-standardised incidence (A) and mortality rates (B) of cervical cancer by country in 2020</a:t>
            </a:r>
          </a:p>
          <a:p>
            <a:endParaRPr lang="en-US" sz="900" b="0" strike="noStrike" spc="-1">
              <a:latin typeface="Arial"/>
            </a:endParaRPr>
          </a:p>
          <a:p>
            <a:r>
              <a:rPr lang="en-US" sz="900" b="0" strike="noStrike" spc="-1">
                <a:latin typeface="Arial"/>
              </a:rPr>
              <a:t>Data are from the GLOBOCAN database, collated by the International Agency for Research on Cancer and hosted by the Global Cancer Observatory.</a:t>
            </a:r>
          </a:p>
          <a:p>
            <a:endParaRPr lang="en-US" sz="900" b="0" strike="noStrike" spc="-1">
              <a:latin typeface="Arial"/>
            </a:endParaRPr>
          </a:p>
          <a:p>
            <a:endParaRPr lang="en-US" sz="900" b="0" strike="noStrike" spc="-1">
              <a:latin typeface="Arial"/>
            </a:endParaRPr>
          </a:p>
          <a:p>
            <a:endParaRPr lang="en-US" sz="900" b="0" strike="noStrike" spc="-1">
              <a:latin typeface="Aria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PlaceHolder 1"/>
          <p:cNvSpPr>
            <a:spLocks noGrp="1" noRot="1" noChangeAspect="1"/>
          </p:cNvSpPr>
          <p:nvPr>
            <p:ph type="sldImg"/>
          </p:nvPr>
        </p:nvSpPr>
        <p:spPr>
          <a:xfrm>
            <a:off x="533400" y="763588"/>
            <a:ext cx="6705600" cy="3771900"/>
          </a:xfrm>
          <a:prstGeom prst="rect">
            <a:avLst/>
          </a:prstGeom>
        </p:spPr>
      </p:sp>
      <p:sp>
        <p:nvSpPr>
          <p:cNvPr id="77" name="PlaceHolder 2"/>
          <p:cNvSpPr>
            <a:spLocks noGrp="1"/>
          </p:cNvSpPr>
          <p:nvPr>
            <p:ph type="body"/>
          </p:nvPr>
        </p:nvSpPr>
        <p:spPr>
          <a:xfrm>
            <a:off x="777960" y="4776840"/>
            <a:ext cx="6216480" cy="4525200"/>
          </a:xfrm>
          <a:prstGeom prst="rect">
            <a:avLst/>
          </a:prstGeom>
        </p:spPr>
        <p:txBody>
          <a:bodyPr lIns="0" tIns="0" rIns="0" bIns="0"/>
          <a:lstStyle/>
          <a:p>
            <a:r>
              <a:rPr lang="en-US" sz="900" b="0" strike="noStrike" spc="-1">
                <a:latin typeface="Arial"/>
              </a:rPr>
              <a:t>Age-standardised incidence (A) and mortality rates (B) of cervical cancer, by HDI in 2020</a:t>
            </a:r>
          </a:p>
          <a:p>
            <a:endParaRPr lang="en-US" sz="900" b="0" strike="noStrike" spc="-1">
              <a:latin typeface="Arial"/>
            </a:endParaRPr>
          </a:p>
          <a:p>
            <a:r>
              <a:rPr lang="en-US" sz="900" b="0" strike="noStrike" spc="-1">
                <a:latin typeface="Arial"/>
              </a:rPr>
              <a:t>Data are from the GLOBOCAN database, collated by the International Agency for Research on Cancer and hosted by the Global Cancer Observatory. Each dot represents a country. HDI=Human Development Index.</a:t>
            </a:r>
          </a:p>
          <a:p>
            <a:endParaRPr lang="en-US" sz="900" b="0" strike="noStrike" spc="-1">
              <a:latin typeface="Arial"/>
            </a:endParaRPr>
          </a:p>
          <a:p>
            <a:endParaRPr lang="en-US" sz="900" b="0" strike="noStrike" spc="-1">
              <a:latin typeface="Arial"/>
            </a:endParaRPr>
          </a:p>
          <a:p>
            <a:endParaRPr lang="en-US" sz="900" b="0" strike="noStrike" spc="-1">
              <a:latin typeface="Aria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5ED769FB-D598-4E77-1D76-B857FB5016AF}"/>
              </a:ext>
            </a:extLst>
          </p:cNvPr>
          <p:cNvSpPr>
            <a:spLocks noGrp="1" noChangeArrowheads="1"/>
          </p:cNvSpPr>
          <p:nvPr>
            <p:ph type="sldNum" sz="quarter" idx="5"/>
          </p:nvPr>
        </p:nvSpPr>
        <p:spPr>
          <a:ln/>
        </p:spPr>
        <p:txBody>
          <a:bodyPr/>
          <a:lstStyle/>
          <a:p>
            <a:fld id="{4C40E26D-CBD6-8747-B071-9EAF0F3A6E36}" type="slidenum">
              <a:rPr lang="en-US" altLang="fr-FR"/>
              <a:pPr/>
              <a:t>16</a:t>
            </a:fld>
            <a:endParaRPr lang="en-US" altLang="fr-FR"/>
          </a:p>
        </p:txBody>
      </p:sp>
      <p:sp>
        <p:nvSpPr>
          <p:cNvPr id="370690" name="Rectangle 2">
            <a:extLst>
              <a:ext uri="{FF2B5EF4-FFF2-40B4-BE49-F238E27FC236}">
                <a16:creationId xmlns:a16="http://schemas.microsoft.com/office/drawing/2014/main" id="{BA1914B2-F4EA-1C73-1D2C-684DBE60420D}"/>
              </a:ext>
            </a:extLst>
          </p:cNvPr>
          <p:cNvSpPr>
            <a:spLocks noGrp="1" noRot="1" noChangeAspect="1" noChangeArrowheads="1" noTextEdit="1"/>
          </p:cNvSpPr>
          <p:nvPr>
            <p:ph type="sldImg"/>
          </p:nvPr>
        </p:nvSpPr>
        <p:spPr>
          <a:ln/>
        </p:spPr>
      </p:sp>
      <p:sp>
        <p:nvSpPr>
          <p:cNvPr id="370691" name="Rectangle 3">
            <a:extLst>
              <a:ext uri="{FF2B5EF4-FFF2-40B4-BE49-F238E27FC236}">
                <a16:creationId xmlns:a16="http://schemas.microsoft.com/office/drawing/2014/main" id="{542961E5-8DF3-F834-94A6-F35BB3D59161}"/>
              </a:ext>
            </a:extLst>
          </p:cNvPr>
          <p:cNvSpPr>
            <a:spLocks noGrp="1" noChangeArrowheads="1"/>
          </p:cNvSpPr>
          <p:nvPr>
            <p:ph type="body" idx="1"/>
          </p:nvPr>
        </p:nvSpPr>
        <p:spPr>
          <a:xfrm>
            <a:off x="914400" y="4343400"/>
            <a:ext cx="5029200" cy="4114800"/>
          </a:xfrm>
        </p:spPr>
        <p:txBody>
          <a:bodyPr/>
          <a:lstStyle/>
          <a:p>
            <a:endParaRPr lang="en-CA" altLang="fr-F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a:extLst>
              <a:ext uri="{FF2B5EF4-FFF2-40B4-BE49-F238E27FC236}">
                <a16:creationId xmlns:a16="http://schemas.microsoft.com/office/drawing/2014/main" id="{A41EA735-6A73-1808-2143-925CBF10973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73D587A7-A0C2-E84E-93C3-D217E2D32755}" type="slidenum">
              <a:rPr lang="fr-FR" altLang="fr-FR"/>
              <a:pPr eaLnBrk="1" hangingPunct="1"/>
              <a:t>17</a:t>
            </a:fld>
            <a:endParaRPr lang="fr-FR" altLang="fr-FR"/>
          </a:p>
        </p:txBody>
      </p:sp>
      <p:sp>
        <p:nvSpPr>
          <p:cNvPr id="8195" name="Rectangle 2">
            <a:extLst>
              <a:ext uri="{FF2B5EF4-FFF2-40B4-BE49-F238E27FC236}">
                <a16:creationId xmlns:a16="http://schemas.microsoft.com/office/drawing/2014/main" id="{35D640E6-636D-2142-7393-FE10FD5724D9}"/>
              </a:ext>
            </a:extLst>
          </p:cNvPr>
          <p:cNvSpPr>
            <a:spLocks noRot="1" noChangeArrowheads="1" noTextEdit="1"/>
          </p:cNvSpPr>
          <p:nvPr>
            <p:ph type="sldImg"/>
          </p:nvPr>
        </p:nvSpPr>
        <p:spPr>
          <a:xfrm>
            <a:off x="1144588" y="685800"/>
            <a:ext cx="4572000" cy="3429000"/>
          </a:xfrm>
          <a:ln/>
        </p:spPr>
      </p:sp>
      <p:sp>
        <p:nvSpPr>
          <p:cNvPr id="8196" name="Rectangle 3">
            <a:extLst>
              <a:ext uri="{FF2B5EF4-FFF2-40B4-BE49-F238E27FC236}">
                <a16:creationId xmlns:a16="http://schemas.microsoft.com/office/drawing/2014/main" id="{A9952E7E-52D3-9805-885F-CBFD2D45119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 altLang="fr-F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8" Type="http://schemas.openxmlformats.org/officeDocument/2006/relationships/tags" Target="../tags/tag8.xml"/><Relationship Id="rId3" Type="http://schemas.openxmlformats.org/officeDocument/2006/relationships/tags" Target="../tags/tag3.xml"/><Relationship Id="rId7" Type="http://schemas.openxmlformats.org/officeDocument/2006/relationships/tags" Target="../tags/tag7.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image" Target="../media/image1.emf"/><Relationship Id="rId5" Type="http://schemas.openxmlformats.org/officeDocument/2006/relationships/tags" Target="../tags/tag5.xml"/><Relationship Id="rId10" Type="http://schemas.openxmlformats.org/officeDocument/2006/relationships/oleObject" Target="../embeddings/oleObject1.bin"/><Relationship Id="rId4" Type="http://schemas.openxmlformats.org/officeDocument/2006/relationships/tags" Target="../tags/tag4.xml"/><Relationship Id="rId9"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49812BA-DDE8-1204-5577-0AE56B775CCF}"/>
              </a:ext>
            </a:extLst>
          </p:cNvPr>
          <p:cNvSpPr>
            <a:spLocks noGrp="1"/>
          </p:cNvSpPr>
          <p:nvPr>
            <p:ph type="ctrTitle"/>
          </p:nvPr>
        </p:nvSpPr>
        <p:spPr>
          <a:xfrm>
            <a:off x="1524000" y="1122363"/>
            <a:ext cx="9144000" cy="2387600"/>
          </a:xfrm>
        </p:spPr>
        <p:txBody>
          <a:bodyPr anchor="b"/>
          <a:lstStyle>
            <a:lvl1pPr algn="ctr">
              <a:defRPr sz="6000"/>
            </a:lvl1pPr>
          </a:lstStyle>
          <a:p>
            <a:r>
              <a:rPr lang="fr-CA"/>
              <a:t>Modifier le style du titre</a:t>
            </a:r>
          </a:p>
        </p:txBody>
      </p:sp>
      <p:sp>
        <p:nvSpPr>
          <p:cNvPr id="3" name="Sous-titre 2">
            <a:extLst>
              <a:ext uri="{FF2B5EF4-FFF2-40B4-BE49-F238E27FC236}">
                <a16:creationId xmlns:a16="http://schemas.microsoft.com/office/drawing/2014/main" id="{F455BE05-0E02-0433-1E96-D1420B39A18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CA"/>
              <a:t>Modifier le style des sous-titres du masque</a:t>
            </a:r>
          </a:p>
        </p:txBody>
      </p:sp>
      <p:sp>
        <p:nvSpPr>
          <p:cNvPr id="4" name="Espace réservé de la date 3">
            <a:extLst>
              <a:ext uri="{FF2B5EF4-FFF2-40B4-BE49-F238E27FC236}">
                <a16:creationId xmlns:a16="http://schemas.microsoft.com/office/drawing/2014/main" id="{29D8E223-85C1-5EB8-0189-2A7B6E2F31FC}"/>
              </a:ext>
            </a:extLst>
          </p:cNvPr>
          <p:cNvSpPr>
            <a:spLocks noGrp="1"/>
          </p:cNvSpPr>
          <p:nvPr>
            <p:ph type="dt" sz="half" idx="10"/>
          </p:nvPr>
        </p:nvSpPr>
        <p:spPr/>
        <p:txBody>
          <a:bodyPr/>
          <a:lstStyle/>
          <a:p>
            <a:fld id="{154123F7-88FA-2348-924A-D93708B69FCD}" type="datetimeFigureOut">
              <a:rPr lang="fr-CA" smtClean="0"/>
              <a:t>2024-05-21</a:t>
            </a:fld>
            <a:endParaRPr lang="fr-CA"/>
          </a:p>
        </p:txBody>
      </p:sp>
      <p:sp>
        <p:nvSpPr>
          <p:cNvPr id="5" name="Espace réservé du pied de page 4">
            <a:extLst>
              <a:ext uri="{FF2B5EF4-FFF2-40B4-BE49-F238E27FC236}">
                <a16:creationId xmlns:a16="http://schemas.microsoft.com/office/drawing/2014/main" id="{A9FE1F8D-2C81-1793-3076-4DCC471F6256}"/>
              </a:ext>
            </a:extLst>
          </p:cNvPr>
          <p:cNvSpPr>
            <a:spLocks noGrp="1"/>
          </p:cNvSpPr>
          <p:nvPr>
            <p:ph type="ftr" sz="quarter" idx="11"/>
          </p:nvPr>
        </p:nvSpPr>
        <p:spPr/>
        <p:txBody>
          <a:bodyPr/>
          <a:lstStyle/>
          <a:p>
            <a:endParaRPr lang="fr-CA"/>
          </a:p>
        </p:txBody>
      </p:sp>
      <p:sp>
        <p:nvSpPr>
          <p:cNvPr id="6" name="Espace réservé du numéro de diapositive 5">
            <a:extLst>
              <a:ext uri="{FF2B5EF4-FFF2-40B4-BE49-F238E27FC236}">
                <a16:creationId xmlns:a16="http://schemas.microsoft.com/office/drawing/2014/main" id="{64282FEB-4A60-CF7B-2547-A37C410FA4F6}"/>
              </a:ext>
            </a:extLst>
          </p:cNvPr>
          <p:cNvSpPr>
            <a:spLocks noGrp="1"/>
          </p:cNvSpPr>
          <p:nvPr>
            <p:ph type="sldNum" sz="quarter" idx="12"/>
          </p:nvPr>
        </p:nvSpPr>
        <p:spPr/>
        <p:txBody>
          <a:bodyPr/>
          <a:lstStyle/>
          <a:p>
            <a:fld id="{D71AF97A-3BF6-E343-94F0-D67784F07B53}" type="slidenum">
              <a:rPr lang="fr-CA" smtClean="0"/>
              <a:t>‹n°›</a:t>
            </a:fld>
            <a:endParaRPr lang="fr-CA"/>
          </a:p>
        </p:txBody>
      </p:sp>
    </p:spTree>
    <p:extLst>
      <p:ext uri="{BB962C8B-B14F-4D97-AF65-F5344CB8AC3E}">
        <p14:creationId xmlns:p14="http://schemas.microsoft.com/office/powerpoint/2010/main" val="7978182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6E49F02-D7AA-3227-02FC-562CB852043E}"/>
              </a:ext>
            </a:extLst>
          </p:cNvPr>
          <p:cNvSpPr>
            <a:spLocks noGrp="1"/>
          </p:cNvSpPr>
          <p:nvPr>
            <p:ph type="title"/>
          </p:nvPr>
        </p:nvSpPr>
        <p:spPr/>
        <p:txBody>
          <a:bodyPr/>
          <a:lstStyle/>
          <a:p>
            <a:r>
              <a:rPr lang="fr-CA"/>
              <a:t>Modifier le style du titre</a:t>
            </a:r>
          </a:p>
        </p:txBody>
      </p:sp>
      <p:sp>
        <p:nvSpPr>
          <p:cNvPr id="3" name="Espace réservé du texte vertical 2">
            <a:extLst>
              <a:ext uri="{FF2B5EF4-FFF2-40B4-BE49-F238E27FC236}">
                <a16:creationId xmlns:a16="http://schemas.microsoft.com/office/drawing/2014/main" id="{BA4E1E77-6A34-6718-44F8-5759F97ADFA7}"/>
              </a:ext>
            </a:extLst>
          </p:cNvPr>
          <p:cNvSpPr>
            <a:spLocks noGrp="1"/>
          </p:cNvSpPr>
          <p:nvPr>
            <p:ph type="body" orient="vert" idx="1"/>
          </p:nvPr>
        </p:nvSpPr>
        <p:spPr/>
        <p:txBody>
          <a:bodyPr vert="eaVert"/>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p>
        </p:txBody>
      </p:sp>
      <p:sp>
        <p:nvSpPr>
          <p:cNvPr id="4" name="Espace réservé de la date 3">
            <a:extLst>
              <a:ext uri="{FF2B5EF4-FFF2-40B4-BE49-F238E27FC236}">
                <a16:creationId xmlns:a16="http://schemas.microsoft.com/office/drawing/2014/main" id="{D2CC3F6D-6D33-1DEB-D2B3-87B9C0782A49}"/>
              </a:ext>
            </a:extLst>
          </p:cNvPr>
          <p:cNvSpPr>
            <a:spLocks noGrp="1"/>
          </p:cNvSpPr>
          <p:nvPr>
            <p:ph type="dt" sz="half" idx="10"/>
          </p:nvPr>
        </p:nvSpPr>
        <p:spPr/>
        <p:txBody>
          <a:bodyPr/>
          <a:lstStyle/>
          <a:p>
            <a:fld id="{154123F7-88FA-2348-924A-D93708B69FCD}" type="datetimeFigureOut">
              <a:rPr lang="fr-CA" smtClean="0"/>
              <a:t>2024-05-21</a:t>
            </a:fld>
            <a:endParaRPr lang="fr-CA"/>
          </a:p>
        </p:txBody>
      </p:sp>
      <p:sp>
        <p:nvSpPr>
          <p:cNvPr id="5" name="Espace réservé du pied de page 4">
            <a:extLst>
              <a:ext uri="{FF2B5EF4-FFF2-40B4-BE49-F238E27FC236}">
                <a16:creationId xmlns:a16="http://schemas.microsoft.com/office/drawing/2014/main" id="{EE8AC510-68F1-7794-1914-7F894C56741B}"/>
              </a:ext>
            </a:extLst>
          </p:cNvPr>
          <p:cNvSpPr>
            <a:spLocks noGrp="1"/>
          </p:cNvSpPr>
          <p:nvPr>
            <p:ph type="ftr" sz="quarter" idx="11"/>
          </p:nvPr>
        </p:nvSpPr>
        <p:spPr/>
        <p:txBody>
          <a:bodyPr/>
          <a:lstStyle/>
          <a:p>
            <a:endParaRPr lang="fr-CA"/>
          </a:p>
        </p:txBody>
      </p:sp>
      <p:sp>
        <p:nvSpPr>
          <p:cNvPr id="6" name="Espace réservé du numéro de diapositive 5">
            <a:extLst>
              <a:ext uri="{FF2B5EF4-FFF2-40B4-BE49-F238E27FC236}">
                <a16:creationId xmlns:a16="http://schemas.microsoft.com/office/drawing/2014/main" id="{155FC231-D3F4-0BEF-F578-F372810D12F8}"/>
              </a:ext>
            </a:extLst>
          </p:cNvPr>
          <p:cNvSpPr>
            <a:spLocks noGrp="1"/>
          </p:cNvSpPr>
          <p:nvPr>
            <p:ph type="sldNum" sz="quarter" idx="12"/>
          </p:nvPr>
        </p:nvSpPr>
        <p:spPr/>
        <p:txBody>
          <a:bodyPr/>
          <a:lstStyle/>
          <a:p>
            <a:fld id="{D71AF97A-3BF6-E343-94F0-D67784F07B53}" type="slidenum">
              <a:rPr lang="fr-CA" smtClean="0"/>
              <a:t>‹n°›</a:t>
            </a:fld>
            <a:endParaRPr lang="fr-CA"/>
          </a:p>
        </p:txBody>
      </p:sp>
    </p:spTree>
    <p:extLst>
      <p:ext uri="{BB962C8B-B14F-4D97-AF65-F5344CB8AC3E}">
        <p14:creationId xmlns:p14="http://schemas.microsoft.com/office/powerpoint/2010/main" val="3433445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B5F1480D-7B1B-C8E9-1EB8-01A3A9132E23}"/>
              </a:ext>
            </a:extLst>
          </p:cNvPr>
          <p:cNvSpPr>
            <a:spLocks noGrp="1"/>
          </p:cNvSpPr>
          <p:nvPr>
            <p:ph type="title" orient="vert"/>
          </p:nvPr>
        </p:nvSpPr>
        <p:spPr>
          <a:xfrm>
            <a:off x="8724900" y="365125"/>
            <a:ext cx="2628900" cy="5811838"/>
          </a:xfrm>
        </p:spPr>
        <p:txBody>
          <a:bodyPr vert="eaVert"/>
          <a:lstStyle/>
          <a:p>
            <a:r>
              <a:rPr lang="fr-CA"/>
              <a:t>Modifier le style du titre</a:t>
            </a:r>
          </a:p>
        </p:txBody>
      </p:sp>
      <p:sp>
        <p:nvSpPr>
          <p:cNvPr id="3" name="Espace réservé du texte vertical 2">
            <a:extLst>
              <a:ext uri="{FF2B5EF4-FFF2-40B4-BE49-F238E27FC236}">
                <a16:creationId xmlns:a16="http://schemas.microsoft.com/office/drawing/2014/main" id="{BE18E0BA-4DC3-13DE-6C28-D33DF2794510}"/>
              </a:ext>
            </a:extLst>
          </p:cNvPr>
          <p:cNvSpPr>
            <a:spLocks noGrp="1"/>
          </p:cNvSpPr>
          <p:nvPr>
            <p:ph type="body" orient="vert" idx="1"/>
          </p:nvPr>
        </p:nvSpPr>
        <p:spPr>
          <a:xfrm>
            <a:off x="838200" y="365125"/>
            <a:ext cx="7734300" cy="5811838"/>
          </a:xfrm>
        </p:spPr>
        <p:txBody>
          <a:bodyPr vert="eaVert"/>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p>
        </p:txBody>
      </p:sp>
      <p:sp>
        <p:nvSpPr>
          <p:cNvPr id="4" name="Espace réservé de la date 3">
            <a:extLst>
              <a:ext uri="{FF2B5EF4-FFF2-40B4-BE49-F238E27FC236}">
                <a16:creationId xmlns:a16="http://schemas.microsoft.com/office/drawing/2014/main" id="{BE96721E-AF09-E9DB-8973-55D9054A1F47}"/>
              </a:ext>
            </a:extLst>
          </p:cNvPr>
          <p:cNvSpPr>
            <a:spLocks noGrp="1"/>
          </p:cNvSpPr>
          <p:nvPr>
            <p:ph type="dt" sz="half" idx="10"/>
          </p:nvPr>
        </p:nvSpPr>
        <p:spPr/>
        <p:txBody>
          <a:bodyPr/>
          <a:lstStyle/>
          <a:p>
            <a:fld id="{154123F7-88FA-2348-924A-D93708B69FCD}" type="datetimeFigureOut">
              <a:rPr lang="fr-CA" smtClean="0"/>
              <a:t>2024-05-21</a:t>
            </a:fld>
            <a:endParaRPr lang="fr-CA"/>
          </a:p>
        </p:txBody>
      </p:sp>
      <p:sp>
        <p:nvSpPr>
          <p:cNvPr id="5" name="Espace réservé du pied de page 4">
            <a:extLst>
              <a:ext uri="{FF2B5EF4-FFF2-40B4-BE49-F238E27FC236}">
                <a16:creationId xmlns:a16="http://schemas.microsoft.com/office/drawing/2014/main" id="{68E05107-6D7A-F2FB-DACD-ED2A8EE7B34D}"/>
              </a:ext>
            </a:extLst>
          </p:cNvPr>
          <p:cNvSpPr>
            <a:spLocks noGrp="1"/>
          </p:cNvSpPr>
          <p:nvPr>
            <p:ph type="ftr" sz="quarter" idx="11"/>
          </p:nvPr>
        </p:nvSpPr>
        <p:spPr/>
        <p:txBody>
          <a:bodyPr/>
          <a:lstStyle/>
          <a:p>
            <a:endParaRPr lang="fr-CA"/>
          </a:p>
        </p:txBody>
      </p:sp>
      <p:sp>
        <p:nvSpPr>
          <p:cNvPr id="6" name="Espace réservé du numéro de diapositive 5">
            <a:extLst>
              <a:ext uri="{FF2B5EF4-FFF2-40B4-BE49-F238E27FC236}">
                <a16:creationId xmlns:a16="http://schemas.microsoft.com/office/drawing/2014/main" id="{65B77DEF-B638-F03F-0BBF-28042E442C75}"/>
              </a:ext>
            </a:extLst>
          </p:cNvPr>
          <p:cNvSpPr>
            <a:spLocks noGrp="1"/>
          </p:cNvSpPr>
          <p:nvPr>
            <p:ph type="sldNum" sz="quarter" idx="12"/>
          </p:nvPr>
        </p:nvSpPr>
        <p:spPr/>
        <p:txBody>
          <a:bodyPr/>
          <a:lstStyle/>
          <a:p>
            <a:fld id="{D71AF97A-3BF6-E343-94F0-D67784F07B53}" type="slidenum">
              <a:rPr lang="fr-CA" smtClean="0"/>
              <a:t>‹n°›</a:t>
            </a:fld>
            <a:endParaRPr lang="fr-CA"/>
          </a:p>
        </p:txBody>
      </p:sp>
    </p:spTree>
    <p:extLst>
      <p:ext uri="{BB962C8B-B14F-4D97-AF65-F5344CB8AC3E}">
        <p14:creationId xmlns:p14="http://schemas.microsoft.com/office/powerpoint/2010/main" val="42041978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
  <p:cSld name="Title and Content">
    <p:bg>
      <p:bgPr>
        <a:solidFill>
          <a:srgbClr val="FFFFFF"/>
        </a:solidFill>
        <a:effectLst/>
      </p:bgPr>
    </p:bg>
    <p:spTree>
      <p:nvGrpSpPr>
        <p:cNvPr id="1" name=""/>
        <p:cNvGrpSpPr/>
        <p:nvPr/>
      </p:nvGrpSpPr>
      <p:grpSpPr>
        <a:xfrm>
          <a:off x="0" y="0"/>
          <a:ext cx="0" cy="0"/>
          <a:chOff x="0" y="0"/>
          <a:chExt cx="0" cy="0"/>
        </a:xfrm>
      </p:grpSpPr>
      <p:sp>
        <p:nvSpPr>
          <p:cNvPr id="825" name="Texte du titre"/>
          <p:cNvSpPr txBox="1">
            <a:spLocks noGrp="1"/>
          </p:cNvSpPr>
          <p:nvPr>
            <p:ph type="title"/>
          </p:nvPr>
        </p:nvSpPr>
        <p:spPr>
          <a:xfrm>
            <a:off x="609600" y="274638"/>
            <a:ext cx="10972800" cy="1143001"/>
          </a:xfrm>
          <a:prstGeom prst="rect">
            <a:avLst/>
          </a:prstGeom>
        </p:spPr>
        <p:txBody>
          <a:bodyPr/>
          <a:lstStyle>
            <a:lvl1pPr defTabSz="609585">
              <a:defRPr>
                <a:solidFill>
                  <a:srgbClr val="000000"/>
                </a:solidFill>
                <a:latin typeface="Calibri"/>
                <a:ea typeface="Calibri"/>
                <a:cs typeface="Calibri"/>
                <a:sym typeface="Calibri"/>
              </a:defRPr>
            </a:lvl1pPr>
          </a:lstStyle>
          <a:p>
            <a:pPr>
              <a:defRPr>
                <a:effectLst/>
              </a:defRPr>
            </a:pPr>
            <a:r>
              <a:t>Texte du titre</a:t>
            </a:r>
          </a:p>
        </p:txBody>
      </p:sp>
      <p:sp>
        <p:nvSpPr>
          <p:cNvPr id="826" name="Texte niveau 1…"/>
          <p:cNvSpPr txBox="1">
            <a:spLocks noGrp="1"/>
          </p:cNvSpPr>
          <p:nvPr>
            <p:ph type="body" idx="1"/>
          </p:nvPr>
        </p:nvSpPr>
        <p:spPr>
          <a:xfrm>
            <a:off x="609600" y="1600200"/>
            <a:ext cx="10972800" cy="4525965"/>
          </a:xfrm>
          <a:prstGeom prst="rect">
            <a:avLst/>
          </a:prstGeom>
        </p:spPr>
        <p:txBody>
          <a:bodyPr/>
          <a:lstStyle>
            <a:lvl1pPr defTabSz="609585">
              <a:buSzPct val="100000"/>
              <a:buFont typeface="Arial"/>
              <a:buChar char="•"/>
              <a:defRPr>
                <a:solidFill>
                  <a:srgbClr val="000000"/>
                </a:solidFill>
                <a:latin typeface="Calibri"/>
                <a:ea typeface="Calibri"/>
                <a:cs typeface="Calibri"/>
                <a:sym typeface="Calibri"/>
              </a:defRPr>
            </a:lvl1pPr>
            <a:lvl2pPr defTabSz="609585">
              <a:buFont typeface="Arial"/>
              <a:defRPr>
                <a:solidFill>
                  <a:srgbClr val="000000"/>
                </a:solidFill>
                <a:latin typeface="Calibri"/>
                <a:ea typeface="Calibri"/>
                <a:cs typeface="Calibri"/>
                <a:sym typeface="Calibri"/>
              </a:defRPr>
            </a:lvl2pPr>
            <a:lvl3pPr defTabSz="609585">
              <a:buSzPct val="100000"/>
              <a:buFont typeface="Arial"/>
              <a:buChar char="•"/>
              <a:defRPr>
                <a:solidFill>
                  <a:srgbClr val="000000"/>
                </a:solidFill>
                <a:latin typeface="Calibri"/>
                <a:ea typeface="Calibri"/>
                <a:cs typeface="Calibri"/>
                <a:sym typeface="Calibri"/>
              </a:defRPr>
            </a:lvl3pPr>
            <a:lvl4pPr defTabSz="609585">
              <a:buFont typeface="Arial"/>
              <a:defRPr>
                <a:solidFill>
                  <a:srgbClr val="000000"/>
                </a:solidFill>
                <a:latin typeface="Calibri"/>
                <a:ea typeface="Calibri"/>
                <a:cs typeface="Calibri"/>
                <a:sym typeface="Calibri"/>
              </a:defRPr>
            </a:lvl4pPr>
            <a:lvl5pPr defTabSz="609585">
              <a:buSzPct val="100000"/>
              <a:buFont typeface="Arial"/>
              <a:buChar char="»"/>
              <a:defRPr>
                <a:solidFill>
                  <a:srgbClr val="000000"/>
                </a:solidFill>
                <a:latin typeface="Calibri"/>
                <a:ea typeface="Calibri"/>
                <a:cs typeface="Calibri"/>
                <a:sym typeface="Calibri"/>
              </a:defRPr>
            </a:lvl5pPr>
          </a:lstStyle>
          <a:p>
            <a:pPr>
              <a:defRPr>
                <a:effectLst/>
              </a:defRPr>
            </a:pPr>
            <a:r>
              <a:t>Texte niveau 1</a:t>
            </a:r>
          </a:p>
          <a:p>
            <a:pPr lvl="1">
              <a:defRPr>
                <a:effectLst/>
              </a:defRPr>
            </a:pPr>
            <a:r>
              <a:t>Texte niveau 2</a:t>
            </a:r>
          </a:p>
          <a:p>
            <a:pPr lvl="2">
              <a:defRPr>
                <a:effectLst/>
              </a:defRPr>
            </a:pPr>
            <a:r>
              <a:t>Texte niveau 3</a:t>
            </a:r>
          </a:p>
          <a:p>
            <a:pPr lvl="3">
              <a:defRPr>
                <a:effectLst/>
              </a:defRPr>
            </a:pPr>
            <a:r>
              <a:t>Texte niveau 4</a:t>
            </a:r>
          </a:p>
          <a:p>
            <a:pPr lvl="4">
              <a:defRPr>
                <a:effectLst/>
              </a:defRPr>
            </a:pPr>
            <a:r>
              <a:t>Texte niveau 5</a:t>
            </a:r>
          </a:p>
        </p:txBody>
      </p:sp>
      <p:sp>
        <p:nvSpPr>
          <p:cNvPr id="827" name="Numéro de diapositive"/>
          <p:cNvSpPr txBox="1">
            <a:spLocks noGrp="1"/>
          </p:cNvSpPr>
          <p:nvPr>
            <p:ph type="sldNum" sz="quarter" idx="2"/>
          </p:nvPr>
        </p:nvSpPr>
        <p:spPr>
          <a:xfrm>
            <a:off x="11237575" y="6359425"/>
            <a:ext cx="344827" cy="358983"/>
          </a:xfrm>
          <a:prstGeom prst="rect">
            <a:avLst/>
          </a:prstGeom>
        </p:spPr>
        <p:txBody>
          <a:bodyPr anchor="ctr"/>
          <a:lstStyle>
            <a:lvl1pPr>
              <a:defRPr>
                <a:solidFill>
                  <a:srgbClr val="888888"/>
                </a:solidFill>
                <a:latin typeface="Calibri"/>
                <a:ea typeface="Calibri"/>
                <a:cs typeface="Calibri"/>
                <a:sym typeface="Calibri"/>
              </a:defRPr>
            </a:lvl1pPr>
          </a:lstStyle>
          <a:p>
            <a:pPr>
              <a:defRPr>
                <a:effectLst/>
              </a:defRPr>
            </a:pPr>
            <a:fld id="{86CB4B4D-7CA3-9044-876B-883B54F8677D}" type="slidenum">
              <a:t>‹n°›</a:t>
            </a:fld>
            <a:endParaRPr/>
          </a:p>
        </p:txBody>
      </p:sp>
    </p:spTree>
    <p:extLst>
      <p:ext uri="{BB962C8B-B14F-4D97-AF65-F5344CB8AC3E}">
        <p14:creationId xmlns:p14="http://schemas.microsoft.com/office/powerpoint/2010/main" val="2201336487"/>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x">
  <p:cSld name="Title Only">
    <p:bg>
      <p:bgPr>
        <a:solidFill>
          <a:srgbClr val="FFFFFF"/>
        </a:solidFill>
        <a:effectLst/>
      </p:bgPr>
    </p:bg>
    <p:spTree>
      <p:nvGrpSpPr>
        <p:cNvPr id="1" name=""/>
        <p:cNvGrpSpPr/>
        <p:nvPr/>
      </p:nvGrpSpPr>
      <p:grpSpPr>
        <a:xfrm>
          <a:off x="0" y="0"/>
          <a:ext cx="0" cy="0"/>
          <a:chOff x="0" y="0"/>
          <a:chExt cx="0" cy="0"/>
        </a:xfrm>
      </p:grpSpPr>
      <p:sp>
        <p:nvSpPr>
          <p:cNvPr id="1092" name="Texte du titre"/>
          <p:cNvSpPr txBox="1">
            <a:spLocks noGrp="1"/>
          </p:cNvSpPr>
          <p:nvPr>
            <p:ph type="title"/>
          </p:nvPr>
        </p:nvSpPr>
        <p:spPr>
          <a:xfrm>
            <a:off x="645702" y="477421"/>
            <a:ext cx="11214767" cy="1166896"/>
          </a:xfrm>
          <a:prstGeom prst="rect">
            <a:avLst/>
          </a:prstGeom>
        </p:spPr>
        <p:txBody>
          <a:bodyPr lIns="0" tIns="0" rIns="0" bIns="0" anchor="t"/>
          <a:lstStyle>
            <a:lvl1pPr algn="l" defTabSz="914377">
              <a:lnSpc>
                <a:spcPct val="90000"/>
              </a:lnSpc>
              <a:defRPr sz="4000" b="1">
                <a:solidFill>
                  <a:srgbClr val="028AB4"/>
                </a:solidFill>
                <a:latin typeface="Calibri"/>
                <a:ea typeface="Calibri"/>
                <a:cs typeface="Calibri"/>
                <a:sym typeface="Calibri"/>
              </a:defRPr>
            </a:lvl1pPr>
          </a:lstStyle>
          <a:p>
            <a:pPr>
              <a:defRPr>
                <a:effectLst/>
              </a:defRPr>
            </a:pPr>
            <a:r>
              <a:t>Texte du titre</a:t>
            </a:r>
          </a:p>
        </p:txBody>
      </p:sp>
      <p:sp>
        <p:nvSpPr>
          <p:cNvPr id="1093" name="Numéro de diapositive"/>
          <p:cNvSpPr txBox="1">
            <a:spLocks noGrp="1"/>
          </p:cNvSpPr>
          <p:nvPr>
            <p:ph type="sldNum" sz="quarter" idx="2"/>
          </p:nvPr>
        </p:nvSpPr>
        <p:spPr>
          <a:xfrm>
            <a:off x="8610600" y="6356353"/>
            <a:ext cx="447816" cy="494449"/>
          </a:xfrm>
          <a:prstGeom prst="rect">
            <a:avLst/>
          </a:prstGeom>
        </p:spPr>
        <p:txBody>
          <a:bodyPr anchor="t"/>
          <a:lstStyle>
            <a:lvl1pPr algn="l">
              <a:defRPr sz="2400">
                <a:solidFill>
                  <a:srgbClr val="000000"/>
                </a:solidFill>
                <a:latin typeface="Calibri"/>
                <a:ea typeface="Calibri"/>
                <a:cs typeface="Calibri"/>
                <a:sym typeface="Calibri"/>
              </a:defRPr>
            </a:lvl1pPr>
          </a:lstStyle>
          <a:p>
            <a:pPr>
              <a:defRPr>
                <a:effectLst/>
              </a:defRPr>
            </a:pPr>
            <a:fld id="{86CB4B4D-7CA3-9044-876B-883B54F8677D}" type="slidenum">
              <a:t>‹n°›</a:t>
            </a:fld>
            <a:endParaRPr/>
          </a:p>
        </p:txBody>
      </p:sp>
    </p:spTree>
    <p:extLst>
      <p:ext uri="{BB962C8B-B14F-4D97-AF65-F5344CB8AC3E}">
        <p14:creationId xmlns:p14="http://schemas.microsoft.com/office/powerpoint/2010/main" val="539151855"/>
      </p:ext>
    </p:extLst>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PATH: One column text box, Half page photo">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a:t>*HPV types 16 and 18 are responsible for ov over 70% of cases. </a:t>
            </a:r>
            <a:endParaRPr lang="en-US" dirty="0"/>
          </a:p>
        </p:txBody>
      </p:sp>
      <p:sp>
        <p:nvSpPr>
          <p:cNvPr id="4" name="Date Placeholder 3"/>
          <p:cNvSpPr>
            <a:spLocks noGrp="1"/>
          </p:cNvSpPr>
          <p:nvPr>
            <p:ph type="dt" sz="half" idx="11"/>
          </p:nvPr>
        </p:nvSpPr>
        <p:spPr/>
        <p:txBody>
          <a:bodyPr/>
          <a:lstStyle/>
          <a:p>
            <a:r>
              <a:rPr lang="en-US"/>
              <a:t>Presentation Title | Section Title</a:t>
            </a:r>
            <a:endParaRPr lang="en-US" dirty="0"/>
          </a:p>
        </p:txBody>
      </p:sp>
      <p:sp>
        <p:nvSpPr>
          <p:cNvPr id="5" name="Slide Number Placeholder 4"/>
          <p:cNvSpPr>
            <a:spLocks noGrp="1"/>
          </p:cNvSpPr>
          <p:nvPr>
            <p:ph type="sldNum" sz="quarter" idx="12"/>
          </p:nvPr>
        </p:nvSpPr>
        <p:spPr/>
        <p:txBody>
          <a:bodyPr/>
          <a:lstStyle/>
          <a:p>
            <a:fld id="{E28D367D-202E-4BB0-8243-51A46362D732}" type="slidenum">
              <a:rPr lang="en-US" smtClean="0"/>
              <a:pPr/>
              <a:t>‹n°›</a:t>
            </a:fld>
            <a:endParaRPr lang="en-US" dirty="0"/>
          </a:p>
        </p:txBody>
      </p:sp>
      <p:sp>
        <p:nvSpPr>
          <p:cNvPr id="6" name="Picture Placeholder 2"/>
          <p:cNvSpPr>
            <a:spLocks noGrp="1"/>
          </p:cNvSpPr>
          <p:nvPr>
            <p:ph type="pic" sz="quarter" idx="15"/>
          </p:nvPr>
        </p:nvSpPr>
        <p:spPr>
          <a:xfrm>
            <a:off x="6324600" y="0"/>
            <a:ext cx="5867400" cy="6858000"/>
          </a:xfrm>
          <a:prstGeom prst="rect">
            <a:avLst/>
          </a:prstGeom>
        </p:spPr>
        <p:txBody>
          <a:bodyPr/>
          <a:lstStyle/>
          <a:p>
            <a:r>
              <a:rPr lang="en-US"/>
              <a:t>Click icon to add picture</a:t>
            </a:r>
          </a:p>
        </p:txBody>
      </p:sp>
      <p:sp>
        <p:nvSpPr>
          <p:cNvPr id="7" name="Text Placeholder 4"/>
          <p:cNvSpPr>
            <a:spLocks noGrp="1"/>
          </p:cNvSpPr>
          <p:nvPr>
            <p:ph type="body" sz="quarter" idx="16" hasCustomPrompt="1"/>
          </p:nvPr>
        </p:nvSpPr>
        <p:spPr>
          <a:xfrm>
            <a:off x="762001" y="837815"/>
            <a:ext cx="5105400" cy="1014891"/>
          </a:xfrm>
          <a:prstGeom prst="rect">
            <a:avLst/>
          </a:prstGeom>
        </p:spPr>
        <p:txBody>
          <a:bodyPr lIns="0" tIns="0" rIns="0" bIns="0"/>
          <a:lstStyle>
            <a:lvl1pPr>
              <a:defRPr sz="3200" baseline="0">
                <a:solidFill>
                  <a:schemeClr val="accent1"/>
                </a:solidFill>
                <a:latin typeface="+mj-lt"/>
              </a:defRPr>
            </a:lvl1pPr>
          </a:lstStyle>
          <a:p>
            <a:pPr lvl="0"/>
            <a:r>
              <a:rPr lang="en-US" sz="3200" dirty="0">
                <a:solidFill>
                  <a:srgbClr val="F65050"/>
                </a:solidFill>
                <a:latin typeface="Arial" panose="020B0604020202020204" pitchFamily="34" charset="0"/>
                <a:cs typeface="Arial" panose="020B0604020202020204" pitchFamily="34" charset="0"/>
              </a:rPr>
              <a:t>H1 – Arial 32 pt. red: </a:t>
            </a:r>
            <a:r>
              <a:rPr lang="en-US" dirty="0"/>
              <a:t>Single col of </a:t>
            </a:r>
            <a:r>
              <a:rPr lang="en-US" dirty="0" err="1"/>
              <a:t>text,half</a:t>
            </a:r>
            <a:r>
              <a:rPr lang="en-US" dirty="0"/>
              <a:t>-page photo</a:t>
            </a:r>
          </a:p>
        </p:txBody>
      </p:sp>
      <p:sp>
        <p:nvSpPr>
          <p:cNvPr id="8" name="Text Placeholder 6"/>
          <p:cNvSpPr>
            <a:spLocks noGrp="1"/>
          </p:cNvSpPr>
          <p:nvPr>
            <p:ph type="body" sz="quarter" idx="17" hasCustomPrompt="1"/>
          </p:nvPr>
        </p:nvSpPr>
        <p:spPr>
          <a:xfrm>
            <a:off x="762000" y="2019299"/>
            <a:ext cx="5105401" cy="3905251"/>
          </a:xfrm>
          <a:prstGeom prst="rect">
            <a:avLst/>
          </a:prstGeom>
        </p:spPr>
        <p:txBody>
          <a:bodyPr lIns="0" tIns="0" rIns="0" bIns="0"/>
          <a:lstStyle>
            <a:lvl1pPr marL="0" marR="0" indent="0" algn="l" defTabSz="609585" rtl="0" eaLnBrk="1" fontAlgn="base" latinLnBrk="0" hangingPunct="1">
              <a:lnSpc>
                <a:spcPct val="100000"/>
              </a:lnSpc>
              <a:spcBef>
                <a:spcPts val="0"/>
              </a:spcBef>
              <a:spcAft>
                <a:spcPts val="1800"/>
              </a:spcAft>
              <a:buClrTx/>
              <a:buSzTx/>
              <a:buFont typeface="Arial" panose="020B0604020202020204" pitchFamily="34" charset="0"/>
              <a:buNone/>
              <a:tabLst/>
              <a:defRPr sz="1600">
                <a:solidFill>
                  <a:schemeClr val="tx1"/>
                </a:solidFill>
              </a:defRPr>
            </a:lvl1pPr>
            <a:lvl2pPr>
              <a:defRPr sz="1400"/>
            </a:lvl2pPr>
            <a:lvl3pPr>
              <a:defRPr sz="1400"/>
            </a:lvl3pPr>
            <a:lvl4pPr>
              <a:defRPr sz="1400"/>
            </a:lvl4pPr>
            <a:lvl5pPr>
              <a:defRPr sz="1400"/>
            </a:lvl5pPr>
          </a:lstStyle>
          <a:p>
            <a:pPr lvl="0"/>
            <a:r>
              <a:rPr lang="en-US" dirty="0"/>
              <a:t>Body text – Arial 16 pt., black, 18 pt. paragraph spacing after: This is used for a smaller amount of text to accompany an image. It’s intended to hold a few talking points. Aim for clear and concise.  </a:t>
            </a:r>
          </a:p>
          <a:p>
            <a:pPr marL="0" marR="0" lvl="0" indent="0" algn="l" defTabSz="609585" rtl="0" eaLnBrk="1" fontAlgn="base" latinLnBrk="0" hangingPunct="1">
              <a:lnSpc>
                <a:spcPct val="100000"/>
              </a:lnSpc>
              <a:spcBef>
                <a:spcPts val="0"/>
              </a:spcBef>
              <a:spcAft>
                <a:spcPts val="1800"/>
              </a:spcAft>
              <a:buClrTx/>
              <a:buSzTx/>
              <a:buFont typeface="Arial" panose="020B0604020202020204" pitchFamily="34" charset="0"/>
              <a:buNone/>
              <a:tabLst/>
              <a:defRPr/>
            </a:pPr>
            <a:r>
              <a:rPr lang="en-US" dirty="0"/>
              <a:t>This is used for a smaller amount of text to accompany an image. It’s intended to hold a few talking points. Aim for clear and concise. This is used for a smaller amount of text to accompany an image. It’s intended to hold a few talking points. Aim for clear and concise.  </a:t>
            </a:r>
          </a:p>
        </p:txBody>
      </p:sp>
    </p:spTree>
    <p:extLst>
      <p:ext uri="{BB962C8B-B14F-4D97-AF65-F5344CB8AC3E}">
        <p14:creationId xmlns:p14="http://schemas.microsoft.com/office/powerpoint/2010/main" val="256148125"/>
      </p:ext>
    </p:extLst>
  </p:cSld>
  <p:clrMapOvr>
    <a:masterClrMapping/>
  </p:clrMapOvr>
  <p:transition spd="med">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userDrawn="1">
  <p:cSld name="3/4 ">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9F7114D8-6025-4386-BA96-B034FE6B3CDB}"/>
              </a:ext>
            </a:extLst>
          </p:cNvPr>
          <p:cNvGraphicFramePr>
            <a:graphicFrameLocks noChangeAspect="1"/>
          </p:cNvGraphicFramePr>
          <p:nvPr userDrawn="1">
            <p:custDataLst>
              <p:tags r:id="rId1"/>
            </p:custDataLst>
            <p:extLst>
              <p:ext uri="{D42A27DB-BD31-4B8C-83A1-F6EECF244321}">
                <p14:modId xmlns:p14="http://schemas.microsoft.com/office/powerpoint/2010/main" val="245159633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413" imgH="416" progId="TCLayout.ActiveDocument.1">
                  <p:embed/>
                </p:oleObj>
              </mc:Choice>
              <mc:Fallback>
                <p:oleObj name="think-cell Slide" r:id="rId10" imgW="413" imgH="416" progId="TCLayout.ActiveDocument.1">
                  <p:embed/>
                  <p:pic>
                    <p:nvPicPr>
                      <p:cNvPr id="3" name="Object 6" hidden="1">
                        <a:extLst>
                          <a:ext uri="{FF2B5EF4-FFF2-40B4-BE49-F238E27FC236}">
                            <a16:creationId xmlns:a16="http://schemas.microsoft.com/office/drawing/2014/main" id="{9F7114D8-6025-4386-BA96-B034FE6B3CDB}"/>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4" name="Rectangle 1" hidden="1">
            <a:extLst>
              <a:ext uri="{FF2B5EF4-FFF2-40B4-BE49-F238E27FC236}">
                <a16:creationId xmlns:a16="http://schemas.microsoft.com/office/drawing/2014/main" id="{50854476-2923-4515-A585-4477FF861180}"/>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23" name="RectangleLight">
            <a:extLst>
              <a:ext uri="{FF2B5EF4-FFF2-40B4-BE49-F238E27FC236}">
                <a16:creationId xmlns:a16="http://schemas.microsoft.com/office/drawing/2014/main" id="{A80E2F68-4ED6-42EF-9858-2FE4B1382825}"/>
              </a:ext>
            </a:extLst>
          </p:cNvPr>
          <p:cNvSpPr/>
          <p:nvPr userDrawn="1">
            <p:custDataLst>
              <p:tags r:id="rId3"/>
            </p:custDataLst>
          </p:nvPr>
        </p:nvSpPr>
        <p:spPr bwMode="ltGray">
          <a:xfrm>
            <a:off x="8781416" y="0"/>
            <a:ext cx="3410584" cy="6858000"/>
          </a:xfrm>
          <a:prstGeom prst="rect">
            <a:avLst/>
          </a:prstGeom>
          <a:solidFill>
            <a:srgbClr val="00D6D6"/>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0F0F0"/>
              </a:solidFill>
              <a:effectLst/>
              <a:uLnTx/>
              <a:uFillTx/>
              <a:latin typeface="Arial" panose="020B0604020202020204" pitchFamily="34" charset="0"/>
              <a:ea typeface="+mn-ea"/>
              <a:cs typeface="+mn-cs"/>
            </a:endParaRPr>
          </a:p>
        </p:txBody>
      </p:sp>
      <p:sp>
        <p:nvSpPr>
          <p:cNvPr id="18" name="Slide Number">
            <a:extLst>
              <a:ext uri="{FF2B5EF4-FFF2-40B4-BE49-F238E27FC236}">
                <a16:creationId xmlns:a16="http://schemas.microsoft.com/office/drawing/2014/main" id="{D0E8D6D4-65CF-4E97-809E-C2399703986A}"/>
              </a:ext>
            </a:extLst>
          </p:cNvPr>
          <p:cNvSpPr>
            <a:spLocks noChangeArrowheads="1"/>
          </p:cNvSpPr>
          <p:nvPr userDrawn="1">
            <p:custDataLst>
              <p:tags r:id="rId4"/>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marL="0" marR="0" lvl="0" indent="0" algn="r" defTabSz="610744" rtl="0" eaLnBrk="1" fontAlgn="auto" latinLnBrk="0" hangingPunct="1">
              <a:lnSpc>
                <a:spcPct val="100000"/>
              </a:lnSpc>
              <a:spcBef>
                <a:spcPts val="0"/>
              </a:spcBef>
              <a:spcAft>
                <a:spcPts val="0"/>
              </a:spcAft>
              <a:buClrTx/>
              <a:buSzTx/>
              <a:buFontTx/>
              <a:buNone/>
              <a:tabLst/>
              <a:defRPr/>
            </a:pPr>
            <a:fld id="{4ABDCABE-3F10-B64C-92F1-862014417034}" type="slidenum">
              <a:rPr kumimoji="0" lang="en-US" sz="900" b="0" i="0" u="none" strike="noStrike" kern="1200" cap="none" spc="0" normalizeH="0" baseline="0" noProof="0" smtClean="0">
                <a:ln>
                  <a:noFill/>
                </a:ln>
                <a:solidFill>
                  <a:schemeClr val="tx1"/>
                </a:solidFill>
                <a:effectLst/>
                <a:uLnTx/>
                <a:uFillTx/>
                <a:latin typeface="+mn-lt"/>
                <a:ea typeface="+mn-ea"/>
                <a:cs typeface="Arial" panose="020B0604020202020204" pitchFamily="34" charset="0"/>
              </a:rPr>
              <a:pPr marL="0" marR="0" lvl="0" indent="0" algn="r" defTabSz="610744" rtl="0" eaLnBrk="1" fontAlgn="auto" latinLnBrk="0" hangingPunct="1">
                <a:lnSpc>
                  <a:spcPct val="100000"/>
                </a:lnSpc>
                <a:spcBef>
                  <a:spcPts val="0"/>
                </a:spcBef>
                <a:spcAft>
                  <a:spcPts val="0"/>
                </a:spcAft>
                <a:buClrTx/>
                <a:buSzTx/>
                <a:buFontTx/>
                <a:buNone/>
                <a:tabLst/>
                <a:defRPr/>
              </a:pPr>
              <a:t>‹n°›</a:t>
            </a:fld>
            <a:endParaRPr kumimoji="0" lang="en-US" sz="900" b="0" i="0" u="none" strike="noStrike" kern="1200" cap="none" spc="0" normalizeH="0" baseline="0" noProof="0" dirty="0">
              <a:ln>
                <a:noFill/>
              </a:ln>
              <a:solidFill>
                <a:schemeClr val="tx1"/>
              </a:solidFill>
              <a:effectLst/>
              <a:uLnTx/>
              <a:uFillTx/>
              <a:latin typeface="+mn-lt"/>
              <a:ea typeface="+mn-ea"/>
              <a:cs typeface="Arial" panose="020B0604020202020204" pitchFamily="34" charset="0"/>
            </a:endParaRPr>
          </a:p>
        </p:txBody>
      </p:sp>
      <p:sp>
        <p:nvSpPr>
          <p:cNvPr id="19" name="2. Slide Title">
            <a:extLst>
              <a:ext uri="{FF2B5EF4-FFF2-40B4-BE49-F238E27FC236}">
                <a16:creationId xmlns:a16="http://schemas.microsoft.com/office/drawing/2014/main" id="{8FFC5EFA-01A0-4033-8D7E-3C2B1F490A33}"/>
              </a:ext>
            </a:extLst>
          </p:cNvPr>
          <p:cNvSpPr>
            <a:spLocks noGrp="1"/>
          </p:cNvSpPr>
          <p:nvPr>
            <p:ph type="title"/>
            <p:custDataLst>
              <p:tags r:id="rId5"/>
            </p:custDataLst>
          </p:nvPr>
        </p:nvSpPr>
        <p:spPr>
          <a:xfrm>
            <a:off x="554736" y="519011"/>
            <a:ext cx="7918704" cy="384721"/>
          </a:xfrm>
        </p:spPr>
        <p:txBody>
          <a:bodyPr vert="horz"/>
          <a:lstStyle>
            <a:lvl1pPr rtl="0">
              <a:defRPr/>
            </a:lvl1pPr>
          </a:lstStyle>
          <a:p>
            <a:r>
              <a:rPr lang="en-US"/>
              <a:t>Click to edit Master title style</a:t>
            </a:r>
            <a:endParaRPr lang="en-US" dirty="0"/>
          </a:p>
        </p:txBody>
      </p:sp>
      <p:sp>
        <p:nvSpPr>
          <p:cNvPr id="20" name="3. Subtitle">
            <a:extLst>
              <a:ext uri="{FF2B5EF4-FFF2-40B4-BE49-F238E27FC236}">
                <a16:creationId xmlns:a16="http://schemas.microsoft.com/office/drawing/2014/main" id="{1555BB7F-874D-4148-9E84-841F62C8E9D4}"/>
              </a:ext>
            </a:extLst>
          </p:cNvPr>
          <p:cNvSpPr>
            <a:spLocks noGrp="1"/>
          </p:cNvSpPr>
          <p:nvPr>
            <p:ph type="subTitle" idx="1"/>
            <p:custDataLst>
              <p:tags r:id="rId6"/>
            </p:custDataLst>
          </p:nvPr>
        </p:nvSpPr>
        <p:spPr>
          <a:xfrm>
            <a:off x="554736" y="919250"/>
            <a:ext cx="7918704" cy="246221"/>
          </a:xfrm>
          <a:prstGeom prst="rect">
            <a:avLst/>
          </a:prstGeom>
        </p:spPr>
        <p:txBody>
          <a:bodyPr wrap="square">
            <a:spAutoFit/>
          </a:bodyPr>
          <a:lstStyle>
            <a:lvl1pPr marL="0" indent="0" algn="l" rtl="0">
              <a:buNone/>
              <a:defRPr sz="1600" b="0" u="none"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2" name="5. Source" hidden="1">
            <a:extLst>
              <a:ext uri="{FF2B5EF4-FFF2-40B4-BE49-F238E27FC236}">
                <a16:creationId xmlns:a16="http://schemas.microsoft.com/office/drawing/2014/main" id="{F5E9C22A-A356-4521-A359-338A663DFEA2}"/>
              </a:ext>
            </a:extLst>
          </p:cNvPr>
          <p:cNvSpPr txBox="1"/>
          <p:nvPr userDrawn="1">
            <p:custDataLst>
              <p:tags r:id="rId7"/>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Tx/>
              <a:buSzTx/>
              <a:buFont typeface="Segoe UI" panose="020B0502040204020203" pitchFamily="34" charset="0"/>
              <a:buChar char="​"/>
              <a:tabLst/>
              <a:defRPr/>
            </a:pPr>
            <a:r>
              <a:rPr kumimoji="0" lang="en-US" sz="800" b="0" i="0" u="none" strike="noStrike" kern="1200" cap="none" spc="0" normalizeH="0" baseline="0" noProof="0" dirty="0">
                <a:ln>
                  <a:noFill/>
                </a:ln>
                <a:solidFill>
                  <a:schemeClr val="tx1"/>
                </a:solidFill>
                <a:effectLst/>
                <a:uLnTx/>
                <a:uFillTx/>
                <a:latin typeface="+mn-lt"/>
                <a:ea typeface="+mn-ea"/>
                <a:cs typeface="Arial" panose="020B0604020202020204" pitchFamily="34" charset="0"/>
              </a:rPr>
              <a:t>Source: …</a:t>
            </a:r>
          </a:p>
        </p:txBody>
      </p:sp>
      <p:sp>
        <p:nvSpPr>
          <p:cNvPr id="10" name="1. On-page tracker">
            <a:extLst>
              <a:ext uri="{FF2B5EF4-FFF2-40B4-BE49-F238E27FC236}">
                <a16:creationId xmlns:a16="http://schemas.microsoft.com/office/drawing/2014/main" id="{DEC2F904-C5C8-4B39-9C46-6CA56144D86A}"/>
              </a:ext>
            </a:extLst>
          </p:cNvPr>
          <p:cNvSpPr>
            <a:spLocks noGrp="1"/>
          </p:cNvSpPr>
          <p:nvPr>
            <p:ph type="body" sz="quarter" idx="10" hasCustomPrompt="1"/>
            <p:custDataLst>
              <p:tags r:id="rId8"/>
            </p:custDataLst>
          </p:nvPr>
        </p:nvSpPr>
        <p:spPr>
          <a:xfrm>
            <a:off x="554735" y="41597"/>
            <a:ext cx="3843338" cy="123111"/>
          </a:xfrm>
          <a:prstGeom prst="rect">
            <a:avLst/>
          </a:prstGeom>
          <a:ln w="6350">
            <a:noFill/>
            <a:miter lim="800000"/>
          </a:ln>
        </p:spPr>
        <p:txBody>
          <a:bodyPr vert="horz" wrap="square" lIns="0" tIns="0" rIns="0" bIns="0" rtlCol="0">
            <a:spAutoFit/>
          </a:bodyPr>
          <a:lstStyle>
            <a:lvl1pPr rtl="0">
              <a:defRPr lang="en-US" sz="800" b="0" dirty="0">
                <a:cs typeface="+mn-cs"/>
              </a:defRPr>
            </a:lvl1pPr>
          </a:lstStyle>
          <a:p>
            <a:pPr lvl="0">
              <a:buNone/>
            </a:pPr>
            <a:r>
              <a:rPr lang="en-US" dirty="0"/>
              <a:t>Add tracker</a:t>
            </a:r>
          </a:p>
        </p:txBody>
      </p:sp>
    </p:spTree>
    <p:extLst>
      <p:ext uri="{BB962C8B-B14F-4D97-AF65-F5344CB8AC3E}">
        <p14:creationId xmlns:p14="http://schemas.microsoft.com/office/powerpoint/2010/main" val="320294421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col Layout">
    <p:spTree>
      <p:nvGrpSpPr>
        <p:cNvPr id="1" name=""/>
        <p:cNvGrpSpPr/>
        <p:nvPr/>
      </p:nvGrpSpPr>
      <p:grpSpPr>
        <a:xfrm>
          <a:off x="0" y="0"/>
          <a:ext cx="0" cy="0"/>
          <a:chOff x="0" y="0"/>
          <a:chExt cx="0" cy="0"/>
        </a:xfrm>
      </p:grpSpPr>
      <p:sp>
        <p:nvSpPr>
          <p:cNvPr id="4" name="Title 1"/>
          <p:cNvSpPr>
            <a:spLocks noGrp="1"/>
          </p:cNvSpPr>
          <p:nvPr>
            <p:ph type="title"/>
          </p:nvPr>
        </p:nvSpPr>
        <p:spPr>
          <a:xfrm>
            <a:off x="268857" y="220516"/>
            <a:ext cx="10971811" cy="869909"/>
          </a:xfrm>
          <a:prstGeom prst="rect">
            <a:avLst/>
          </a:prstGeom>
        </p:spPr>
        <p:txBody>
          <a:bodyPr/>
          <a:lstStyle>
            <a:lvl1pPr>
              <a:defRPr sz="3200">
                <a:solidFill>
                  <a:schemeClr val="accent1"/>
                </a:solidFill>
                <a:latin typeface="+mj-lt"/>
              </a:defRPr>
            </a:lvl1pPr>
          </a:lstStyle>
          <a:p>
            <a:r>
              <a:rPr lang="en-US" dirty="0"/>
              <a:t>Click to edit Master title style</a:t>
            </a:r>
          </a:p>
        </p:txBody>
      </p:sp>
    </p:spTree>
    <p:extLst>
      <p:ext uri="{BB962C8B-B14F-4D97-AF65-F5344CB8AC3E}">
        <p14:creationId xmlns:p14="http://schemas.microsoft.com/office/powerpoint/2010/main" val="3583772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A87EF2A-8965-1483-710B-5B761AEF396F}"/>
              </a:ext>
            </a:extLst>
          </p:cNvPr>
          <p:cNvSpPr>
            <a:spLocks noGrp="1"/>
          </p:cNvSpPr>
          <p:nvPr>
            <p:ph type="title"/>
          </p:nvPr>
        </p:nvSpPr>
        <p:spPr/>
        <p:txBody>
          <a:bodyPr/>
          <a:lstStyle/>
          <a:p>
            <a:r>
              <a:rPr lang="fr-CA"/>
              <a:t>Modifier le style du titre</a:t>
            </a:r>
          </a:p>
        </p:txBody>
      </p:sp>
      <p:sp>
        <p:nvSpPr>
          <p:cNvPr id="3" name="Espace réservé du contenu 2">
            <a:extLst>
              <a:ext uri="{FF2B5EF4-FFF2-40B4-BE49-F238E27FC236}">
                <a16:creationId xmlns:a16="http://schemas.microsoft.com/office/drawing/2014/main" id="{047A02D6-75EF-6E10-8D33-9C738AF8102E}"/>
              </a:ext>
            </a:extLst>
          </p:cNvPr>
          <p:cNvSpPr>
            <a:spLocks noGrp="1"/>
          </p:cNvSpPr>
          <p:nvPr>
            <p:ph idx="1"/>
          </p:nvPr>
        </p:nvSpPr>
        <p:spPr/>
        <p:txBody>
          <a:bodyPr/>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p>
        </p:txBody>
      </p:sp>
      <p:sp>
        <p:nvSpPr>
          <p:cNvPr id="4" name="Espace réservé de la date 3">
            <a:extLst>
              <a:ext uri="{FF2B5EF4-FFF2-40B4-BE49-F238E27FC236}">
                <a16:creationId xmlns:a16="http://schemas.microsoft.com/office/drawing/2014/main" id="{DF38CEA6-89C0-4C51-7447-22CD1BD31F44}"/>
              </a:ext>
            </a:extLst>
          </p:cNvPr>
          <p:cNvSpPr>
            <a:spLocks noGrp="1"/>
          </p:cNvSpPr>
          <p:nvPr>
            <p:ph type="dt" sz="half" idx="10"/>
          </p:nvPr>
        </p:nvSpPr>
        <p:spPr/>
        <p:txBody>
          <a:bodyPr/>
          <a:lstStyle/>
          <a:p>
            <a:fld id="{154123F7-88FA-2348-924A-D93708B69FCD}" type="datetimeFigureOut">
              <a:rPr lang="fr-CA" smtClean="0"/>
              <a:t>2024-05-21</a:t>
            </a:fld>
            <a:endParaRPr lang="fr-CA"/>
          </a:p>
        </p:txBody>
      </p:sp>
      <p:sp>
        <p:nvSpPr>
          <p:cNvPr id="5" name="Espace réservé du pied de page 4">
            <a:extLst>
              <a:ext uri="{FF2B5EF4-FFF2-40B4-BE49-F238E27FC236}">
                <a16:creationId xmlns:a16="http://schemas.microsoft.com/office/drawing/2014/main" id="{BAADD224-EE3D-9600-94B2-FBEE9928D10F}"/>
              </a:ext>
            </a:extLst>
          </p:cNvPr>
          <p:cNvSpPr>
            <a:spLocks noGrp="1"/>
          </p:cNvSpPr>
          <p:nvPr>
            <p:ph type="ftr" sz="quarter" idx="11"/>
          </p:nvPr>
        </p:nvSpPr>
        <p:spPr/>
        <p:txBody>
          <a:bodyPr/>
          <a:lstStyle/>
          <a:p>
            <a:endParaRPr lang="fr-CA"/>
          </a:p>
        </p:txBody>
      </p:sp>
      <p:sp>
        <p:nvSpPr>
          <p:cNvPr id="6" name="Espace réservé du numéro de diapositive 5">
            <a:extLst>
              <a:ext uri="{FF2B5EF4-FFF2-40B4-BE49-F238E27FC236}">
                <a16:creationId xmlns:a16="http://schemas.microsoft.com/office/drawing/2014/main" id="{69C0D666-BA94-A60E-C51C-7C17846FE2E4}"/>
              </a:ext>
            </a:extLst>
          </p:cNvPr>
          <p:cNvSpPr>
            <a:spLocks noGrp="1"/>
          </p:cNvSpPr>
          <p:nvPr>
            <p:ph type="sldNum" sz="quarter" idx="12"/>
          </p:nvPr>
        </p:nvSpPr>
        <p:spPr/>
        <p:txBody>
          <a:bodyPr/>
          <a:lstStyle/>
          <a:p>
            <a:fld id="{D71AF97A-3BF6-E343-94F0-D67784F07B53}" type="slidenum">
              <a:rPr lang="fr-CA" smtClean="0"/>
              <a:t>‹n°›</a:t>
            </a:fld>
            <a:endParaRPr lang="fr-CA"/>
          </a:p>
        </p:txBody>
      </p:sp>
    </p:spTree>
    <p:extLst>
      <p:ext uri="{BB962C8B-B14F-4D97-AF65-F5344CB8AC3E}">
        <p14:creationId xmlns:p14="http://schemas.microsoft.com/office/powerpoint/2010/main" val="15804580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3B0CEE4-17A7-D30D-8926-50D015B19237}"/>
              </a:ext>
            </a:extLst>
          </p:cNvPr>
          <p:cNvSpPr>
            <a:spLocks noGrp="1"/>
          </p:cNvSpPr>
          <p:nvPr>
            <p:ph type="title"/>
          </p:nvPr>
        </p:nvSpPr>
        <p:spPr>
          <a:xfrm>
            <a:off x="831850" y="1709738"/>
            <a:ext cx="10515600" cy="2852737"/>
          </a:xfrm>
        </p:spPr>
        <p:txBody>
          <a:bodyPr anchor="b"/>
          <a:lstStyle>
            <a:lvl1pPr>
              <a:defRPr sz="6000"/>
            </a:lvl1pPr>
          </a:lstStyle>
          <a:p>
            <a:r>
              <a:rPr lang="fr-CA"/>
              <a:t>Modifier le style du titre</a:t>
            </a:r>
          </a:p>
        </p:txBody>
      </p:sp>
      <p:sp>
        <p:nvSpPr>
          <p:cNvPr id="3" name="Espace réservé du texte 2">
            <a:extLst>
              <a:ext uri="{FF2B5EF4-FFF2-40B4-BE49-F238E27FC236}">
                <a16:creationId xmlns:a16="http://schemas.microsoft.com/office/drawing/2014/main" id="{0B82A1ED-FF45-7FDF-B099-DF255A8B46A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CA"/>
              <a:t>Cliquez pour modifier les styles du texte du masque</a:t>
            </a:r>
          </a:p>
        </p:txBody>
      </p:sp>
      <p:sp>
        <p:nvSpPr>
          <p:cNvPr id="4" name="Espace réservé de la date 3">
            <a:extLst>
              <a:ext uri="{FF2B5EF4-FFF2-40B4-BE49-F238E27FC236}">
                <a16:creationId xmlns:a16="http://schemas.microsoft.com/office/drawing/2014/main" id="{B1B49243-0392-433D-BA08-5104DDF4B013}"/>
              </a:ext>
            </a:extLst>
          </p:cNvPr>
          <p:cNvSpPr>
            <a:spLocks noGrp="1"/>
          </p:cNvSpPr>
          <p:nvPr>
            <p:ph type="dt" sz="half" idx="10"/>
          </p:nvPr>
        </p:nvSpPr>
        <p:spPr/>
        <p:txBody>
          <a:bodyPr/>
          <a:lstStyle/>
          <a:p>
            <a:fld id="{154123F7-88FA-2348-924A-D93708B69FCD}" type="datetimeFigureOut">
              <a:rPr lang="fr-CA" smtClean="0"/>
              <a:t>2024-05-21</a:t>
            </a:fld>
            <a:endParaRPr lang="fr-CA"/>
          </a:p>
        </p:txBody>
      </p:sp>
      <p:sp>
        <p:nvSpPr>
          <p:cNvPr id="5" name="Espace réservé du pied de page 4">
            <a:extLst>
              <a:ext uri="{FF2B5EF4-FFF2-40B4-BE49-F238E27FC236}">
                <a16:creationId xmlns:a16="http://schemas.microsoft.com/office/drawing/2014/main" id="{4ED8F54A-5183-55A8-11A8-D605183DA74D}"/>
              </a:ext>
            </a:extLst>
          </p:cNvPr>
          <p:cNvSpPr>
            <a:spLocks noGrp="1"/>
          </p:cNvSpPr>
          <p:nvPr>
            <p:ph type="ftr" sz="quarter" idx="11"/>
          </p:nvPr>
        </p:nvSpPr>
        <p:spPr/>
        <p:txBody>
          <a:bodyPr/>
          <a:lstStyle/>
          <a:p>
            <a:endParaRPr lang="fr-CA"/>
          </a:p>
        </p:txBody>
      </p:sp>
      <p:sp>
        <p:nvSpPr>
          <p:cNvPr id="6" name="Espace réservé du numéro de diapositive 5">
            <a:extLst>
              <a:ext uri="{FF2B5EF4-FFF2-40B4-BE49-F238E27FC236}">
                <a16:creationId xmlns:a16="http://schemas.microsoft.com/office/drawing/2014/main" id="{C2C5EA1A-8FED-C6FE-62C4-02C9C6257790}"/>
              </a:ext>
            </a:extLst>
          </p:cNvPr>
          <p:cNvSpPr>
            <a:spLocks noGrp="1"/>
          </p:cNvSpPr>
          <p:nvPr>
            <p:ph type="sldNum" sz="quarter" idx="12"/>
          </p:nvPr>
        </p:nvSpPr>
        <p:spPr/>
        <p:txBody>
          <a:bodyPr/>
          <a:lstStyle/>
          <a:p>
            <a:fld id="{D71AF97A-3BF6-E343-94F0-D67784F07B53}" type="slidenum">
              <a:rPr lang="fr-CA" smtClean="0"/>
              <a:t>‹n°›</a:t>
            </a:fld>
            <a:endParaRPr lang="fr-CA"/>
          </a:p>
        </p:txBody>
      </p:sp>
    </p:spTree>
    <p:extLst>
      <p:ext uri="{BB962C8B-B14F-4D97-AF65-F5344CB8AC3E}">
        <p14:creationId xmlns:p14="http://schemas.microsoft.com/office/powerpoint/2010/main" val="18180214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D4457DA-2C92-93EA-6315-B5CB1AA98897}"/>
              </a:ext>
            </a:extLst>
          </p:cNvPr>
          <p:cNvSpPr>
            <a:spLocks noGrp="1"/>
          </p:cNvSpPr>
          <p:nvPr>
            <p:ph type="title"/>
          </p:nvPr>
        </p:nvSpPr>
        <p:spPr/>
        <p:txBody>
          <a:bodyPr/>
          <a:lstStyle/>
          <a:p>
            <a:r>
              <a:rPr lang="fr-CA"/>
              <a:t>Modifier le style du titre</a:t>
            </a:r>
          </a:p>
        </p:txBody>
      </p:sp>
      <p:sp>
        <p:nvSpPr>
          <p:cNvPr id="3" name="Espace réservé du contenu 2">
            <a:extLst>
              <a:ext uri="{FF2B5EF4-FFF2-40B4-BE49-F238E27FC236}">
                <a16:creationId xmlns:a16="http://schemas.microsoft.com/office/drawing/2014/main" id="{1F4404BE-F07F-3CA0-45A3-15309D7AA925}"/>
              </a:ext>
            </a:extLst>
          </p:cNvPr>
          <p:cNvSpPr>
            <a:spLocks noGrp="1"/>
          </p:cNvSpPr>
          <p:nvPr>
            <p:ph sz="half" idx="1"/>
          </p:nvPr>
        </p:nvSpPr>
        <p:spPr>
          <a:xfrm>
            <a:off x="838200" y="1825625"/>
            <a:ext cx="5181600" cy="4351338"/>
          </a:xfrm>
        </p:spPr>
        <p:txBody>
          <a:bodyPr/>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p>
        </p:txBody>
      </p:sp>
      <p:sp>
        <p:nvSpPr>
          <p:cNvPr id="4" name="Espace réservé du contenu 3">
            <a:extLst>
              <a:ext uri="{FF2B5EF4-FFF2-40B4-BE49-F238E27FC236}">
                <a16:creationId xmlns:a16="http://schemas.microsoft.com/office/drawing/2014/main" id="{BFA03285-C168-879D-194F-84EF619F671F}"/>
              </a:ext>
            </a:extLst>
          </p:cNvPr>
          <p:cNvSpPr>
            <a:spLocks noGrp="1"/>
          </p:cNvSpPr>
          <p:nvPr>
            <p:ph sz="half" idx="2"/>
          </p:nvPr>
        </p:nvSpPr>
        <p:spPr>
          <a:xfrm>
            <a:off x="6172200" y="1825625"/>
            <a:ext cx="5181600" cy="4351338"/>
          </a:xfrm>
        </p:spPr>
        <p:txBody>
          <a:bodyPr/>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p>
        </p:txBody>
      </p:sp>
      <p:sp>
        <p:nvSpPr>
          <p:cNvPr id="5" name="Espace réservé de la date 4">
            <a:extLst>
              <a:ext uri="{FF2B5EF4-FFF2-40B4-BE49-F238E27FC236}">
                <a16:creationId xmlns:a16="http://schemas.microsoft.com/office/drawing/2014/main" id="{D54EAA57-E936-0BCD-21FB-2A423388AD40}"/>
              </a:ext>
            </a:extLst>
          </p:cNvPr>
          <p:cNvSpPr>
            <a:spLocks noGrp="1"/>
          </p:cNvSpPr>
          <p:nvPr>
            <p:ph type="dt" sz="half" idx="10"/>
          </p:nvPr>
        </p:nvSpPr>
        <p:spPr/>
        <p:txBody>
          <a:bodyPr/>
          <a:lstStyle/>
          <a:p>
            <a:fld id="{154123F7-88FA-2348-924A-D93708B69FCD}" type="datetimeFigureOut">
              <a:rPr lang="fr-CA" smtClean="0"/>
              <a:t>2024-05-21</a:t>
            </a:fld>
            <a:endParaRPr lang="fr-CA"/>
          </a:p>
        </p:txBody>
      </p:sp>
      <p:sp>
        <p:nvSpPr>
          <p:cNvPr id="6" name="Espace réservé du pied de page 5">
            <a:extLst>
              <a:ext uri="{FF2B5EF4-FFF2-40B4-BE49-F238E27FC236}">
                <a16:creationId xmlns:a16="http://schemas.microsoft.com/office/drawing/2014/main" id="{2905DFD1-3CC5-D946-4DEE-AA7ABE70F1D3}"/>
              </a:ext>
            </a:extLst>
          </p:cNvPr>
          <p:cNvSpPr>
            <a:spLocks noGrp="1"/>
          </p:cNvSpPr>
          <p:nvPr>
            <p:ph type="ftr" sz="quarter" idx="11"/>
          </p:nvPr>
        </p:nvSpPr>
        <p:spPr/>
        <p:txBody>
          <a:bodyPr/>
          <a:lstStyle/>
          <a:p>
            <a:endParaRPr lang="fr-CA"/>
          </a:p>
        </p:txBody>
      </p:sp>
      <p:sp>
        <p:nvSpPr>
          <p:cNvPr id="7" name="Espace réservé du numéro de diapositive 6">
            <a:extLst>
              <a:ext uri="{FF2B5EF4-FFF2-40B4-BE49-F238E27FC236}">
                <a16:creationId xmlns:a16="http://schemas.microsoft.com/office/drawing/2014/main" id="{2D1F7948-7449-541B-0C59-20EEB2E36102}"/>
              </a:ext>
            </a:extLst>
          </p:cNvPr>
          <p:cNvSpPr>
            <a:spLocks noGrp="1"/>
          </p:cNvSpPr>
          <p:nvPr>
            <p:ph type="sldNum" sz="quarter" idx="12"/>
          </p:nvPr>
        </p:nvSpPr>
        <p:spPr/>
        <p:txBody>
          <a:bodyPr/>
          <a:lstStyle/>
          <a:p>
            <a:fld id="{D71AF97A-3BF6-E343-94F0-D67784F07B53}" type="slidenum">
              <a:rPr lang="fr-CA" smtClean="0"/>
              <a:t>‹n°›</a:t>
            </a:fld>
            <a:endParaRPr lang="fr-CA"/>
          </a:p>
        </p:txBody>
      </p:sp>
    </p:spTree>
    <p:extLst>
      <p:ext uri="{BB962C8B-B14F-4D97-AF65-F5344CB8AC3E}">
        <p14:creationId xmlns:p14="http://schemas.microsoft.com/office/powerpoint/2010/main" val="6354090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860085E-7CE3-E30F-5E5E-EC2980931371}"/>
              </a:ext>
            </a:extLst>
          </p:cNvPr>
          <p:cNvSpPr>
            <a:spLocks noGrp="1"/>
          </p:cNvSpPr>
          <p:nvPr>
            <p:ph type="title"/>
          </p:nvPr>
        </p:nvSpPr>
        <p:spPr>
          <a:xfrm>
            <a:off x="839788" y="365125"/>
            <a:ext cx="10515600" cy="1325563"/>
          </a:xfrm>
        </p:spPr>
        <p:txBody>
          <a:bodyPr/>
          <a:lstStyle/>
          <a:p>
            <a:r>
              <a:rPr lang="fr-CA"/>
              <a:t>Modifier le style du titre</a:t>
            </a:r>
          </a:p>
        </p:txBody>
      </p:sp>
      <p:sp>
        <p:nvSpPr>
          <p:cNvPr id="3" name="Espace réservé du texte 2">
            <a:extLst>
              <a:ext uri="{FF2B5EF4-FFF2-40B4-BE49-F238E27FC236}">
                <a16:creationId xmlns:a16="http://schemas.microsoft.com/office/drawing/2014/main" id="{58511073-5FEB-80DC-BC8E-F9B082EEAD0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A"/>
              <a:t>Cliquez pour modifier les styles du texte du masque</a:t>
            </a:r>
          </a:p>
        </p:txBody>
      </p:sp>
      <p:sp>
        <p:nvSpPr>
          <p:cNvPr id="4" name="Espace réservé du contenu 3">
            <a:extLst>
              <a:ext uri="{FF2B5EF4-FFF2-40B4-BE49-F238E27FC236}">
                <a16:creationId xmlns:a16="http://schemas.microsoft.com/office/drawing/2014/main" id="{E2D39FCC-B08C-5589-EEC1-83774019769A}"/>
              </a:ext>
            </a:extLst>
          </p:cNvPr>
          <p:cNvSpPr>
            <a:spLocks noGrp="1"/>
          </p:cNvSpPr>
          <p:nvPr>
            <p:ph sz="half" idx="2"/>
          </p:nvPr>
        </p:nvSpPr>
        <p:spPr>
          <a:xfrm>
            <a:off x="839788" y="2505075"/>
            <a:ext cx="5157787" cy="3684588"/>
          </a:xfrm>
        </p:spPr>
        <p:txBody>
          <a:bodyPr/>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p>
        </p:txBody>
      </p:sp>
      <p:sp>
        <p:nvSpPr>
          <p:cNvPr id="5" name="Espace réservé du texte 4">
            <a:extLst>
              <a:ext uri="{FF2B5EF4-FFF2-40B4-BE49-F238E27FC236}">
                <a16:creationId xmlns:a16="http://schemas.microsoft.com/office/drawing/2014/main" id="{4A15209D-D097-0BFC-DC39-B297F1A09B9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A"/>
              <a:t>Cliquez pour modifier les styles du texte du masque</a:t>
            </a:r>
          </a:p>
        </p:txBody>
      </p:sp>
      <p:sp>
        <p:nvSpPr>
          <p:cNvPr id="6" name="Espace réservé du contenu 5">
            <a:extLst>
              <a:ext uri="{FF2B5EF4-FFF2-40B4-BE49-F238E27FC236}">
                <a16:creationId xmlns:a16="http://schemas.microsoft.com/office/drawing/2014/main" id="{1C7F96FD-D214-AE87-63CA-C7B73F2A08BD}"/>
              </a:ext>
            </a:extLst>
          </p:cNvPr>
          <p:cNvSpPr>
            <a:spLocks noGrp="1"/>
          </p:cNvSpPr>
          <p:nvPr>
            <p:ph sz="quarter" idx="4"/>
          </p:nvPr>
        </p:nvSpPr>
        <p:spPr>
          <a:xfrm>
            <a:off x="6172200" y="2505075"/>
            <a:ext cx="5183188" cy="3684588"/>
          </a:xfrm>
        </p:spPr>
        <p:txBody>
          <a:bodyPr/>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p>
        </p:txBody>
      </p:sp>
      <p:sp>
        <p:nvSpPr>
          <p:cNvPr id="7" name="Espace réservé de la date 6">
            <a:extLst>
              <a:ext uri="{FF2B5EF4-FFF2-40B4-BE49-F238E27FC236}">
                <a16:creationId xmlns:a16="http://schemas.microsoft.com/office/drawing/2014/main" id="{F7BCE58F-EF44-5F5B-C6F7-D958B71146FA}"/>
              </a:ext>
            </a:extLst>
          </p:cNvPr>
          <p:cNvSpPr>
            <a:spLocks noGrp="1"/>
          </p:cNvSpPr>
          <p:nvPr>
            <p:ph type="dt" sz="half" idx="10"/>
          </p:nvPr>
        </p:nvSpPr>
        <p:spPr/>
        <p:txBody>
          <a:bodyPr/>
          <a:lstStyle/>
          <a:p>
            <a:fld id="{154123F7-88FA-2348-924A-D93708B69FCD}" type="datetimeFigureOut">
              <a:rPr lang="fr-CA" smtClean="0"/>
              <a:t>2024-05-21</a:t>
            </a:fld>
            <a:endParaRPr lang="fr-CA"/>
          </a:p>
        </p:txBody>
      </p:sp>
      <p:sp>
        <p:nvSpPr>
          <p:cNvPr id="8" name="Espace réservé du pied de page 7">
            <a:extLst>
              <a:ext uri="{FF2B5EF4-FFF2-40B4-BE49-F238E27FC236}">
                <a16:creationId xmlns:a16="http://schemas.microsoft.com/office/drawing/2014/main" id="{3BF3AB78-90D1-313C-62BB-378197E40959}"/>
              </a:ext>
            </a:extLst>
          </p:cNvPr>
          <p:cNvSpPr>
            <a:spLocks noGrp="1"/>
          </p:cNvSpPr>
          <p:nvPr>
            <p:ph type="ftr" sz="quarter" idx="11"/>
          </p:nvPr>
        </p:nvSpPr>
        <p:spPr/>
        <p:txBody>
          <a:bodyPr/>
          <a:lstStyle/>
          <a:p>
            <a:endParaRPr lang="fr-CA"/>
          </a:p>
        </p:txBody>
      </p:sp>
      <p:sp>
        <p:nvSpPr>
          <p:cNvPr id="9" name="Espace réservé du numéro de diapositive 8">
            <a:extLst>
              <a:ext uri="{FF2B5EF4-FFF2-40B4-BE49-F238E27FC236}">
                <a16:creationId xmlns:a16="http://schemas.microsoft.com/office/drawing/2014/main" id="{130236CB-8F51-8A71-3B07-A5BB7A58B618}"/>
              </a:ext>
            </a:extLst>
          </p:cNvPr>
          <p:cNvSpPr>
            <a:spLocks noGrp="1"/>
          </p:cNvSpPr>
          <p:nvPr>
            <p:ph type="sldNum" sz="quarter" idx="12"/>
          </p:nvPr>
        </p:nvSpPr>
        <p:spPr/>
        <p:txBody>
          <a:bodyPr/>
          <a:lstStyle/>
          <a:p>
            <a:fld id="{D71AF97A-3BF6-E343-94F0-D67784F07B53}" type="slidenum">
              <a:rPr lang="fr-CA" smtClean="0"/>
              <a:t>‹n°›</a:t>
            </a:fld>
            <a:endParaRPr lang="fr-CA"/>
          </a:p>
        </p:txBody>
      </p:sp>
    </p:spTree>
    <p:extLst>
      <p:ext uri="{BB962C8B-B14F-4D97-AF65-F5344CB8AC3E}">
        <p14:creationId xmlns:p14="http://schemas.microsoft.com/office/powerpoint/2010/main" val="1559386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6CC8285-E21B-D931-B518-08D6E10C0FB2}"/>
              </a:ext>
            </a:extLst>
          </p:cNvPr>
          <p:cNvSpPr>
            <a:spLocks noGrp="1"/>
          </p:cNvSpPr>
          <p:nvPr>
            <p:ph type="title"/>
          </p:nvPr>
        </p:nvSpPr>
        <p:spPr/>
        <p:txBody>
          <a:bodyPr/>
          <a:lstStyle/>
          <a:p>
            <a:r>
              <a:rPr lang="fr-CA"/>
              <a:t>Modifier le style du titre</a:t>
            </a:r>
          </a:p>
        </p:txBody>
      </p:sp>
      <p:sp>
        <p:nvSpPr>
          <p:cNvPr id="3" name="Espace réservé de la date 2">
            <a:extLst>
              <a:ext uri="{FF2B5EF4-FFF2-40B4-BE49-F238E27FC236}">
                <a16:creationId xmlns:a16="http://schemas.microsoft.com/office/drawing/2014/main" id="{E7A77AEE-E263-710C-058A-D2DAA503BF44}"/>
              </a:ext>
            </a:extLst>
          </p:cNvPr>
          <p:cNvSpPr>
            <a:spLocks noGrp="1"/>
          </p:cNvSpPr>
          <p:nvPr>
            <p:ph type="dt" sz="half" idx="10"/>
          </p:nvPr>
        </p:nvSpPr>
        <p:spPr/>
        <p:txBody>
          <a:bodyPr/>
          <a:lstStyle/>
          <a:p>
            <a:fld id="{154123F7-88FA-2348-924A-D93708B69FCD}" type="datetimeFigureOut">
              <a:rPr lang="fr-CA" smtClean="0"/>
              <a:t>2024-05-21</a:t>
            </a:fld>
            <a:endParaRPr lang="fr-CA"/>
          </a:p>
        </p:txBody>
      </p:sp>
      <p:sp>
        <p:nvSpPr>
          <p:cNvPr id="4" name="Espace réservé du pied de page 3">
            <a:extLst>
              <a:ext uri="{FF2B5EF4-FFF2-40B4-BE49-F238E27FC236}">
                <a16:creationId xmlns:a16="http://schemas.microsoft.com/office/drawing/2014/main" id="{FC12B563-3C00-A975-2E68-913A87BC67E9}"/>
              </a:ext>
            </a:extLst>
          </p:cNvPr>
          <p:cNvSpPr>
            <a:spLocks noGrp="1"/>
          </p:cNvSpPr>
          <p:nvPr>
            <p:ph type="ftr" sz="quarter" idx="11"/>
          </p:nvPr>
        </p:nvSpPr>
        <p:spPr/>
        <p:txBody>
          <a:bodyPr/>
          <a:lstStyle/>
          <a:p>
            <a:endParaRPr lang="fr-CA"/>
          </a:p>
        </p:txBody>
      </p:sp>
      <p:sp>
        <p:nvSpPr>
          <p:cNvPr id="5" name="Espace réservé du numéro de diapositive 4">
            <a:extLst>
              <a:ext uri="{FF2B5EF4-FFF2-40B4-BE49-F238E27FC236}">
                <a16:creationId xmlns:a16="http://schemas.microsoft.com/office/drawing/2014/main" id="{42769068-5D1C-761A-3C1E-E7760D0DDD93}"/>
              </a:ext>
            </a:extLst>
          </p:cNvPr>
          <p:cNvSpPr>
            <a:spLocks noGrp="1"/>
          </p:cNvSpPr>
          <p:nvPr>
            <p:ph type="sldNum" sz="quarter" idx="12"/>
          </p:nvPr>
        </p:nvSpPr>
        <p:spPr/>
        <p:txBody>
          <a:bodyPr/>
          <a:lstStyle/>
          <a:p>
            <a:fld id="{D71AF97A-3BF6-E343-94F0-D67784F07B53}" type="slidenum">
              <a:rPr lang="fr-CA" smtClean="0"/>
              <a:t>‹n°›</a:t>
            </a:fld>
            <a:endParaRPr lang="fr-CA"/>
          </a:p>
        </p:txBody>
      </p:sp>
    </p:spTree>
    <p:extLst>
      <p:ext uri="{BB962C8B-B14F-4D97-AF65-F5344CB8AC3E}">
        <p14:creationId xmlns:p14="http://schemas.microsoft.com/office/powerpoint/2010/main" val="35197533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2621C132-FD18-0EC1-B9AB-D2D5C70CE110}"/>
              </a:ext>
            </a:extLst>
          </p:cNvPr>
          <p:cNvSpPr>
            <a:spLocks noGrp="1"/>
          </p:cNvSpPr>
          <p:nvPr>
            <p:ph type="dt" sz="half" idx="10"/>
          </p:nvPr>
        </p:nvSpPr>
        <p:spPr/>
        <p:txBody>
          <a:bodyPr/>
          <a:lstStyle/>
          <a:p>
            <a:fld id="{154123F7-88FA-2348-924A-D93708B69FCD}" type="datetimeFigureOut">
              <a:rPr lang="fr-CA" smtClean="0"/>
              <a:t>2024-05-21</a:t>
            </a:fld>
            <a:endParaRPr lang="fr-CA"/>
          </a:p>
        </p:txBody>
      </p:sp>
      <p:sp>
        <p:nvSpPr>
          <p:cNvPr id="3" name="Espace réservé du pied de page 2">
            <a:extLst>
              <a:ext uri="{FF2B5EF4-FFF2-40B4-BE49-F238E27FC236}">
                <a16:creationId xmlns:a16="http://schemas.microsoft.com/office/drawing/2014/main" id="{076A664C-BF0B-A927-96D1-A9A7A01ED949}"/>
              </a:ext>
            </a:extLst>
          </p:cNvPr>
          <p:cNvSpPr>
            <a:spLocks noGrp="1"/>
          </p:cNvSpPr>
          <p:nvPr>
            <p:ph type="ftr" sz="quarter" idx="11"/>
          </p:nvPr>
        </p:nvSpPr>
        <p:spPr/>
        <p:txBody>
          <a:bodyPr/>
          <a:lstStyle/>
          <a:p>
            <a:endParaRPr lang="fr-CA"/>
          </a:p>
        </p:txBody>
      </p:sp>
      <p:sp>
        <p:nvSpPr>
          <p:cNvPr id="4" name="Espace réservé du numéro de diapositive 3">
            <a:extLst>
              <a:ext uri="{FF2B5EF4-FFF2-40B4-BE49-F238E27FC236}">
                <a16:creationId xmlns:a16="http://schemas.microsoft.com/office/drawing/2014/main" id="{4177D990-5B49-ED04-FDAE-B73EEEE7E562}"/>
              </a:ext>
            </a:extLst>
          </p:cNvPr>
          <p:cNvSpPr>
            <a:spLocks noGrp="1"/>
          </p:cNvSpPr>
          <p:nvPr>
            <p:ph type="sldNum" sz="quarter" idx="12"/>
          </p:nvPr>
        </p:nvSpPr>
        <p:spPr/>
        <p:txBody>
          <a:bodyPr/>
          <a:lstStyle/>
          <a:p>
            <a:fld id="{D71AF97A-3BF6-E343-94F0-D67784F07B53}" type="slidenum">
              <a:rPr lang="fr-CA" smtClean="0"/>
              <a:t>‹n°›</a:t>
            </a:fld>
            <a:endParaRPr lang="fr-CA"/>
          </a:p>
        </p:txBody>
      </p:sp>
    </p:spTree>
    <p:extLst>
      <p:ext uri="{BB962C8B-B14F-4D97-AF65-F5344CB8AC3E}">
        <p14:creationId xmlns:p14="http://schemas.microsoft.com/office/powerpoint/2010/main" val="2340816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CD5244B-9256-0778-CC94-D70CC2509CD2}"/>
              </a:ext>
            </a:extLst>
          </p:cNvPr>
          <p:cNvSpPr>
            <a:spLocks noGrp="1"/>
          </p:cNvSpPr>
          <p:nvPr>
            <p:ph type="title"/>
          </p:nvPr>
        </p:nvSpPr>
        <p:spPr>
          <a:xfrm>
            <a:off x="839788" y="457200"/>
            <a:ext cx="3932237" cy="1600200"/>
          </a:xfrm>
        </p:spPr>
        <p:txBody>
          <a:bodyPr anchor="b"/>
          <a:lstStyle>
            <a:lvl1pPr>
              <a:defRPr sz="3200"/>
            </a:lvl1pPr>
          </a:lstStyle>
          <a:p>
            <a:r>
              <a:rPr lang="fr-CA"/>
              <a:t>Modifier le style du titre</a:t>
            </a:r>
          </a:p>
        </p:txBody>
      </p:sp>
      <p:sp>
        <p:nvSpPr>
          <p:cNvPr id="3" name="Espace réservé du contenu 2">
            <a:extLst>
              <a:ext uri="{FF2B5EF4-FFF2-40B4-BE49-F238E27FC236}">
                <a16:creationId xmlns:a16="http://schemas.microsoft.com/office/drawing/2014/main" id="{D01D2EAC-6BCE-6F88-F241-2217DEB4BB0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p>
        </p:txBody>
      </p:sp>
      <p:sp>
        <p:nvSpPr>
          <p:cNvPr id="4" name="Espace réservé du texte 3">
            <a:extLst>
              <a:ext uri="{FF2B5EF4-FFF2-40B4-BE49-F238E27FC236}">
                <a16:creationId xmlns:a16="http://schemas.microsoft.com/office/drawing/2014/main" id="{8B79617B-D600-4468-1994-BF732C79F11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CA"/>
              <a:t>Cliquez pour modifier les styles du texte du masque</a:t>
            </a:r>
          </a:p>
        </p:txBody>
      </p:sp>
      <p:sp>
        <p:nvSpPr>
          <p:cNvPr id="5" name="Espace réservé de la date 4">
            <a:extLst>
              <a:ext uri="{FF2B5EF4-FFF2-40B4-BE49-F238E27FC236}">
                <a16:creationId xmlns:a16="http://schemas.microsoft.com/office/drawing/2014/main" id="{5038E8D5-6C6E-B72A-4DE8-71E25CE638E5}"/>
              </a:ext>
            </a:extLst>
          </p:cNvPr>
          <p:cNvSpPr>
            <a:spLocks noGrp="1"/>
          </p:cNvSpPr>
          <p:nvPr>
            <p:ph type="dt" sz="half" idx="10"/>
          </p:nvPr>
        </p:nvSpPr>
        <p:spPr/>
        <p:txBody>
          <a:bodyPr/>
          <a:lstStyle/>
          <a:p>
            <a:fld id="{154123F7-88FA-2348-924A-D93708B69FCD}" type="datetimeFigureOut">
              <a:rPr lang="fr-CA" smtClean="0"/>
              <a:t>2024-05-21</a:t>
            </a:fld>
            <a:endParaRPr lang="fr-CA"/>
          </a:p>
        </p:txBody>
      </p:sp>
      <p:sp>
        <p:nvSpPr>
          <p:cNvPr id="6" name="Espace réservé du pied de page 5">
            <a:extLst>
              <a:ext uri="{FF2B5EF4-FFF2-40B4-BE49-F238E27FC236}">
                <a16:creationId xmlns:a16="http://schemas.microsoft.com/office/drawing/2014/main" id="{8E10B8D0-9789-F067-CFC0-E87344AE2628}"/>
              </a:ext>
            </a:extLst>
          </p:cNvPr>
          <p:cNvSpPr>
            <a:spLocks noGrp="1"/>
          </p:cNvSpPr>
          <p:nvPr>
            <p:ph type="ftr" sz="quarter" idx="11"/>
          </p:nvPr>
        </p:nvSpPr>
        <p:spPr/>
        <p:txBody>
          <a:bodyPr/>
          <a:lstStyle/>
          <a:p>
            <a:endParaRPr lang="fr-CA"/>
          </a:p>
        </p:txBody>
      </p:sp>
      <p:sp>
        <p:nvSpPr>
          <p:cNvPr id="7" name="Espace réservé du numéro de diapositive 6">
            <a:extLst>
              <a:ext uri="{FF2B5EF4-FFF2-40B4-BE49-F238E27FC236}">
                <a16:creationId xmlns:a16="http://schemas.microsoft.com/office/drawing/2014/main" id="{2E2658CE-B9B4-8B64-6EF7-2E65F72D9657}"/>
              </a:ext>
            </a:extLst>
          </p:cNvPr>
          <p:cNvSpPr>
            <a:spLocks noGrp="1"/>
          </p:cNvSpPr>
          <p:nvPr>
            <p:ph type="sldNum" sz="quarter" idx="12"/>
          </p:nvPr>
        </p:nvSpPr>
        <p:spPr/>
        <p:txBody>
          <a:bodyPr/>
          <a:lstStyle/>
          <a:p>
            <a:fld id="{D71AF97A-3BF6-E343-94F0-D67784F07B53}" type="slidenum">
              <a:rPr lang="fr-CA" smtClean="0"/>
              <a:t>‹n°›</a:t>
            </a:fld>
            <a:endParaRPr lang="fr-CA"/>
          </a:p>
        </p:txBody>
      </p:sp>
    </p:spTree>
    <p:extLst>
      <p:ext uri="{BB962C8B-B14F-4D97-AF65-F5344CB8AC3E}">
        <p14:creationId xmlns:p14="http://schemas.microsoft.com/office/powerpoint/2010/main" val="9320957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CBDF027-63DB-CD34-61C9-F3F6D8A9C21D}"/>
              </a:ext>
            </a:extLst>
          </p:cNvPr>
          <p:cNvSpPr>
            <a:spLocks noGrp="1"/>
          </p:cNvSpPr>
          <p:nvPr>
            <p:ph type="title"/>
          </p:nvPr>
        </p:nvSpPr>
        <p:spPr>
          <a:xfrm>
            <a:off x="839788" y="457200"/>
            <a:ext cx="3932237" cy="1600200"/>
          </a:xfrm>
        </p:spPr>
        <p:txBody>
          <a:bodyPr anchor="b"/>
          <a:lstStyle>
            <a:lvl1pPr>
              <a:defRPr sz="3200"/>
            </a:lvl1pPr>
          </a:lstStyle>
          <a:p>
            <a:r>
              <a:rPr lang="fr-CA"/>
              <a:t>Modifier le style du titre</a:t>
            </a:r>
          </a:p>
        </p:txBody>
      </p:sp>
      <p:sp>
        <p:nvSpPr>
          <p:cNvPr id="3" name="Espace réservé pour une image  2">
            <a:extLst>
              <a:ext uri="{FF2B5EF4-FFF2-40B4-BE49-F238E27FC236}">
                <a16:creationId xmlns:a16="http://schemas.microsoft.com/office/drawing/2014/main" id="{206A01F0-0AA4-6FEC-1AAC-9081641AABD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CA"/>
          </a:p>
        </p:txBody>
      </p:sp>
      <p:sp>
        <p:nvSpPr>
          <p:cNvPr id="4" name="Espace réservé du texte 3">
            <a:extLst>
              <a:ext uri="{FF2B5EF4-FFF2-40B4-BE49-F238E27FC236}">
                <a16:creationId xmlns:a16="http://schemas.microsoft.com/office/drawing/2014/main" id="{4278E483-9359-0216-A242-44499858035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CA"/>
              <a:t>Cliquez pour modifier les styles du texte du masque</a:t>
            </a:r>
          </a:p>
        </p:txBody>
      </p:sp>
      <p:sp>
        <p:nvSpPr>
          <p:cNvPr id="5" name="Espace réservé de la date 4">
            <a:extLst>
              <a:ext uri="{FF2B5EF4-FFF2-40B4-BE49-F238E27FC236}">
                <a16:creationId xmlns:a16="http://schemas.microsoft.com/office/drawing/2014/main" id="{5349BA4D-F793-1423-2D6B-D45D6B9EF9EF}"/>
              </a:ext>
            </a:extLst>
          </p:cNvPr>
          <p:cNvSpPr>
            <a:spLocks noGrp="1"/>
          </p:cNvSpPr>
          <p:nvPr>
            <p:ph type="dt" sz="half" idx="10"/>
          </p:nvPr>
        </p:nvSpPr>
        <p:spPr/>
        <p:txBody>
          <a:bodyPr/>
          <a:lstStyle/>
          <a:p>
            <a:fld id="{154123F7-88FA-2348-924A-D93708B69FCD}" type="datetimeFigureOut">
              <a:rPr lang="fr-CA" smtClean="0"/>
              <a:t>2024-05-21</a:t>
            </a:fld>
            <a:endParaRPr lang="fr-CA"/>
          </a:p>
        </p:txBody>
      </p:sp>
      <p:sp>
        <p:nvSpPr>
          <p:cNvPr id="6" name="Espace réservé du pied de page 5">
            <a:extLst>
              <a:ext uri="{FF2B5EF4-FFF2-40B4-BE49-F238E27FC236}">
                <a16:creationId xmlns:a16="http://schemas.microsoft.com/office/drawing/2014/main" id="{5E0A90C9-854A-333B-42F6-466FF2C9495C}"/>
              </a:ext>
            </a:extLst>
          </p:cNvPr>
          <p:cNvSpPr>
            <a:spLocks noGrp="1"/>
          </p:cNvSpPr>
          <p:nvPr>
            <p:ph type="ftr" sz="quarter" idx="11"/>
          </p:nvPr>
        </p:nvSpPr>
        <p:spPr/>
        <p:txBody>
          <a:bodyPr/>
          <a:lstStyle/>
          <a:p>
            <a:endParaRPr lang="fr-CA"/>
          </a:p>
        </p:txBody>
      </p:sp>
      <p:sp>
        <p:nvSpPr>
          <p:cNvPr id="7" name="Espace réservé du numéro de diapositive 6">
            <a:extLst>
              <a:ext uri="{FF2B5EF4-FFF2-40B4-BE49-F238E27FC236}">
                <a16:creationId xmlns:a16="http://schemas.microsoft.com/office/drawing/2014/main" id="{D7E3C047-BE89-8CCD-760D-A9B4AFEE9741}"/>
              </a:ext>
            </a:extLst>
          </p:cNvPr>
          <p:cNvSpPr>
            <a:spLocks noGrp="1"/>
          </p:cNvSpPr>
          <p:nvPr>
            <p:ph type="sldNum" sz="quarter" idx="12"/>
          </p:nvPr>
        </p:nvSpPr>
        <p:spPr/>
        <p:txBody>
          <a:bodyPr/>
          <a:lstStyle/>
          <a:p>
            <a:fld id="{D71AF97A-3BF6-E343-94F0-D67784F07B53}" type="slidenum">
              <a:rPr lang="fr-CA" smtClean="0"/>
              <a:t>‹n°›</a:t>
            </a:fld>
            <a:endParaRPr lang="fr-CA"/>
          </a:p>
        </p:txBody>
      </p:sp>
    </p:spTree>
    <p:extLst>
      <p:ext uri="{BB962C8B-B14F-4D97-AF65-F5344CB8AC3E}">
        <p14:creationId xmlns:p14="http://schemas.microsoft.com/office/powerpoint/2010/main" val="16970864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E68DD866-1D16-A79F-B0B4-2E2D69B7A71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CA"/>
              <a:t>Modifier le style du titre</a:t>
            </a:r>
          </a:p>
        </p:txBody>
      </p:sp>
      <p:sp>
        <p:nvSpPr>
          <p:cNvPr id="3" name="Espace réservé du texte 2">
            <a:extLst>
              <a:ext uri="{FF2B5EF4-FFF2-40B4-BE49-F238E27FC236}">
                <a16:creationId xmlns:a16="http://schemas.microsoft.com/office/drawing/2014/main" id="{1EFA57D2-E0BD-F952-E88D-7955092D712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p>
        </p:txBody>
      </p:sp>
      <p:sp>
        <p:nvSpPr>
          <p:cNvPr id="4" name="Espace réservé de la date 3">
            <a:extLst>
              <a:ext uri="{FF2B5EF4-FFF2-40B4-BE49-F238E27FC236}">
                <a16:creationId xmlns:a16="http://schemas.microsoft.com/office/drawing/2014/main" id="{8B2FD0F0-AD18-9A19-0F4C-3C1FDFDB31A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54123F7-88FA-2348-924A-D93708B69FCD}" type="datetimeFigureOut">
              <a:rPr lang="fr-CA" smtClean="0"/>
              <a:t>2024-05-21</a:t>
            </a:fld>
            <a:endParaRPr lang="fr-CA"/>
          </a:p>
        </p:txBody>
      </p:sp>
      <p:sp>
        <p:nvSpPr>
          <p:cNvPr id="5" name="Espace réservé du pied de page 4">
            <a:extLst>
              <a:ext uri="{FF2B5EF4-FFF2-40B4-BE49-F238E27FC236}">
                <a16:creationId xmlns:a16="http://schemas.microsoft.com/office/drawing/2014/main" id="{C8FC66F9-A242-00E8-3F4E-9B664437EB6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CA"/>
          </a:p>
        </p:txBody>
      </p:sp>
      <p:sp>
        <p:nvSpPr>
          <p:cNvPr id="6" name="Espace réservé du numéro de diapositive 5">
            <a:extLst>
              <a:ext uri="{FF2B5EF4-FFF2-40B4-BE49-F238E27FC236}">
                <a16:creationId xmlns:a16="http://schemas.microsoft.com/office/drawing/2014/main" id="{B5FB28C6-2AD3-8A84-B6C6-EAAB594F25B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71AF97A-3BF6-E343-94F0-D67784F07B53}" type="slidenum">
              <a:rPr lang="fr-CA" smtClean="0"/>
              <a:t>‹n°›</a:t>
            </a:fld>
            <a:endParaRPr lang="fr-CA"/>
          </a:p>
        </p:txBody>
      </p:sp>
    </p:spTree>
    <p:extLst>
      <p:ext uri="{BB962C8B-B14F-4D97-AF65-F5344CB8AC3E}">
        <p14:creationId xmlns:p14="http://schemas.microsoft.com/office/powerpoint/2010/main" val="41908632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2" r:id="rId13"/>
    <p:sldLayoutId id="2147483664" r:id="rId14"/>
    <p:sldLayoutId id="2147483665" r:id="rId15"/>
    <p:sldLayoutId id="2147483666"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0.emf"/><Relationship Id="rId3" Type="http://schemas.openxmlformats.org/officeDocument/2006/relationships/oleObject" Target="../embeddings/oleObject4.bin"/><Relationship Id="rId7" Type="http://schemas.openxmlformats.org/officeDocument/2006/relationships/oleObject" Target="../embeddings/oleObject6.bin"/><Relationship Id="rId12" Type="http://schemas.openxmlformats.org/officeDocument/2006/relationships/image" Target="../media/image12.emf"/><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9.emf"/><Relationship Id="rId11" Type="http://schemas.openxmlformats.org/officeDocument/2006/relationships/oleObject" Target="../embeddings/oleObject8.bin"/><Relationship Id="rId5" Type="http://schemas.openxmlformats.org/officeDocument/2006/relationships/oleObject" Target="../embeddings/oleObject5.bin"/><Relationship Id="rId10" Type="http://schemas.openxmlformats.org/officeDocument/2006/relationships/image" Target="../media/image11.emf"/><Relationship Id="rId4" Type="http://schemas.openxmlformats.org/officeDocument/2006/relationships/image" Target="../media/image8.emf"/><Relationship Id="rId9" Type="http://schemas.openxmlformats.org/officeDocument/2006/relationships/oleObject" Target="../embeddings/oleObject7.bin"/></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13.xml"/><Relationship Id="rId1" Type="http://schemas.openxmlformats.org/officeDocument/2006/relationships/tags" Target="../tags/tag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tags" Target="../tags/tag11.xml"/><Relationship Id="rId2" Type="http://schemas.openxmlformats.org/officeDocument/2006/relationships/tags" Target="../tags/tag10.xml"/><Relationship Id="rId1" Type="http://schemas.openxmlformats.org/officeDocument/2006/relationships/tags" Target="../tags/tag9.xml"/><Relationship Id="rId5" Type="http://schemas.openxmlformats.org/officeDocument/2006/relationships/notesSlide" Target="../notesSlides/notesSlide1.xml"/><Relationship Id="rId4"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tags" Target="../tags/tag16.xml"/><Relationship Id="rId2" Type="http://schemas.openxmlformats.org/officeDocument/2006/relationships/tags" Target="../tags/tag15.xml"/><Relationship Id="rId1" Type="http://schemas.openxmlformats.org/officeDocument/2006/relationships/tags" Target="../tags/tag14.xml"/><Relationship Id="rId5" Type="http://schemas.openxmlformats.org/officeDocument/2006/relationships/image" Target="../media/image18.jpeg"/><Relationship Id="rId4"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hyperlink" Target="https://path.azureedge.net/media/documents/Global_Vaccine_Intro_Overview_Slides_Final_PATHwebsite_MAR_2022_qT92Wwh.pdf" TargetMode="External"/><Relationship Id="rId2" Type="http://schemas.openxmlformats.org/officeDocument/2006/relationships/slideLayout" Target="../slideLayouts/slideLayout16.xml"/><Relationship Id="rId1" Type="http://schemas.openxmlformats.org/officeDocument/2006/relationships/tags" Target="../tags/tag17.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22.xml.rels><?xml version="1.0" encoding="UTF-8" standalone="yes"?>
<Relationships xmlns="http://schemas.openxmlformats.org/package/2006/relationships"><Relationship Id="rId8" Type="http://schemas.openxmlformats.org/officeDocument/2006/relationships/tags" Target="../tags/tag25.xml"/><Relationship Id="rId13" Type="http://schemas.openxmlformats.org/officeDocument/2006/relationships/tags" Target="../tags/tag30.xml"/><Relationship Id="rId18" Type="http://schemas.openxmlformats.org/officeDocument/2006/relationships/image" Target="../media/image23.png"/><Relationship Id="rId26" Type="http://schemas.openxmlformats.org/officeDocument/2006/relationships/hyperlink" Target="https://acsjournals.onlinelibrary.wiley.com/doi/10.3322/caac.21660" TargetMode="External"/><Relationship Id="rId3" Type="http://schemas.openxmlformats.org/officeDocument/2006/relationships/tags" Target="../tags/tag20.xml"/><Relationship Id="rId21" Type="http://schemas.openxmlformats.org/officeDocument/2006/relationships/image" Target="../media/image26.svg"/><Relationship Id="rId7" Type="http://schemas.openxmlformats.org/officeDocument/2006/relationships/tags" Target="../tags/tag24.xml"/><Relationship Id="rId12" Type="http://schemas.openxmlformats.org/officeDocument/2006/relationships/tags" Target="../tags/tag29.xml"/><Relationship Id="rId17" Type="http://schemas.openxmlformats.org/officeDocument/2006/relationships/notesSlide" Target="../notesSlides/notesSlide12.xml"/><Relationship Id="rId25" Type="http://schemas.openxmlformats.org/officeDocument/2006/relationships/hyperlink" Target="https://bmcpublichealth.biomedcentral.com/articles/10.1186/s12889-021-10907-5" TargetMode="External"/><Relationship Id="rId2" Type="http://schemas.openxmlformats.org/officeDocument/2006/relationships/tags" Target="../tags/tag19.xml"/><Relationship Id="rId16" Type="http://schemas.openxmlformats.org/officeDocument/2006/relationships/slideLayout" Target="../slideLayouts/slideLayout14.xml"/><Relationship Id="rId20" Type="http://schemas.openxmlformats.org/officeDocument/2006/relationships/image" Target="../media/image25.png"/><Relationship Id="rId1" Type="http://schemas.openxmlformats.org/officeDocument/2006/relationships/tags" Target="../tags/tag18.xml"/><Relationship Id="rId6" Type="http://schemas.openxmlformats.org/officeDocument/2006/relationships/tags" Target="../tags/tag23.xml"/><Relationship Id="rId11" Type="http://schemas.openxmlformats.org/officeDocument/2006/relationships/tags" Target="../tags/tag28.xml"/><Relationship Id="rId24" Type="http://schemas.openxmlformats.org/officeDocument/2006/relationships/chart" Target="../charts/chart1.xml"/><Relationship Id="rId5" Type="http://schemas.openxmlformats.org/officeDocument/2006/relationships/tags" Target="../tags/tag22.xml"/><Relationship Id="rId15" Type="http://schemas.openxmlformats.org/officeDocument/2006/relationships/tags" Target="../tags/tag32.xml"/><Relationship Id="rId23" Type="http://schemas.openxmlformats.org/officeDocument/2006/relationships/image" Target="../media/image28.svg"/><Relationship Id="rId10" Type="http://schemas.openxmlformats.org/officeDocument/2006/relationships/tags" Target="../tags/tag27.xml"/><Relationship Id="rId19" Type="http://schemas.openxmlformats.org/officeDocument/2006/relationships/image" Target="../media/image24.svg"/><Relationship Id="rId4" Type="http://schemas.openxmlformats.org/officeDocument/2006/relationships/tags" Target="../tags/tag21.xml"/><Relationship Id="rId9" Type="http://schemas.openxmlformats.org/officeDocument/2006/relationships/tags" Target="../tags/tag26.xml"/><Relationship Id="rId14" Type="http://schemas.openxmlformats.org/officeDocument/2006/relationships/tags" Target="../tags/tag31.xml"/><Relationship Id="rId22" Type="http://schemas.openxmlformats.org/officeDocument/2006/relationships/image" Target="../media/image27.png"/></Relationships>
</file>

<file path=ppt/slides/_rels/slide23.xml.rels><?xml version="1.0" encoding="UTF-8" standalone="yes"?>
<Relationships xmlns="http://schemas.openxmlformats.org/package/2006/relationships"><Relationship Id="rId8" Type="http://schemas.openxmlformats.org/officeDocument/2006/relationships/tags" Target="../tags/tag40.xml"/><Relationship Id="rId13" Type="http://schemas.openxmlformats.org/officeDocument/2006/relationships/image" Target="../media/image29.png"/><Relationship Id="rId3" Type="http://schemas.openxmlformats.org/officeDocument/2006/relationships/tags" Target="../tags/tag35.xml"/><Relationship Id="rId7" Type="http://schemas.openxmlformats.org/officeDocument/2006/relationships/tags" Target="../tags/tag39.xml"/><Relationship Id="rId12" Type="http://schemas.openxmlformats.org/officeDocument/2006/relationships/chart" Target="../charts/chart2.xml"/><Relationship Id="rId2" Type="http://schemas.openxmlformats.org/officeDocument/2006/relationships/tags" Target="../tags/tag34.xml"/><Relationship Id="rId1" Type="http://schemas.openxmlformats.org/officeDocument/2006/relationships/tags" Target="../tags/tag33.xml"/><Relationship Id="rId6" Type="http://schemas.openxmlformats.org/officeDocument/2006/relationships/tags" Target="../tags/tag38.xml"/><Relationship Id="rId11" Type="http://schemas.openxmlformats.org/officeDocument/2006/relationships/hyperlink" Target="https://bmjopen.bmj.com/content/11/9/e052016" TargetMode="External"/><Relationship Id="rId5" Type="http://schemas.openxmlformats.org/officeDocument/2006/relationships/tags" Target="../tags/tag37.xml"/><Relationship Id="rId10" Type="http://schemas.openxmlformats.org/officeDocument/2006/relationships/hyperlink" Target="https://bmcpublichealth.biomedcentral.com/articles/10.1186/s12889-021-10907-5" TargetMode="External"/><Relationship Id="rId4" Type="http://schemas.openxmlformats.org/officeDocument/2006/relationships/tags" Target="../tags/tag36.xml"/><Relationship Id="rId9" Type="http://schemas.openxmlformats.org/officeDocument/2006/relationships/slideLayout" Target="../slideLayouts/slideLayout15.xml"/><Relationship Id="rId14" Type="http://schemas.openxmlformats.org/officeDocument/2006/relationships/image" Target="../media/image30.svg"/></Relationships>
</file>

<file path=ppt/slides/_rels/slide2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 Id="rId5" Type="http://schemas.openxmlformats.org/officeDocument/2006/relationships/image" Target="../media/image35.png"/><Relationship Id="rId4" Type="http://schemas.openxmlformats.org/officeDocument/2006/relationships/image" Target="../media/image34.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emf"/></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notesSlide" Target="../notesSlides/notesSlide4.xml"/><Relationship Id="rId1" Type="http://schemas.openxmlformats.org/officeDocument/2006/relationships/slideLayout" Target="../slideLayouts/slideLayout13.xml"/><Relationship Id="rId4" Type="http://schemas.openxmlformats.org/officeDocument/2006/relationships/image" Target="../media/image6.em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B2EF58D-B35F-5E4F-BD6F-C1207C435F39}"/>
              </a:ext>
            </a:extLst>
          </p:cNvPr>
          <p:cNvSpPr>
            <a:spLocks noGrp="1"/>
          </p:cNvSpPr>
          <p:nvPr>
            <p:ph type="ctrTitle"/>
          </p:nvPr>
        </p:nvSpPr>
        <p:spPr>
          <a:xfrm>
            <a:off x="137653" y="-164432"/>
            <a:ext cx="11941276" cy="4700336"/>
          </a:xfrm>
        </p:spPr>
        <p:txBody>
          <a:bodyPr vert="horz" lIns="91440" tIns="45720" rIns="91440" bIns="45720" rtlCol="0" anchor="ctr">
            <a:normAutofit fontScale="90000"/>
          </a:bodyPr>
          <a:lstStyle/>
          <a:p>
            <a:r>
              <a:rPr lang="fr-CA" sz="8000" b="1" i="0" u="none" strike="noStrike" dirty="0">
                <a:solidFill>
                  <a:srgbClr val="FFFFFF"/>
                </a:solidFill>
                <a:effectLst/>
                <a:highlight>
                  <a:srgbClr val="00A386"/>
                </a:highlight>
                <a:latin typeface="Avenir Next LT Pro Light" panose="020B0304020202020204" pitchFamily="34" charset="77"/>
              </a:rPr>
              <a:t>Épidémiologie des infections à Papillomavirus dans le monde </a:t>
            </a:r>
            <a:br>
              <a:rPr lang="fr-CA" sz="3600" dirty="0">
                <a:effectLst/>
              </a:rPr>
            </a:br>
            <a:r>
              <a:rPr lang="fr-CA" sz="4800" dirty="0">
                <a:effectLst/>
                <a:latin typeface="Arial" panose="020B0604020202020204" pitchFamily="34" charset="0"/>
              </a:rPr>
              <a:t> </a:t>
            </a:r>
            <a:endParaRPr lang="fr-CA" sz="3600" dirty="0">
              <a:effectLst/>
            </a:endParaRPr>
          </a:p>
        </p:txBody>
      </p:sp>
      <p:sp>
        <p:nvSpPr>
          <p:cNvPr id="3" name="Sous-titre 2">
            <a:extLst>
              <a:ext uri="{FF2B5EF4-FFF2-40B4-BE49-F238E27FC236}">
                <a16:creationId xmlns:a16="http://schemas.microsoft.com/office/drawing/2014/main" id="{E63B42A7-C5FF-DB4D-A758-8C8669E5AD29}"/>
              </a:ext>
            </a:extLst>
          </p:cNvPr>
          <p:cNvSpPr>
            <a:spLocks noGrp="1"/>
          </p:cNvSpPr>
          <p:nvPr>
            <p:ph type="subTitle" idx="1"/>
          </p:nvPr>
        </p:nvSpPr>
        <p:spPr>
          <a:xfrm>
            <a:off x="0" y="3276600"/>
            <a:ext cx="10534143" cy="4920640"/>
          </a:xfrm>
        </p:spPr>
        <p:txBody>
          <a:bodyPr vert="horz" lIns="91440" tIns="45720" rIns="91440" bIns="45720" rtlCol="0" anchor="ctr">
            <a:normAutofit/>
          </a:bodyPr>
          <a:lstStyle/>
          <a:p>
            <a:pPr algn="l">
              <a:spcBef>
                <a:spcPts val="667"/>
              </a:spcBef>
              <a:defRPr sz="2850">
                <a:solidFill>
                  <a:srgbClr val="000000"/>
                </a:solidFill>
                <a:effectLst/>
              </a:defRPr>
            </a:pPr>
            <a:r>
              <a:rPr lang="en-US" dirty="0"/>
              <a:t>Marc Steben, MD</a:t>
            </a:r>
          </a:p>
          <a:p>
            <a:pPr indent="-228600" algn="l">
              <a:spcBef>
                <a:spcPts val="133"/>
              </a:spcBef>
              <a:buFont typeface="Arial" panose="020B0604020202020204" pitchFamily="34" charset="0"/>
              <a:buChar char="•"/>
              <a:defRPr sz="1615" i="1">
                <a:solidFill>
                  <a:srgbClr val="000000"/>
                </a:solidFill>
                <a:effectLst/>
              </a:defRPr>
            </a:pPr>
            <a:r>
              <a:rPr lang="en-US" sz="1800" dirty="0" err="1"/>
              <a:t>Président</a:t>
            </a:r>
            <a:r>
              <a:rPr lang="en-US" sz="1800" dirty="0"/>
              <a:t>, International society for STD research</a:t>
            </a:r>
          </a:p>
          <a:p>
            <a:pPr indent="-228600" algn="l">
              <a:spcBef>
                <a:spcPts val="133"/>
              </a:spcBef>
              <a:buFont typeface="Arial" panose="020B0604020202020204" pitchFamily="34" charset="0"/>
              <a:buChar char="•"/>
              <a:defRPr sz="1615" i="1">
                <a:solidFill>
                  <a:srgbClr val="000000"/>
                </a:solidFill>
                <a:effectLst/>
              </a:defRPr>
            </a:pPr>
            <a:r>
              <a:rPr lang="en-US" sz="1800" dirty="0"/>
              <a:t>Co-</a:t>
            </a:r>
            <a:r>
              <a:rPr lang="en-US" sz="1800" dirty="0" err="1"/>
              <a:t>Président</a:t>
            </a:r>
            <a:r>
              <a:rPr lang="en-US" sz="1800" dirty="0"/>
              <a:t>, </a:t>
            </a:r>
            <a:r>
              <a:rPr lang="en-US" sz="1800" dirty="0" err="1"/>
              <a:t>Congrès</a:t>
            </a:r>
            <a:r>
              <a:rPr lang="en-US" sz="1800" dirty="0"/>
              <a:t> Mondial ISSTDR-IUSTI 2025</a:t>
            </a:r>
          </a:p>
          <a:p>
            <a:pPr indent="-228600" algn="l">
              <a:spcBef>
                <a:spcPts val="133"/>
              </a:spcBef>
              <a:buFont typeface="Arial" panose="020B0604020202020204" pitchFamily="34" charset="0"/>
              <a:buChar char="•"/>
              <a:defRPr sz="1615" i="1">
                <a:solidFill>
                  <a:srgbClr val="000000"/>
                </a:solidFill>
                <a:effectLst/>
              </a:defRPr>
            </a:pPr>
            <a:r>
              <a:rPr lang="en-US" sz="1800" dirty="0" err="1"/>
              <a:t>Président</a:t>
            </a:r>
            <a:r>
              <a:rPr lang="en-US" sz="1800" dirty="0"/>
              <a:t>, IUSTI Canada</a:t>
            </a:r>
          </a:p>
          <a:p>
            <a:pPr indent="-228600" algn="l">
              <a:spcBef>
                <a:spcPts val="133"/>
              </a:spcBef>
              <a:buFont typeface="Arial" panose="020B0604020202020204" pitchFamily="34" charset="0"/>
              <a:buChar char="•"/>
              <a:defRPr sz="1615" i="1">
                <a:solidFill>
                  <a:srgbClr val="000000"/>
                </a:solidFill>
                <a:effectLst/>
              </a:defRPr>
            </a:pPr>
            <a:r>
              <a:rPr lang="en-US" sz="1800" dirty="0" err="1"/>
              <a:t>Président</a:t>
            </a:r>
            <a:r>
              <a:rPr lang="en-US" sz="1800" dirty="0"/>
              <a:t>,  </a:t>
            </a:r>
            <a:r>
              <a:rPr lang="en-US" sz="1800" dirty="0" err="1"/>
              <a:t>Réseau</a:t>
            </a:r>
            <a:r>
              <a:rPr lang="en-US" sz="1800" dirty="0"/>
              <a:t> </a:t>
            </a:r>
            <a:r>
              <a:rPr lang="en-US" sz="1800" dirty="0" err="1"/>
              <a:t>Canadien</a:t>
            </a:r>
            <a:r>
              <a:rPr lang="en-US" sz="1800" dirty="0"/>
              <a:t> de </a:t>
            </a:r>
            <a:r>
              <a:rPr lang="en-US" sz="1800" dirty="0" err="1"/>
              <a:t>prévention</a:t>
            </a:r>
            <a:r>
              <a:rPr lang="en-US" sz="1800" dirty="0"/>
              <a:t> du VPH,</a:t>
            </a:r>
          </a:p>
          <a:p>
            <a:pPr indent="-228600" algn="l">
              <a:spcBef>
                <a:spcPts val="133"/>
              </a:spcBef>
              <a:buFont typeface="Arial" panose="020B0604020202020204" pitchFamily="34" charset="0"/>
              <a:buChar char="•"/>
              <a:defRPr sz="1615" i="1">
                <a:solidFill>
                  <a:srgbClr val="000000"/>
                </a:solidFill>
                <a:effectLst/>
              </a:defRPr>
            </a:pPr>
            <a:r>
              <a:rPr lang="en-US" sz="1800" dirty="0" err="1"/>
              <a:t>Président</a:t>
            </a:r>
            <a:r>
              <a:rPr lang="en-US" sz="1800" dirty="0"/>
              <a:t>, </a:t>
            </a:r>
            <a:r>
              <a:rPr lang="en-US" sz="1800" dirty="0" err="1"/>
              <a:t>Comité</a:t>
            </a:r>
            <a:r>
              <a:rPr lang="en-US" sz="1800" dirty="0"/>
              <a:t> </a:t>
            </a:r>
            <a:r>
              <a:rPr lang="en-US" sz="1800" dirty="0" err="1"/>
              <a:t>d’éducation</a:t>
            </a:r>
            <a:r>
              <a:rPr lang="en-US" sz="1800" dirty="0"/>
              <a:t>, International Papillomavirus society</a:t>
            </a:r>
          </a:p>
          <a:p>
            <a:pPr indent="-228600" algn="l">
              <a:spcBef>
                <a:spcPts val="133"/>
              </a:spcBef>
              <a:buFont typeface="Arial" panose="020B0604020202020204" pitchFamily="34" charset="0"/>
              <a:buChar char="•"/>
              <a:defRPr sz="1615" i="1">
                <a:solidFill>
                  <a:srgbClr val="000000"/>
                </a:solidFill>
                <a:effectLst/>
              </a:defRPr>
            </a:pPr>
            <a:r>
              <a:rPr lang="en-US" sz="1800" dirty="0"/>
              <a:t>École de </a:t>
            </a:r>
            <a:r>
              <a:rPr lang="en-US" sz="1800" dirty="0" err="1"/>
              <a:t>santé</a:t>
            </a:r>
            <a:r>
              <a:rPr lang="en-US" sz="1800" dirty="0"/>
              <a:t> </a:t>
            </a:r>
            <a:r>
              <a:rPr lang="en-US" sz="1800" dirty="0" err="1"/>
              <a:t>publique</a:t>
            </a:r>
            <a:r>
              <a:rPr lang="en-US" sz="1800" dirty="0"/>
              <a:t>, Université de Montréal</a:t>
            </a:r>
          </a:p>
          <a:p>
            <a:pPr indent="-228600" algn="l">
              <a:spcBef>
                <a:spcPts val="133"/>
              </a:spcBef>
              <a:buFont typeface="Arial" panose="020B0604020202020204" pitchFamily="34" charset="0"/>
              <a:buChar char="•"/>
              <a:defRPr sz="1615" i="1">
                <a:solidFill>
                  <a:srgbClr val="000000"/>
                </a:solidFill>
                <a:effectLst/>
              </a:defRPr>
            </a:pPr>
            <a:r>
              <a:rPr lang="en-US" sz="1800" dirty="0" err="1"/>
              <a:t>marc@marcsteben.com</a:t>
            </a:r>
            <a:endParaRPr lang="en-US" sz="1800" dirty="0"/>
          </a:p>
        </p:txBody>
      </p:sp>
      <p:sp>
        <p:nvSpPr>
          <p:cNvPr id="4" name="AutoShape 2">
            <a:extLst>
              <a:ext uri="{FF2B5EF4-FFF2-40B4-BE49-F238E27FC236}">
                <a16:creationId xmlns:a16="http://schemas.microsoft.com/office/drawing/2014/main" id="{B1E3D848-464B-8DEE-FA25-642AC7B5D959}"/>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CA"/>
          </a:p>
        </p:txBody>
      </p:sp>
      <p:sp>
        <p:nvSpPr>
          <p:cNvPr id="5" name="AutoShape 4">
            <a:extLst>
              <a:ext uri="{FF2B5EF4-FFF2-40B4-BE49-F238E27FC236}">
                <a16:creationId xmlns:a16="http://schemas.microsoft.com/office/drawing/2014/main" id="{8788F13A-1728-9085-927B-8ACA2993ED77}"/>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CA"/>
          </a:p>
        </p:txBody>
      </p:sp>
      <p:sp>
        <p:nvSpPr>
          <p:cNvPr id="6" name="AutoShape 6">
            <a:extLst>
              <a:ext uri="{FF2B5EF4-FFF2-40B4-BE49-F238E27FC236}">
                <a16:creationId xmlns:a16="http://schemas.microsoft.com/office/drawing/2014/main" id="{B8CE838F-0150-80F1-7AC5-D131566F3D0F}"/>
              </a:ext>
            </a:extLst>
          </p:cNvPr>
          <p:cNvSpPr>
            <a:spLocks noChangeAspect="1" noChangeArrowheads="1"/>
          </p:cNvSpPr>
          <p:nvPr/>
        </p:nvSpPr>
        <p:spPr bwMode="auto">
          <a:xfrm>
            <a:off x="6248400" y="35814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CA"/>
          </a:p>
        </p:txBody>
      </p:sp>
      <p:sp>
        <p:nvSpPr>
          <p:cNvPr id="7" name="AutoShape 8">
            <a:extLst>
              <a:ext uri="{FF2B5EF4-FFF2-40B4-BE49-F238E27FC236}">
                <a16:creationId xmlns:a16="http://schemas.microsoft.com/office/drawing/2014/main" id="{F25D0E00-F88F-A74E-6428-F8458DB731B2}"/>
              </a:ext>
            </a:extLst>
          </p:cNvPr>
          <p:cNvSpPr>
            <a:spLocks noChangeAspect="1" noChangeArrowheads="1"/>
          </p:cNvSpPr>
          <p:nvPr/>
        </p:nvSpPr>
        <p:spPr bwMode="auto">
          <a:xfrm>
            <a:off x="6400800" y="37338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CA"/>
          </a:p>
        </p:txBody>
      </p:sp>
      <p:pic>
        <p:nvPicPr>
          <p:cNvPr id="8" name="Image 7">
            <a:extLst>
              <a:ext uri="{FF2B5EF4-FFF2-40B4-BE49-F238E27FC236}">
                <a16:creationId xmlns:a16="http://schemas.microsoft.com/office/drawing/2014/main" id="{086292C9-66A6-9AD5-3737-04A2CACF7E7F}"/>
              </a:ext>
            </a:extLst>
          </p:cNvPr>
          <p:cNvPicPr>
            <a:picLocks noChangeAspect="1"/>
          </p:cNvPicPr>
          <p:nvPr/>
        </p:nvPicPr>
        <p:blipFill>
          <a:blip r:embed="rId2"/>
          <a:stretch>
            <a:fillRect/>
          </a:stretch>
        </p:blipFill>
        <p:spPr>
          <a:xfrm>
            <a:off x="7397256" y="3501029"/>
            <a:ext cx="4794744" cy="3356971"/>
          </a:xfrm>
          <a:prstGeom prst="rect">
            <a:avLst/>
          </a:prstGeom>
        </p:spPr>
      </p:pic>
    </p:spTree>
    <p:extLst>
      <p:ext uri="{BB962C8B-B14F-4D97-AF65-F5344CB8AC3E}">
        <p14:creationId xmlns:p14="http://schemas.microsoft.com/office/powerpoint/2010/main" val="7186080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49" name="Rectangle 21">
            <a:extLst>
              <a:ext uri="{FF2B5EF4-FFF2-40B4-BE49-F238E27FC236}">
                <a16:creationId xmlns:a16="http://schemas.microsoft.com/office/drawing/2014/main" id="{3125F81A-C66E-89B4-98BA-96DE7189CDAB}"/>
              </a:ext>
            </a:extLst>
          </p:cNvPr>
          <p:cNvSpPr>
            <a:spLocks noChangeArrowheads="1"/>
          </p:cNvSpPr>
          <p:nvPr/>
        </p:nvSpPr>
        <p:spPr bwMode="auto">
          <a:xfrm>
            <a:off x="518984" y="0"/>
            <a:ext cx="10720516" cy="1030288"/>
          </a:xfrm>
          <a:prstGeom prst="rect">
            <a:avLst/>
          </a:prstGeom>
          <a:gradFill rotWithShape="1">
            <a:gsLst>
              <a:gs pos="0">
                <a:srgbClr val="F0E8F8"/>
              </a:gs>
              <a:gs pos="100000">
                <a:srgbClr val="F7F3FB"/>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CA"/>
          </a:p>
        </p:txBody>
      </p:sp>
      <p:sp>
        <p:nvSpPr>
          <p:cNvPr id="48150" name="Rectangle 22">
            <a:extLst>
              <a:ext uri="{FF2B5EF4-FFF2-40B4-BE49-F238E27FC236}">
                <a16:creationId xmlns:a16="http://schemas.microsoft.com/office/drawing/2014/main" id="{D1BDFD46-3C15-CB13-B577-47B00ECF02AC}"/>
              </a:ext>
            </a:extLst>
          </p:cNvPr>
          <p:cNvSpPr>
            <a:spLocks noChangeArrowheads="1"/>
          </p:cNvSpPr>
          <p:nvPr/>
        </p:nvSpPr>
        <p:spPr bwMode="auto">
          <a:xfrm rot="5400000">
            <a:off x="8127207" y="3766344"/>
            <a:ext cx="5954712" cy="228600"/>
          </a:xfrm>
          <a:prstGeom prst="rect">
            <a:avLst/>
          </a:prstGeom>
          <a:gradFill rotWithShape="1">
            <a:gsLst>
              <a:gs pos="0">
                <a:srgbClr val="F7F3FB"/>
              </a:gs>
              <a:gs pos="100000">
                <a:srgbClr val="F0E8F8"/>
              </a:gs>
            </a:gsLst>
            <a:lin ang="0" scaled="1"/>
          </a:gra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wrap="none" anchor="ctr"/>
          <a:lstStyle/>
          <a:p>
            <a:pPr eaLnBrk="0" hangingPunct="0"/>
            <a:endParaRPr lang="en-US" altLang="fr-FR" sz="900">
              <a:solidFill>
                <a:srgbClr val="660033"/>
              </a:solidFill>
              <a:latin typeface="Century Gothic" panose="020B0502020202020204" pitchFamily="34" charset="0"/>
            </a:endParaRPr>
          </a:p>
        </p:txBody>
      </p:sp>
      <p:sp>
        <p:nvSpPr>
          <p:cNvPr id="48130" name="Text Box 2">
            <a:extLst>
              <a:ext uri="{FF2B5EF4-FFF2-40B4-BE49-F238E27FC236}">
                <a16:creationId xmlns:a16="http://schemas.microsoft.com/office/drawing/2014/main" id="{2C14D85A-FF21-F499-8647-9A3127F599D2}"/>
              </a:ext>
            </a:extLst>
          </p:cNvPr>
          <p:cNvSpPr txBox="1">
            <a:spLocks noChangeArrowheads="1"/>
          </p:cNvSpPr>
          <p:nvPr/>
        </p:nvSpPr>
        <p:spPr bwMode="auto">
          <a:xfrm>
            <a:off x="1111251" y="6553200"/>
            <a:ext cx="964882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47675" indent="-447675">
              <a:defRPr>
                <a:solidFill>
                  <a:schemeClr val="tx1"/>
                </a:solidFill>
                <a:latin typeface="Arial" panose="020B0604020202020204" pitchFamily="34" charset="0"/>
              </a:defRPr>
            </a:lvl1pPr>
            <a:lvl2pPr marL="627063">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0"/>
              </a:spcBef>
              <a:spcAft>
                <a:spcPct val="0"/>
              </a:spcAft>
              <a:defRPr>
                <a:solidFill>
                  <a:schemeClr val="tx1"/>
                </a:solidFill>
                <a:latin typeface="Arial" panose="020B0604020202020204" pitchFamily="34" charset="0"/>
              </a:defRPr>
            </a:lvl6pPr>
            <a:lvl7pPr fontAlgn="base">
              <a:spcBef>
                <a:spcPct val="0"/>
              </a:spcBef>
              <a:spcAft>
                <a:spcPct val="0"/>
              </a:spcAft>
              <a:defRPr>
                <a:solidFill>
                  <a:schemeClr val="tx1"/>
                </a:solidFill>
                <a:latin typeface="Arial" panose="020B0604020202020204" pitchFamily="34" charset="0"/>
              </a:defRPr>
            </a:lvl7pPr>
            <a:lvl8pPr fontAlgn="base">
              <a:spcBef>
                <a:spcPct val="0"/>
              </a:spcBef>
              <a:spcAft>
                <a:spcPct val="0"/>
              </a:spcAft>
              <a:defRPr>
                <a:solidFill>
                  <a:schemeClr val="tx1"/>
                </a:solidFill>
                <a:latin typeface="Arial" panose="020B0604020202020204" pitchFamily="34" charset="0"/>
              </a:defRPr>
            </a:lvl8pPr>
            <a:lvl9pPr fontAlgn="base">
              <a:spcBef>
                <a:spcPct val="0"/>
              </a:spcBef>
              <a:spcAft>
                <a:spcPct val="0"/>
              </a:spcAft>
              <a:defRPr>
                <a:solidFill>
                  <a:schemeClr val="tx1"/>
                </a:solidFill>
                <a:latin typeface="Arial" panose="020B0604020202020204" pitchFamily="34" charset="0"/>
              </a:defRPr>
            </a:lvl9pPr>
          </a:lstStyle>
          <a:p>
            <a:r>
              <a:rPr lang="en-US" altLang="fr-FR" sz="900">
                <a:latin typeface="Century Gothic" panose="020B0502020202020204" pitchFamily="34" charset="0"/>
              </a:rPr>
              <a:t>Adapted from Smith JS, </a:t>
            </a:r>
            <a:r>
              <a:rPr lang="en-US" altLang="fr-FR" sz="900" i="1">
                <a:latin typeface="Century Gothic" panose="020B0502020202020204" pitchFamily="34" charset="0"/>
              </a:rPr>
              <a:t>et al.</a:t>
            </a:r>
            <a:r>
              <a:rPr lang="en-US" altLang="fr-FR" sz="900">
                <a:latin typeface="Century Gothic" panose="020B0502020202020204" pitchFamily="34" charset="0"/>
              </a:rPr>
              <a:t> Br J Cancer, Submitted.</a:t>
            </a:r>
          </a:p>
          <a:p>
            <a:endParaRPr lang="en-US" altLang="fr-FR" sz="900">
              <a:latin typeface="Century Gothic" panose="020B0502020202020204" pitchFamily="34" charset="0"/>
            </a:endParaRPr>
          </a:p>
        </p:txBody>
      </p:sp>
      <p:sp>
        <p:nvSpPr>
          <p:cNvPr id="48134" name="Rectangle 6">
            <a:extLst>
              <a:ext uri="{FF2B5EF4-FFF2-40B4-BE49-F238E27FC236}">
                <a16:creationId xmlns:a16="http://schemas.microsoft.com/office/drawing/2014/main" id="{7BD879D7-AE66-972A-8D33-57F3109E5296}"/>
              </a:ext>
            </a:extLst>
          </p:cNvPr>
          <p:cNvSpPr>
            <a:spLocks noChangeArrowheads="1"/>
          </p:cNvSpPr>
          <p:nvPr/>
        </p:nvSpPr>
        <p:spPr bwMode="auto">
          <a:xfrm>
            <a:off x="4954589" y="2690814"/>
            <a:ext cx="8353425"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CA"/>
          </a:p>
        </p:txBody>
      </p:sp>
      <p:graphicFrame>
        <p:nvGraphicFramePr>
          <p:cNvPr id="48135" name="Object 7">
            <a:extLst>
              <a:ext uri="{FF2B5EF4-FFF2-40B4-BE49-F238E27FC236}">
                <a16:creationId xmlns:a16="http://schemas.microsoft.com/office/drawing/2014/main" id="{B8A4FE86-E9B0-2491-5E17-3434E623B6DB}"/>
              </a:ext>
            </a:extLst>
          </p:cNvPr>
          <p:cNvGraphicFramePr>
            <a:graphicFrameLocks/>
          </p:cNvGraphicFramePr>
          <p:nvPr/>
        </p:nvGraphicFramePr>
        <p:xfrm>
          <a:off x="1390650" y="2693988"/>
          <a:ext cx="4351338" cy="2241550"/>
        </p:xfrm>
        <a:graphic>
          <a:graphicData uri="http://schemas.openxmlformats.org/presentationml/2006/ole">
            <mc:AlternateContent xmlns:mc="http://schemas.openxmlformats.org/markup-compatibility/2006">
              <mc:Choice xmlns:v="urn:schemas-microsoft-com:vml" Requires="v">
                <p:oleObj name="Gráfico" r:id="rId3" imgW="2768600" imgH="1511300" progId="MSGraph.Chart.8">
                  <p:embed/>
                </p:oleObj>
              </mc:Choice>
              <mc:Fallback>
                <p:oleObj name="Gráfico" r:id="rId3" imgW="2768600" imgH="1511300" progId="MSGraph.Chart.8">
                  <p:embed/>
                  <p:pic>
                    <p:nvPicPr>
                      <p:cNvPr id="48135" name="Object 7">
                        <a:extLst>
                          <a:ext uri="{FF2B5EF4-FFF2-40B4-BE49-F238E27FC236}">
                            <a16:creationId xmlns:a16="http://schemas.microsoft.com/office/drawing/2014/main" id="{B8A4FE86-E9B0-2491-5E17-3434E623B6DB}"/>
                          </a:ext>
                        </a:extLst>
                      </p:cNvPr>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90650" y="2693988"/>
                        <a:ext cx="4351338" cy="2241550"/>
                      </a:xfrm>
                      <a:prstGeom prst="rect">
                        <a:avLst/>
                      </a:prstGeom>
                      <a:noFill/>
                      <a:ln>
                        <a:noFill/>
                      </a:ln>
                      <a:effectLst/>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8136" name="Object 8">
            <a:extLst>
              <a:ext uri="{FF2B5EF4-FFF2-40B4-BE49-F238E27FC236}">
                <a16:creationId xmlns:a16="http://schemas.microsoft.com/office/drawing/2014/main" id="{7CD725A1-B19B-8C8D-7815-D8960C8C0ECA}"/>
              </a:ext>
            </a:extLst>
          </p:cNvPr>
          <p:cNvGraphicFramePr>
            <a:graphicFrameLocks noChangeAspect="1"/>
          </p:cNvGraphicFramePr>
          <p:nvPr/>
        </p:nvGraphicFramePr>
        <p:xfrm>
          <a:off x="1390650" y="4600575"/>
          <a:ext cx="4351338" cy="2241550"/>
        </p:xfrm>
        <a:graphic>
          <a:graphicData uri="http://schemas.openxmlformats.org/presentationml/2006/ole">
            <mc:AlternateContent xmlns:mc="http://schemas.openxmlformats.org/markup-compatibility/2006">
              <mc:Choice xmlns:v="urn:schemas-microsoft-com:vml" Requires="v">
                <p:oleObj name="Gráfico" r:id="rId5" imgW="2768600" imgH="1511300" progId="MSGraph.Chart.8">
                  <p:embed/>
                </p:oleObj>
              </mc:Choice>
              <mc:Fallback>
                <p:oleObj name="Gráfico" r:id="rId5" imgW="2768600" imgH="1511300" progId="MSGraph.Chart.8">
                  <p:embed/>
                  <p:pic>
                    <p:nvPicPr>
                      <p:cNvPr id="48136" name="Object 8">
                        <a:extLst>
                          <a:ext uri="{FF2B5EF4-FFF2-40B4-BE49-F238E27FC236}">
                            <a16:creationId xmlns:a16="http://schemas.microsoft.com/office/drawing/2014/main" id="{7CD725A1-B19B-8C8D-7815-D8960C8C0EC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90650" y="4600575"/>
                        <a:ext cx="4351338" cy="2241550"/>
                      </a:xfrm>
                      <a:prstGeom prst="rect">
                        <a:avLst/>
                      </a:prstGeom>
                      <a:noFill/>
                      <a:ln>
                        <a:noFill/>
                      </a:ln>
                      <a:effectLst/>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8137" name="Object 9">
            <a:extLst>
              <a:ext uri="{FF2B5EF4-FFF2-40B4-BE49-F238E27FC236}">
                <a16:creationId xmlns:a16="http://schemas.microsoft.com/office/drawing/2014/main" id="{BADB03B3-0FEB-5F47-1A30-B8D57737578E}"/>
              </a:ext>
            </a:extLst>
          </p:cNvPr>
          <p:cNvGraphicFramePr>
            <a:graphicFrameLocks/>
          </p:cNvGraphicFramePr>
          <p:nvPr/>
        </p:nvGraphicFramePr>
        <p:xfrm>
          <a:off x="6069013" y="2693988"/>
          <a:ext cx="4227512" cy="2241550"/>
        </p:xfrm>
        <a:graphic>
          <a:graphicData uri="http://schemas.openxmlformats.org/presentationml/2006/ole">
            <mc:AlternateContent xmlns:mc="http://schemas.openxmlformats.org/markup-compatibility/2006">
              <mc:Choice xmlns:v="urn:schemas-microsoft-com:vml" Requires="v">
                <p:oleObj name="Gráfico" r:id="rId7" imgW="2768600" imgH="1511300" progId="MSGraph.Chart.8">
                  <p:embed/>
                </p:oleObj>
              </mc:Choice>
              <mc:Fallback>
                <p:oleObj name="Gráfico" r:id="rId7" imgW="2768600" imgH="1511300" progId="MSGraph.Chart.8">
                  <p:embed/>
                  <p:pic>
                    <p:nvPicPr>
                      <p:cNvPr id="48137" name="Object 9">
                        <a:extLst>
                          <a:ext uri="{FF2B5EF4-FFF2-40B4-BE49-F238E27FC236}">
                            <a16:creationId xmlns:a16="http://schemas.microsoft.com/office/drawing/2014/main" id="{BADB03B3-0FEB-5F47-1A30-B8D57737578E}"/>
                          </a:ext>
                        </a:extLst>
                      </p:cNvPr>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69013" y="2693988"/>
                        <a:ext cx="4227512" cy="2241550"/>
                      </a:xfrm>
                      <a:prstGeom prst="rect">
                        <a:avLst/>
                      </a:prstGeom>
                      <a:noFill/>
                      <a:ln>
                        <a:noFill/>
                      </a:ln>
                      <a:effectLst/>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8138" name="Object 10">
            <a:extLst>
              <a:ext uri="{FF2B5EF4-FFF2-40B4-BE49-F238E27FC236}">
                <a16:creationId xmlns:a16="http://schemas.microsoft.com/office/drawing/2014/main" id="{653AFC87-8DEB-9A14-95FE-FDDE2C435DBF}"/>
              </a:ext>
            </a:extLst>
          </p:cNvPr>
          <p:cNvGraphicFramePr>
            <a:graphicFrameLocks noChangeAspect="1"/>
          </p:cNvGraphicFramePr>
          <p:nvPr/>
        </p:nvGraphicFramePr>
        <p:xfrm>
          <a:off x="6069014" y="4600575"/>
          <a:ext cx="4351337" cy="2241550"/>
        </p:xfrm>
        <a:graphic>
          <a:graphicData uri="http://schemas.openxmlformats.org/presentationml/2006/ole">
            <mc:AlternateContent xmlns:mc="http://schemas.openxmlformats.org/markup-compatibility/2006">
              <mc:Choice xmlns:v="urn:schemas-microsoft-com:vml" Requires="v">
                <p:oleObj name="Gráfico" r:id="rId9" imgW="2768600" imgH="1511300" progId="MSGraph.Chart.8">
                  <p:embed/>
                </p:oleObj>
              </mc:Choice>
              <mc:Fallback>
                <p:oleObj name="Gráfico" r:id="rId9" imgW="2768600" imgH="1511300" progId="MSGraph.Chart.8">
                  <p:embed/>
                  <p:pic>
                    <p:nvPicPr>
                      <p:cNvPr id="48138" name="Object 10">
                        <a:extLst>
                          <a:ext uri="{FF2B5EF4-FFF2-40B4-BE49-F238E27FC236}">
                            <a16:creationId xmlns:a16="http://schemas.microsoft.com/office/drawing/2014/main" id="{653AFC87-8DEB-9A14-95FE-FDDE2C435DBF}"/>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069014" y="4600575"/>
                        <a:ext cx="4351337" cy="2241550"/>
                      </a:xfrm>
                      <a:prstGeom prst="rect">
                        <a:avLst/>
                      </a:prstGeom>
                      <a:noFill/>
                      <a:ln>
                        <a:noFill/>
                      </a:ln>
                      <a:effectLst/>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8139" name="Object 11">
            <a:extLst>
              <a:ext uri="{FF2B5EF4-FFF2-40B4-BE49-F238E27FC236}">
                <a16:creationId xmlns:a16="http://schemas.microsoft.com/office/drawing/2014/main" id="{D4E210BD-C32E-D2D9-4049-7A6046600B28}"/>
              </a:ext>
            </a:extLst>
          </p:cNvPr>
          <p:cNvGraphicFramePr>
            <a:graphicFrameLocks/>
          </p:cNvGraphicFramePr>
          <p:nvPr/>
        </p:nvGraphicFramePr>
        <p:xfrm>
          <a:off x="3717925" y="898525"/>
          <a:ext cx="4351338" cy="2241550"/>
        </p:xfrm>
        <a:graphic>
          <a:graphicData uri="http://schemas.openxmlformats.org/presentationml/2006/ole">
            <mc:AlternateContent xmlns:mc="http://schemas.openxmlformats.org/markup-compatibility/2006">
              <mc:Choice xmlns:v="urn:schemas-microsoft-com:vml" Requires="v">
                <p:oleObj name="Gráfico" r:id="rId11" imgW="2768600" imgH="1511300" progId="MSGraph.Chart.8">
                  <p:embed/>
                </p:oleObj>
              </mc:Choice>
              <mc:Fallback>
                <p:oleObj name="Gráfico" r:id="rId11" imgW="2768600" imgH="1511300" progId="MSGraph.Chart.8">
                  <p:embed/>
                  <p:pic>
                    <p:nvPicPr>
                      <p:cNvPr id="48139" name="Object 11">
                        <a:extLst>
                          <a:ext uri="{FF2B5EF4-FFF2-40B4-BE49-F238E27FC236}">
                            <a16:creationId xmlns:a16="http://schemas.microsoft.com/office/drawing/2014/main" id="{D4E210BD-C32E-D2D9-4049-7A6046600B28}"/>
                          </a:ext>
                        </a:extLst>
                      </p:cNvPr>
                      <p:cNvPicPr>
                        <a:picLocks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717925" y="898525"/>
                        <a:ext cx="4351338" cy="2241550"/>
                      </a:xfrm>
                      <a:prstGeom prst="rect">
                        <a:avLst/>
                      </a:prstGeom>
                      <a:noFill/>
                      <a:ln>
                        <a:noFill/>
                      </a:ln>
                      <a:effectLst/>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8145" name="Rectangle 17">
            <a:extLst>
              <a:ext uri="{FF2B5EF4-FFF2-40B4-BE49-F238E27FC236}">
                <a16:creationId xmlns:a16="http://schemas.microsoft.com/office/drawing/2014/main" id="{4D3CBB6E-290A-01E5-8494-E7587E579597}"/>
              </a:ext>
            </a:extLst>
          </p:cNvPr>
          <p:cNvSpPr>
            <a:spLocks noChangeArrowheads="1"/>
          </p:cNvSpPr>
          <p:nvPr/>
        </p:nvSpPr>
        <p:spPr bwMode="auto">
          <a:xfrm rot="5400000">
            <a:off x="8289926" y="3846513"/>
            <a:ext cx="5667375"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eaLnBrk="0" hangingPunct="0"/>
            <a:r>
              <a:rPr lang="en-US" altLang="fr-FR" sz="900">
                <a:solidFill>
                  <a:srgbClr val="660033"/>
                </a:solidFill>
                <a:latin typeface="Century Gothic" panose="020B0502020202020204" pitchFamily="34" charset="0"/>
              </a:rPr>
              <a:t>Vaccine, Vol 24 Supplement 3, 2006. © 2006 Elsevier Limited. All rights reserved. </a:t>
            </a:r>
            <a:r>
              <a:rPr lang="ca-ES" altLang="fr-FR" sz="900">
                <a:solidFill>
                  <a:srgbClr val="660033"/>
                </a:solidFill>
                <a:latin typeface="Century Gothic" panose="020B0502020202020204" pitchFamily="34" charset="0"/>
              </a:rPr>
              <a:t>Chapter 03, Figure 2</a:t>
            </a:r>
            <a:endParaRPr lang="en-US" altLang="fr-FR" sz="900">
              <a:solidFill>
                <a:srgbClr val="660033"/>
              </a:solidFill>
              <a:latin typeface="Century Gothic" panose="020B0502020202020204" pitchFamily="34" charset="0"/>
            </a:endParaRPr>
          </a:p>
        </p:txBody>
      </p:sp>
      <p:sp>
        <p:nvSpPr>
          <p:cNvPr id="48146" name="Rectangle 18">
            <a:extLst>
              <a:ext uri="{FF2B5EF4-FFF2-40B4-BE49-F238E27FC236}">
                <a16:creationId xmlns:a16="http://schemas.microsoft.com/office/drawing/2014/main" id="{DB780517-142B-0012-2D90-C1556E52339C}"/>
              </a:ext>
            </a:extLst>
          </p:cNvPr>
          <p:cNvSpPr>
            <a:spLocks noChangeArrowheads="1"/>
          </p:cNvSpPr>
          <p:nvPr/>
        </p:nvSpPr>
        <p:spPr bwMode="auto">
          <a:xfrm>
            <a:off x="518985" y="11114"/>
            <a:ext cx="10718930"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altLang="fr-FR" sz="3000" b="1" dirty="0">
                <a:solidFill>
                  <a:srgbClr val="660033"/>
                </a:solidFill>
                <a:latin typeface="Century Gothic" panose="020B0502020202020204" pitchFamily="34" charset="0"/>
              </a:rPr>
              <a:t>HUIT TYPES DE VPH LES PLUS COURANTS DANS PLUS DE 14 500 CAS DE CANCER DU COL DE L'UTÉRUS PAR RÉGION</a:t>
            </a:r>
          </a:p>
        </p:txBody>
      </p:sp>
      <p:sp>
        <p:nvSpPr>
          <p:cNvPr id="3" name="Éclair 2">
            <a:extLst>
              <a:ext uri="{FF2B5EF4-FFF2-40B4-BE49-F238E27FC236}">
                <a16:creationId xmlns:a16="http://schemas.microsoft.com/office/drawing/2014/main" id="{282CCAEA-2BFE-B9BA-5D21-C76F9C89FFE0}"/>
              </a:ext>
            </a:extLst>
          </p:cNvPr>
          <p:cNvSpPr/>
          <p:nvPr/>
        </p:nvSpPr>
        <p:spPr>
          <a:xfrm rot="4256367">
            <a:off x="6407833" y="1104900"/>
            <a:ext cx="914400" cy="914400"/>
          </a:xfrm>
          <a:prstGeom prst="lightningBolt">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a:p>
        </p:txBody>
      </p:sp>
    </p:spTree>
  </p:cSld>
  <p:clrMapOvr>
    <a:masterClrMapping/>
  </p:clrMapOvr>
  <p:transition>
    <p:random/>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a:extLst>
              <a:ext uri="{FF2B5EF4-FFF2-40B4-BE49-F238E27FC236}">
                <a16:creationId xmlns:a16="http://schemas.microsoft.com/office/drawing/2014/main" id="{DD820706-CB18-B61A-6A38-63E77B598D80}"/>
              </a:ext>
            </a:extLst>
          </p:cNvPr>
          <p:cNvSpPr>
            <a:spLocks noGrp="1"/>
          </p:cNvSpPr>
          <p:nvPr>
            <p:ph type="title"/>
          </p:nvPr>
        </p:nvSpPr>
        <p:spPr/>
        <p:txBody>
          <a:bodyPr/>
          <a:lstStyle/>
          <a:p>
            <a:r>
              <a:rPr lang="fr-CA" dirty="0"/>
              <a:t>Cancer du col de l’utérus: incidence</a:t>
            </a:r>
          </a:p>
        </p:txBody>
      </p:sp>
      <p:sp>
        <p:nvSpPr>
          <p:cNvPr id="6" name="Espace réservé du contenu 5">
            <a:extLst>
              <a:ext uri="{FF2B5EF4-FFF2-40B4-BE49-F238E27FC236}">
                <a16:creationId xmlns:a16="http://schemas.microsoft.com/office/drawing/2014/main" id="{B3294570-BB36-2976-B624-B9F90F2312AA}"/>
              </a:ext>
            </a:extLst>
          </p:cNvPr>
          <p:cNvSpPr>
            <a:spLocks noGrp="1"/>
          </p:cNvSpPr>
          <p:nvPr>
            <p:ph idx="1"/>
          </p:nvPr>
        </p:nvSpPr>
        <p:spPr/>
        <p:txBody>
          <a:bodyPr>
            <a:normAutofit fontScale="85000" lnSpcReduction="20000"/>
          </a:bodyPr>
          <a:lstStyle/>
          <a:p>
            <a:r>
              <a:rPr lang="fr-CA" dirty="0"/>
              <a:t>Le cancer du col de l’utérus est aujourd’hui le cancer qui augmente le plus rapidement chez les femmes. </a:t>
            </a:r>
          </a:p>
          <a:p>
            <a:pPr lvl="1"/>
            <a:r>
              <a:rPr lang="fr-CA" dirty="0"/>
              <a:t>Populations vieillissantes</a:t>
            </a:r>
          </a:p>
          <a:p>
            <a:pPr lvl="1"/>
            <a:r>
              <a:rPr lang="fr-CA" dirty="0"/>
              <a:t>Immunosuppression qui augmente: VIH principalement</a:t>
            </a:r>
          </a:p>
          <a:p>
            <a:r>
              <a:rPr lang="fr-CA" dirty="0"/>
              <a:t>Les moteurs de ces tendances sont multifactoriels et diffèrent selon les âges, les cohortes et les populations. </a:t>
            </a:r>
          </a:p>
          <a:p>
            <a:r>
              <a:rPr lang="fr-CA" dirty="0"/>
              <a:t>Cette tendance à la hausse a été associée à </a:t>
            </a:r>
          </a:p>
          <a:p>
            <a:pPr lvl="1"/>
            <a:r>
              <a:rPr lang="fr-CA" dirty="0"/>
              <a:t>Une participation sous-optimale au dépistage, </a:t>
            </a:r>
          </a:p>
          <a:p>
            <a:pPr lvl="2"/>
            <a:r>
              <a:rPr lang="fr-CA" dirty="0"/>
              <a:t>Notamment un dépistage moins intensif ces dernières années, </a:t>
            </a:r>
          </a:p>
          <a:p>
            <a:pPr lvl="2"/>
            <a:r>
              <a:rPr lang="fr-CA" dirty="0"/>
              <a:t>Une couverture plus faible chez les jeunes femmes et </a:t>
            </a:r>
          </a:p>
          <a:p>
            <a:pPr lvl="2"/>
            <a:r>
              <a:rPr lang="fr-CA" dirty="0">
                <a:solidFill>
                  <a:srgbClr val="FF0000"/>
                </a:solidFill>
              </a:rPr>
              <a:t>Un manque de suivi après le dépistage, </a:t>
            </a:r>
          </a:p>
          <a:p>
            <a:r>
              <a:rPr lang="fr-CA" dirty="0"/>
              <a:t>Une prévalence plus élevée du virus du papillome humain (VPH) en raison </a:t>
            </a:r>
          </a:p>
          <a:p>
            <a:pPr lvl="1"/>
            <a:r>
              <a:rPr lang="fr-CA" dirty="0">
                <a:solidFill>
                  <a:srgbClr val="FF0000"/>
                </a:solidFill>
              </a:rPr>
              <a:t>De l’évolution des pratiques sexuelles et </a:t>
            </a:r>
          </a:p>
          <a:p>
            <a:pPr lvl="1"/>
            <a:r>
              <a:rPr lang="fr-CA" dirty="0">
                <a:solidFill>
                  <a:srgbClr val="FF0000"/>
                </a:solidFill>
              </a:rPr>
              <a:t>D’une couverture sous-optimale de la vaccination contre le VPH</a:t>
            </a:r>
          </a:p>
        </p:txBody>
      </p:sp>
    </p:spTree>
    <p:extLst>
      <p:ext uri="{BB962C8B-B14F-4D97-AF65-F5344CB8AC3E}">
        <p14:creationId xmlns:p14="http://schemas.microsoft.com/office/powerpoint/2010/main" val="23299369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 name="Main graphic"/>
          <p:cNvPicPr/>
          <p:nvPr/>
        </p:nvPicPr>
        <p:blipFill>
          <a:blip r:embed="rId3"/>
          <a:stretch/>
        </p:blipFill>
        <p:spPr>
          <a:xfrm>
            <a:off x="4503175" y="-1"/>
            <a:ext cx="7688826" cy="6365557"/>
          </a:xfrm>
          <a:prstGeom prst="rect">
            <a:avLst/>
          </a:prstGeom>
          <a:ln>
            <a:noFill/>
          </a:ln>
        </p:spPr>
      </p:pic>
      <p:sp>
        <p:nvSpPr>
          <p:cNvPr id="49" name="TextShape 2"/>
          <p:cNvSpPr txBox="1"/>
          <p:nvPr/>
        </p:nvSpPr>
        <p:spPr>
          <a:xfrm>
            <a:off x="2476560" y="6477120"/>
            <a:ext cx="8254800" cy="231120"/>
          </a:xfrm>
          <a:prstGeom prst="rect">
            <a:avLst/>
          </a:prstGeom>
          <a:noFill/>
          <a:ln>
            <a:noFill/>
          </a:ln>
        </p:spPr>
        <p:txBody>
          <a:bodyPr lIns="90000" tIns="45000" rIns="90000" bIns="45000"/>
          <a:lstStyle/>
          <a:p>
            <a:r>
              <a:rPr lang="en-US" sz="900" i="1" spc="-1">
                <a:solidFill>
                  <a:srgbClr val="FFFFFF"/>
                </a:solidFill>
                <a:latin typeface="Arial"/>
              </a:rPr>
              <a:t>The Lancet Global Health</a:t>
            </a:r>
            <a:r>
              <a:rPr lang="en-US" sz="900" spc="-1">
                <a:solidFill>
                  <a:srgbClr val="FFFFFF"/>
                </a:solidFill>
                <a:latin typeface="Arial"/>
              </a:rPr>
              <a:t> 2023 11e197-e206DOI: (10.1016/S2214-109X(22)00501-0) </a:t>
            </a:r>
          </a:p>
        </p:txBody>
      </p:sp>
      <p:sp>
        <p:nvSpPr>
          <p:cNvPr id="4" name="ZoneTexte 3">
            <a:extLst>
              <a:ext uri="{FF2B5EF4-FFF2-40B4-BE49-F238E27FC236}">
                <a16:creationId xmlns:a16="http://schemas.microsoft.com/office/drawing/2014/main" id="{46BF3A15-9E01-9A6D-CA71-5EC2CAC53B51}"/>
              </a:ext>
            </a:extLst>
          </p:cNvPr>
          <p:cNvSpPr txBox="1"/>
          <p:nvPr/>
        </p:nvSpPr>
        <p:spPr>
          <a:xfrm>
            <a:off x="206477" y="2643632"/>
            <a:ext cx="3962400" cy="2308324"/>
          </a:xfrm>
          <a:prstGeom prst="rect">
            <a:avLst/>
          </a:prstGeom>
          <a:noFill/>
        </p:spPr>
        <p:txBody>
          <a:bodyPr wrap="square">
            <a:spAutoFit/>
          </a:bodyPr>
          <a:lstStyle/>
          <a:p>
            <a:r>
              <a:rPr lang="fr-CA" dirty="0">
                <a:solidFill>
                  <a:srgbClr val="141413"/>
                </a:solidFill>
                <a:effectLst/>
                <a:latin typeface="Helvetica" pitchFamily="2" charset="0"/>
              </a:rPr>
              <a:t>Figure 1: Age-</a:t>
            </a:r>
            <a:r>
              <a:rPr lang="fr-CA" dirty="0" err="1">
                <a:solidFill>
                  <a:srgbClr val="141413"/>
                </a:solidFill>
                <a:effectLst/>
                <a:latin typeface="Helvetica" pitchFamily="2" charset="0"/>
              </a:rPr>
              <a:t>standardised</a:t>
            </a:r>
            <a:r>
              <a:rPr lang="fr-CA" dirty="0">
                <a:solidFill>
                  <a:srgbClr val="141413"/>
                </a:solidFill>
                <a:effectLst/>
                <a:latin typeface="Helvetica" pitchFamily="2" charset="0"/>
              </a:rPr>
              <a:t> incidence (A) and </a:t>
            </a:r>
            <a:r>
              <a:rPr lang="fr-CA" dirty="0" err="1">
                <a:solidFill>
                  <a:srgbClr val="141413"/>
                </a:solidFill>
                <a:effectLst/>
                <a:latin typeface="Helvetica" pitchFamily="2" charset="0"/>
              </a:rPr>
              <a:t>mortality</a:t>
            </a:r>
            <a:r>
              <a:rPr lang="fr-CA" dirty="0">
                <a:solidFill>
                  <a:srgbClr val="141413"/>
                </a:solidFill>
                <a:effectLst/>
                <a:latin typeface="Helvetica" pitchFamily="2" charset="0"/>
              </a:rPr>
              <a:t> rates (B) of cervical cancer by country in 2020</a:t>
            </a:r>
          </a:p>
          <a:p>
            <a:r>
              <a:rPr lang="fr-CA" dirty="0">
                <a:solidFill>
                  <a:srgbClr val="141413"/>
                </a:solidFill>
                <a:effectLst/>
                <a:latin typeface="Helvetica" pitchFamily="2" charset="0"/>
              </a:rPr>
              <a:t>Data are </a:t>
            </a:r>
            <a:r>
              <a:rPr lang="fr-CA" dirty="0" err="1">
                <a:solidFill>
                  <a:srgbClr val="141413"/>
                </a:solidFill>
                <a:effectLst/>
                <a:latin typeface="Helvetica" pitchFamily="2" charset="0"/>
              </a:rPr>
              <a:t>from</a:t>
            </a:r>
            <a:r>
              <a:rPr lang="fr-CA" dirty="0">
                <a:solidFill>
                  <a:srgbClr val="141413"/>
                </a:solidFill>
                <a:effectLst/>
                <a:latin typeface="Helvetica" pitchFamily="2" charset="0"/>
              </a:rPr>
              <a:t> the GLOBOCAN </a:t>
            </a:r>
            <a:r>
              <a:rPr lang="fr-CA" dirty="0" err="1">
                <a:solidFill>
                  <a:srgbClr val="141413"/>
                </a:solidFill>
                <a:effectLst/>
                <a:latin typeface="Helvetica" pitchFamily="2" charset="0"/>
              </a:rPr>
              <a:t>database</a:t>
            </a:r>
            <a:r>
              <a:rPr lang="fr-CA" dirty="0">
                <a:solidFill>
                  <a:srgbClr val="141413"/>
                </a:solidFill>
                <a:effectLst/>
                <a:latin typeface="Helvetica" pitchFamily="2" charset="0"/>
              </a:rPr>
              <a:t>, </a:t>
            </a:r>
            <a:r>
              <a:rPr lang="fr-CA" dirty="0" err="1">
                <a:solidFill>
                  <a:srgbClr val="141413"/>
                </a:solidFill>
                <a:effectLst/>
                <a:latin typeface="Helvetica" pitchFamily="2" charset="0"/>
              </a:rPr>
              <a:t>collated</a:t>
            </a:r>
            <a:r>
              <a:rPr lang="fr-CA" dirty="0">
                <a:solidFill>
                  <a:srgbClr val="141413"/>
                </a:solidFill>
                <a:effectLst/>
                <a:latin typeface="Helvetica" pitchFamily="2" charset="0"/>
              </a:rPr>
              <a:t> by the International Agency for </a:t>
            </a:r>
            <a:r>
              <a:rPr lang="fr-CA" dirty="0" err="1">
                <a:solidFill>
                  <a:srgbClr val="141413"/>
                </a:solidFill>
                <a:effectLst/>
                <a:latin typeface="Helvetica" pitchFamily="2" charset="0"/>
              </a:rPr>
              <a:t>Research</a:t>
            </a:r>
            <a:r>
              <a:rPr lang="fr-CA" dirty="0">
                <a:solidFill>
                  <a:srgbClr val="141413"/>
                </a:solidFill>
                <a:effectLst/>
                <a:latin typeface="Helvetica" pitchFamily="2" charset="0"/>
              </a:rPr>
              <a:t> on Cancer and </a:t>
            </a:r>
            <a:r>
              <a:rPr lang="fr-CA" dirty="0" err="1">
                <a:solidFill>
                  <a:srgbClr val="141413"/>
                </a:solidFill>
                <a:effectLst/>
                <a:latin typeface="Helvetica" pitchFamily="2" charset="0"/>
              </a:rPr>
              <a:t>hosted</a:t>
            </a:r>
            <a:r>
              <a:rPr lang="fr-CA" dirty="0">
                <a:solidFill>
                  <a:srgbClr val="141413"/>
                </a:solidFill>
                <a:effectLst/>
                <a:latin typeface="Helvetica" pitchFamily="2" charset="0"/>
              </a:rPr>
              <a:t> by the Global Cancer </a:t>
            </a:r>
            <a:r>
              <a:rPr lang="fr-CA" dirty="0" err="1">
                <a:solidFill>
                  <a:srgbClr val="141413"/>
                </a:solidFill>
                <a:effectLst/>
                <a:latin typeface="Helvetica" pitchFamily="2" charset="0"/>
              </a:rPr>
              <a:t>Observatory</a:t>
            </a:r>
            <a:r>
              <a:rPr lang="fr-CA" dirty="0">
                <a:solidFill>
                  <a:srgbClr val="141413"/>
                </a:solidFill>
                <a:effectLst/>
                <a:latin typeface="Helvetica" pitchFamily="2" charset="0"/>
              </a:rPr>
              <a:t>.</a:t>
            </a:r>
          </a:p>
        </p:txBody>
      </p:sp>
      <p:sp>
        <p:nvSpPr>
          <p:cNvPr id="5" name="ZoneTexte 4">
            <a:extLst>
              <a:ext uri="{FF2B5EF4-FFF2-40B4-BE49-F238E27FC236}">
                <a16:creationId xmlns:a16="http://schemas.microsoft.com/office/drawing/2014/main" id="{6061CFE5-7649-19E5-3776-1A44E94A5ED2}"/>
              </a:ext>
            </a:extLst>
          </p:cNvPr>
          <p:cNvSpPr txBox="1"/>
          <p:nvPr/>
        </p:nvSpPr>
        <p:spPr>
          <a:xfrm>
            <a:off x="0" y="5688449"/>
            <a:ext cx="4675239" cy="1169551"/>
          </a:xfrm>
          <a:prstGeom prst="rect">
            <a:avLst/>
          </a:prstGeom>
          <a:noFill/>
        </p:spPr>
        <p:txBody>
          <a:bodyPr wrap="square" rtlCol="0">
            <a:spAutoFit/>
          </a:bodyPr>
          <a:lstStyle/>
          <a:p>
            <a:pPr>
              <a:spcAft>
                <a:spcPts val="600"/>
              </a:spcAft>
            </a:pPr>
            <a:r>
              <a:rPr lang="en-US" sz="1000" i="1" spc="-1" dirty="0">
                <a:latin typeface="Arial"/>
              </a:rPr>
              <a:t>Global estimates of incidence and mortality of cervical cancer in 2020: </a:t>
            </a:r>
          </a:p>
          <a:p>
            <a:pPr>
              <a:spcAft>
                <a:spcPts val="600"/>
              </a:spcAft>
            </a:pPr>
            <a:r>
              <a:rPr lang="en-US" sz="1000" i="1" spc="-1" dirty="0">
                <a:latin typeface="Arial"/>
              </a:rPr>
              <a:t>a baseline analysis of the WHO Global Cervical Cancer Elimination Initiative.</a:t>
            </a:r>
            <a:r>
              <a:rPr lang="en-US" sz="1000" spc="-1" dirty="0">
                <a:latin typeface="Arial"/>
              </a:rPr>
              <a:t> </a:t>
            </a:r>
          </a:p>
          <a:p>
            <a:pPr>
              <a:spcAft>
                <a:spcPts val="600"/>
              </a:spcAft>
            </a:pPr>
            <a:r>
              <a:rPr lang="en-US" sz="1000" i="1" spc="-1" dirty="0">
                <a:latin typeface="Arial"/>
              </a:rPr>
              <a:t>Deependra Singh et al.        </a:t>
            </a:r>
          </a:p>
          <a:p>
            <a:pPr>
              <a:spcAft>
                <a:spcPts val="600"/>
              </a:spcAft>
            </a:pPr>
            <a:r>
              <a:rPr lang="en-US" sz="1000" i="1" spc="-1" dirty="0">
                <a:latin typeface="Arial"/>
              </a:rPr>
              <a:t>The Lancet Global Health</a:t>
            </a:r>
            <a:r>
              <a:rPr lang="en-US" sz="1000" spc="-1" dirty="0">
                <a:latin typeface="Arial"/>
              </a:rPr>
              <a:t> Volume 11 Issue 2 Pages e197-e206 (February 2023) </a:t>
            </a:r>
          </a:p>
          <a:p>
            <a:pPr>
              <a:spcAft>
                <a:spcPts val="600"/>
              </a:spcAft>
            </a:pPr>
            <a:r>
              <a:rPr lang="en-US" sz="1000" spc="-1" dirty="0">
                <a:latin typeface="Arial"/>
              </a:rPr>
              <a:t>DOI: 10.1016/S2214-109X(22)00501-0</a:t>
            </a:r>
          </a:p>
        </p:txBody>
      </p:sp>
    </p:spTree>
  </p:cSld>
  <p:clrMapOvr>
    <a:masterClrMapping/>
  </p:clrMapOvr>
  <p:transition>
    <p:wipe dir="r"/>
  </p:transition>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a:extLst>
              <a:ext uri="{FF2B5EF4-FFF2-40B4-BE49-F238E27FC236}">
                <a16:creationId xmlns:a16="http://schemas.microsoft.com/office/drawing/2014/main" id="{2AABB610-FD38-5A17-69A3-4FD8EDE21CAD}"/>
              </a:ext>
            </a:extLst>
          </p:cNvPr>
          <p:cNvPicPr>
            <a:picLocks noChangeAspect="1"/>
          </p:cNvPicPr>
          <p:nvPr/>
        </p:nvPicPr>
        <p:blipFill>
          <a:blip r:embed="rId2"/>
          <a:stretch>
            <a:fillRect/>
          </a:stretch>
        </p:blipFill>
        <p:spPr>
          <a:xfrm>
            <a:off x="60325" y="1604233"/>
            <a:ext cx="6035675" cy="4587113"/>
          </a:xfrm>
          <a:prstGeom prst="rect">
            <a:avLst/>
          </a:prstGeom>
        </p:spPr>
      </p:pic>
      <p:pic>
        <p:nvPicPr>
          <p:cNvPr id="6" name="Espace réservé du contenu 5">
            <a:extLst>
              <a:ext uri="{FF2B5EF4-FFF2-40B4-BE49-F238E27FC236}">
                <a16:creationId xmlns:a16="http://schemas.microsoft.com/office/drawing/2014/main" id="{2DA58C02-C744-24B0-8C1E-8602CD9445D2}"/>
              </a:ext>
            </a:extLst>
          </p:cNvPr>
          <p:cNvPicPr>
            <a:picLocks noGrp="1" noChangeAspect="1"/>
          </p:cNvPicPr>
          <p:nvPr>
            <p:ph idx="1"/>
          </p:nvPr>
        </p:nvPicPr>
        <p:blipFill>
          <a:blip r:embed="rId3"/>
          <a:stretch>
            <a:fillRect/>
          </a:stretch>
        </p:blipFill>
        <p:spPr>
          <a:xfrm>
            <a:off x="5583792" y="3039762"/>
            <a:ext cx="6608208" cy="3767438"/>
          </a:xfrm>
          <a:prstGeom prst="rect">
            <a:avLst/>
          </a:prstGeom>
        </p:spPr>
      </p:pic>
      <p:sp>
        <p:nvSpPr>
          <p:cNvPr id="2" name="Titre 1">
            <a:extLst>
              <a:ext uri="{FF2B5EF4-FFF2-40B4-BE49-F238E27FC236}">
                <a16:creationId xmlns:a16="http://schemas.microsoft.com/office/drawing/2014/main" id="{4F8AE4F5-A5A5-6FDC-8FD7-4CB42E8BC3C8}"/>
              </a:ext>
            </a:extLst>
          </p:cNvPr>
          <p:cNvSpPr>
            <a:spLocks noGrp="1"/>
          </p:cNvSpPr>
          <p:nvPr>
            <p:ph type="title"/>
          </p:nvPr>
        </p:nvSpPr>
        <p:spPr/>
        <p:txBody>
          <a:bodyPr/>
          <a:lstStyle/>
          <a:p>
            <a:endParaRPr lang="fr-CA"/>
          </a:p>
        </p:txBody>
      </p:sp>
      <p:pic>
        <p:nvPicPr>
          <p:cNvPr id="5" name="Image 4">
            <a:extLst>
              <a:ext uri="{FF2B5EF4-FFF2-40B4-BE49-F238E27FC236}">
                <a16:creationId xmlns:a16="http://schemas.microsoft.com/office/drawing/2014/main" id="{60973A30-6858-965F-93A1-14853623CFC6}"/>
              </a:ext>
            </a:extLst>
          </p:cNvPr>
          <p:cNvPicPr>
            <a:picLocks noChangeAspect="1"/>
          </p:cNvPicPr>
          <p:nvPr/>
        </p:nvPicPr>
        <p:blipFill>
          <a:blip r:embed="rId4"/>
          <a:stretch>
            <a:fillRect/>
          </a:stretch>
        </p:blipFill>
        <p:spPr>
          <a:xfrm>
            <a:off x="538170" y="0"/>
            <a:ext cx="11549056" cy="1495168"/>
          </a:xfrm>
          <a:prstGeom prst="rect">
            <a:avLst/>
          </a:prstGeom>
        </p:spPr>
      </p:pic>
      <p:sp>
        <p:nvSpPr>
          <p:cNvPr id="3" name="ZoneTexte 2">
            <a:extLst>
              <a:ext uri="{FF2B5EF4-FFF2-40B4-BE49-F238E27FC236}">
                <a16:creationId xmlns:a16="http://schemas.microsoft.com/office/drawing/2014/main" id="{60869847-72BC-59D4-CA50-A8E05AFCCA91}"/>
              </a:ext>
            </a:extLst>
          </p:cNvPr>
          <p:cNvSpPr txBox="1"/>
          <p:nvPr/>
        </p:nvSpPr>
        <p:spPr>
          <a:xfrm>
            <a:off x="5220586" y="2474910"/>
            <a:ext cx="6414833" cy="369332"/>
          </a:xfrm>
          <a:prstGeom prst="rect">
            <a:avLst/>
          </a:prstGeom>
          <a:noFill/>
          <a:ln w="76200">
            <a:solidFill>
              <a:srgbClr val="FF0000"/>
            </a:solidFill>
          </a:ln>
        </p:spPr>
        <p:txBody>
          <a:bodyPr wrap="none" rtlCol="0">
            <a:spAutoFit/>
          </a:bodyPr>
          <a:lstStyle/>
          <a:p>
            <a:r>
              <a:rPr lang="fr-CA" dirty="0"/>
              <a:t>Mais si nous ajoutons les 8 autres cancers féminins reliés aux VPH!</a:t>
            </a:r>
          </a:p>
        </p:txBody>
      </p:sp>
    </p:spTree>
    <p:extLst>
      <p:ext uri="{BB962C8B-B14F-4D97-AF65-F5344CB8AC3E}">
        <p14:creationId xmlns:p14="http://schemas.microsoft.com/office/powerpoint/2010/main" val="22759235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CustomShape 1"/>
          <p:cNvSpPr/>
          <p:nvPr/>
        </p:nvSpPr>
        <p:spPr>
          <a:xfrm>
            <a:off x="5653560" y="79200"/>
            <a:ext cx="884880" cy="307080"/>
          </a:xfrm>
          <a:prstGeom prst="rect">
            <a:avLst/>
          </a:prstGeom>
          <a:noFill/>
          <a:ln>
            <a:noFill/>
          </a:ln>
        </p:spPr>
        <p:style>
          <a:lnRef idx="0">
            <a:scrgbClr r="0" g="0" b="0"/>
          </a:lnRef>
          <a:fillRef idx="0">
            <a:scrgbClr r="0" g="0" b="0"/>
          </a:fillRef>
          <a:effectRef idx="0">
            <a:scrgbClr r="0" g="0" b="0"/>
          </a:effectRef>
          <a:fontRef idx="minor"/>
        </p:style>
        <p:txBody>
          <a:bodyPr wrap="none" lIns="90000" tIns="46800" rIns="90000" bIns="46800"/>
          <a:lstStyle/>
          <a:p>
            <a:r>
              <a:rPr lang="en-US" sz="1400" spc="-1">
                <a:solidFill>
                  <a:srgbClr val="FFFFFF"/>
                </a:solidFill>
                <a:latin typeface="Arial"/>
              </a:rPr>
              <a:t>Figure 3 </a:t>
            </a:r>
          </a:p>
        </p:txBody>
      </p:sp>
      <p:pic>
        <p:nvPicPr>
          <p:cNvPr id="58" name="Main graphic"/>
          <p:cNvPicPr/>
          <p:nvPr/>
        </p:nvPicPr>
        <p:blipFill>
          <a:blip r:embed="rId3"/>
          <a:stretch/>
        </p:blipFill>
        <p:spPr>
          <a:xfrm>
            <a:off x="7154004" y="0"/>
            <a:ext cx="5037996" cy="6858000"/>
          </a:xfrm>
          <a:prstGeom prst="rect">
            <a:avLst/>
          </a:prstGeom>
          <a:ln>
            <a:noFill/>
          </a:ln>
        </p:spPr>
      </p:pic>
      <p:sp>
        <p:nvSpPr>
          <p:cNvPr id="59" name="TextShape 2"/>
          <p:cNvSpPr txBox="1"/>
          <p:nvPr/>
        </p:nvSpPr>
        <p:spPr>
          <a:xfrm>
            <a:off x="2476560" y="6477120"/>
            <a:ext cx="8254800" cy="231120"/>
          </a:xfrm>
          <a:prstGeom prst="rect">
            <a:avLst/>
          </a:prstGeom>
          <a:noFill/>
          <a:ln>
            <a:noFill/>
          </a:ln>
        </p:spPr>
        <p:txBody>
          <a:bodyPr lIns="90000" tIns="45000" rIns="90000" bIns="45000"/>
          <a:lstStyle/>
          <a:p>
            <a:r>
              <a:rPr lang="en-US" sz="900" i="1" spc="-1">
                <a:solidFill>
                  <a:srgbClr val="FFFFFF"/>
                </a:solidFill>
                <a:latin typeface="Arial"/>
              </a:rPr>
              <a:t>The Lancet Global Health</a:t>
            </a:r>
            <a:r>
              <a:rPr lang="en-US" sz="900" spc="-1">
                <a:solidFill>
                  <a:srgbClr val="FFFFFF"/>
                </a:solidFill>
                <a:latin typeface="Arial"/>
              </a:rPr>
              <a:t> 2023 11e197-e206DOI: (10.1016/S2214-109X(22)00501-0) </a:t>
            </a:r>
          </a:p>
        </p:txBody>
      </p:sp>
      <p:sp>
        <p:nvSpPr>
          <p:cNvPr id="2" name="ZoneTexte 1">
            <a:extLst>
              <a:ext uri="{FF2B5EF4-FFF2-40B4-BE49-F238E27FC236}">
                <a16:creationId xmlns:a16="http://schemas.microsoft.com/office/drawing/2014/main" id="{E203ADFF-918F-E517-37B2-DEB4880EB3EA}"/>
              </a:ext>
            </a:extLst>
          </p:cNvPr>
          <p:cNvSpPr txBox="1"/>
          <p:nvPr/>
        </p:nvSpPr>
        <p:spPr>
          <a:xfrm>
            <a:off x="0" y="5688449"/>
            <a:ext cx="4675239" cy="1169551"/>
          </a:xfrm>
          <a:prstGeom prst="rect">
            <a:avLst/>
          </a:prstGeom>
          <a:noFill/>
        </p:spPr>
        <p:txBody>
          <a:bodyPr wrap="square" rtlCol="0">
            <a:spAutoFit/>
          </a:bodyPr>
          <a:lstStyle/>
          <a:p>
            <a:pPr>
              <a:spcAft>
                <a:spcPts val="600"/>
              </a:spcAft>
            </a:pPr>
            <a:r>
              <a:rPr lang="en-US" sz="1000" i="1" spc="-1" dirty="0">
                <a:latin typeface="Arial"/>
              </a:rPr>
              <a:t>Global estimates of incidence and mortality of cervical cancer in 2020: </a:t>
            </a:r>
          </a:p>
          <a:p>
            <a:pPr>
              <a:spcAft>
                <a:spcPts val="600"/>
              </a:spcAft>
            </a:pPr>
            <a:r>
              <a:rPr lang="en-US" sz="1000" i="1" spc="-1" dirty="0">
                <a:latin typeface="Arial"/>
              </a:rPr>
              <a:t>a baseline analysis of the WHO Global Cervical Cancer Elimination Initiative.</a:t>
            </a:r>
            <a:r>
              <a:rPr lang="en-US" sz="1000" spc="-1" dirty="0">
                <a:latin typeface="Arial"/>
              </a:rPr>
              <a:t> </a:t>
            </a:r>
          </a:p>
          <a:p>
            <a:pPr>
              <a:spcAft>
                <a:spcPts val="600"/>
              </a:spcAft>
            </a:pPr>
            <a:r>
              <a:rPr lang="en-US" sz="1000" i="1" spc="-1" dirty="0">
                <a:latin typeface="Arial"/>
              </a:rPr>
              <a:t>Deependra Singh et al.        </a:t>
            </a:r>
          </a:p>
          <a:p>
            <a:pPr>
              <a:spcAft>
                <a:spcPts val="600"/>
              </a:spcAft>
            </a:pPr>
            <a:r>
              <a:rPr lang="en-US" sz="1000" i="1" spc="-1" dirty="0">
                <a:latin typeface="Arial"/>
              </a:rPr>
              <a:t>The Lancet Global Health</a:t>
            </a:r>
            <a:r>
              <a:rPr lang="en-US" sz="1000" spc="-1" dirty="0">
                <a:latin typeface="Arial"/>
              </a:rPr>
              <a:t> Volume 11 Issue 2 Pages e197-e206 (February 2023) </a:t>
            </a:r>
          </a:p>
          <a:p>
            <a:pPr>
              <a:spcAft>
                <a:spcPts val="600"/>
              </a:spcAft>
            </a:pPr>
            <a:r>
              <a:rPr lang="en-US" sz="1000" spc="-1" dirty="0">
                <a:latin typeface="Arial"/>
              </a:rPr>
              <a:t>DOI: 10.1016/S2214-109X(22)00501-0</a:t>
            </a:r>
          </a:p>
        </p:txBody>
      </p:sp>
      <p:sp>
        <p:nvSpPr>
          <p:cNvPr id="4" name="ZoneTexte 3">
            <a:extLst>
              <a:ext uri="{FF2B5EF4-FFF2-40B4-BE49-F238E27FC236}">
                <a16:creationId xmlns:a16="http://schemas.microsoft.com/office/drawing/2014/main" id="{9D1AED90-B103-BE1E-0AE3-334A61E70EC4}"/>
              </a:ext>
            </a:extLst>
          </p:cNvPr>
          <p:cNvSpPr txBox="1"/>
          <p:nvPr/>
        </p:nvSpPr>
        <p:spPr>
          <a:xfrm>
            <a:off x="658761" y="2183889"/>
            <a:ext cx="6115664" cy="2308324"/>
          </a:xfrm>
          <a:prstGeom prst="rect">
            <a:avLst/>
          </a:prstGeom>
          <a:noFill/>
        </p:spPr>
        <p:txBody>
          <a:bodyPr wrap="square">
            <a:spAutoFit/>
          </a:bodyPr>
          <a:lstStyle/>
          <a:p>
            <a:r>
              <a:rPr lang="fr-CA" dirty="0">
                <a:solidFill>
                  <a:srgbClr val="141413"/>
                </a:solidFill>
                <a:effectLst/>
                <a:latin typeface="Helvetica" pitchFamily="2" charset="0"/>
              </a:rPr>
              <a:t>Figure 3: Age-</a:t>
            </a:r>
            <a:r>
              <a:rPr lang="fr-CA" dirty="0" err="1">
                <a:solidFill>
                  <a:srgbClr val="141413"/>
                </a:solidFill>
                <a:effectLst/>
                <a:latin typeface="Helvetica" pitchFamily="2" charset="0"/>
              </a:rPr>
              <a:t>standardised</a:t>
            </a:r>
            <a:r>
              <a:rPr lang="fr-CA" dirty="0">
                <a:solidFill>
                  <a:srgbClr val="141413"/>
                </a:solidFill>
                <a:effectLst/>
                <a:latin typeface="Helvetica" pitchFamily="2" charset="0"/>
              </a:rPr>
              <a:t> incidence </a:t>
            </a:r>
          </a:p>
          <a:p>
            <a:pPr marL="342900" indent="-342900">
              <a:buAutoNum type="alphaUcParenBoth"/>
            </a:pPr>
            <a:r>
              <a:rPr lang="fr-CA" dirty="0">
                <a:solidFill>
                  <a:srgbClr val="141413"/>
                </a:solidFill>
                <a:effectLst/>
                <a:latin typeface="Helvetica" pitchFamily="2" charset="0"/>
              </a:rPr>
              <a:t>and </a:t>
            </a:r>
            <a:r>
              <a:rPr lang="fr-CA" dirty="0" err="1">
                <a:solidFill>
                  <a:srgbClr val="141413"/>
                </a:solidFill>
                <a:effectLst/>
                <a:latin typeface="Helvetica" pitchFamily="2" charset="0"/>
              </a:rPr>
              <a:t>mortality</a:t>
            </a:r>
            <a:r>
              <a:rPr lang="fr-CA" dirty="0">
                <a:solidFill>
                  <a:srgbClr val="141413"/>
                </a:solidFill>
                <a:effectLst/>
                <a:latin typeface="Helvetica" pitchFamily="2" charset="0"/>
              </a:rPr>
              <a:t> rates (B) of cervical cancer, </a:t>
            </a:r>
          </a:p>
          <a:p>
            <a:pPr marL="342900" indent="-342900">
              <a:buAutoNum type="alphaUcParenBoth"/>
            </a:pPr>
            <a:r>
              <a:rPr lang="fr-CA" dirty="0">
                <a:solidFill>
                  <a:srgbClr val="141413"/>
                </a:solidFill>
                <a:effectLst/>
                <a:latin typeface="Helvetica" pitchFamily="2" charset="0"/>
              </a:rPr>
              <a:t>by HDI in 2020</a:t>
            </a:r>
          </a:p>
          <a:p>
            <a:r>
              <a:rPr lang="fr-CA" dirty="0">
                <a:solidFill>
                  <a:srgbClr val="141413"/>
                </a:solidFill>
                <a:effectLst/>
                <a:latin typeface="Helvetica" pitchFamily="2" charset="0"/>
              </a:rPr>
              <a:t>Data are </a:t>
            </a:r>
            <a:r>
              <a:rPr lang="fr-CA" dirty="0" err="1">
                <a:solidFill>
                  <a:srgbClr val="141413"/>
                </a:solidFill>
                <a:effectLst/>
                <a:latin typeface="Helvetica" pitchFamily="2" charset="0"/>
              </a:rPr>
              <a:t>from</a:t>
            </a:r>
            <a:r>
              <a:rPr lang="fr-CA" dirty="0">
                <a:solidFill>
                  <a:srgbClr val="141413"/>
                </a:solidFill>
                <a:effectLst/>
                <a:latin typeface="Helvetica" pitchFamily="2" charset="0"/>
              </a:rPr>
              <a:t> the GLOBOCAN </a:t>
            </a:r>
            <a:r>
              <a:rPr lang="fr-CA" dirty="0" err="1">
                <a:solidFill>
                  <a:srgbClr val="141413"/>
                </a:solidFill>
                <a:effectLst/>
                <a:latin typeface="Helvetica" pitchFamily="2" charset="0"/>
              </a:rPr>
              <a:t>database</a:t>
            </a:r>
            <a:r>
              <a:rPr lang="fr-CA" dirty="0">
                <a:solidFill>
                  <a:srgbClr val="141413"/>
                </a:solidFill>
                <a:effectLst/>
                <a:latin typeface="Helvetica" pitchFamily="2" charset="0"/>
              </a:rPr>
              <a:t>, </a:t>
            </a:r>
            <a:r>
              <a:rPr lang="fr-CA" dirty="0" err="1">
                <a:solidFill>
                  <a:srgbClr val="141413"/>
                </a:solidFill>
                <a:effectLst/>
                <a:latin typeface="Helvetica" pitchFamily="2" charset="0"/>
              </a:rPr>
              <a:t>collated</a:t>
            </a:r>
            <a:r>
              <a:rPr lang="fr-CA" dirty="0">
                <a:solidFill>
                  <a:srgbClr val="141413"/>
                </a:solidFill>
                <a:effectLst/>
                <a:latin typeface="Helvetica" pitchFamily="2" charset="0"/>
              </a:rPr>
              <a:t> by the International Agency for </a:t>
            </a:r>
            <a:r>
              <a:rPr lang="fr-CA" dirty="0" err="1">
                <a:solidFill>
                  <a:srgbClr val="141413"/>
                </a:solidFill>
                <a:effectLst/>
                <a:latin typeface="Helvetica" pitchFamily="2" charset="0"/>
              </a:rPr>
              <a:t>Research</a:t>
            </a:r>
            <a:r>
              <a:rPr lang="fr-CA" dirty="0">
                <a:solidFill>
                  <a:srgbClr val="141413"/>
                </a:solidFill>
                <a:effectLst/>
                <a:latin typeface="Helvetica" pitchFamily="2" charset="0"/>
              </a:rPr>
              <a:t> on Cancer </a:t>
            </a:r>
          </a:p>
          <a:p>
            <a:r>
              <a:rPr lang="fr-CA" dirty="0">
                <a:solidFill>
                  <a:srgbClr val="141413"/>
                </a:solidFill>
                <a:effectLst/>
                <a:latin typeface="Helvetica" pitchFamily="2" charset="0"/>
              </a:rPr>
              <a:t>and </a:t>
            </a:r>
            <a:r>
              <a:rPr lang="fr-CA" dirty="0" err="1">
                <a:solidFill>
                  <a:srgbClr val="141413"/>
                </a:solidFill>
                <a:effectLst/>
                <a:latin typeface="Helvetica" pitchFamily="2" charset="0"/>
              </a:rPr>
              <a:t>hosted</a:t>
            </a:r>
            <a:r>
              <a:rPr lang="fr-CA" dirty="0">
                <a:solidFill>
                  <a:srgbClr val="141413"/>
                </a:solidFill>
                <a:effectLst/>
                <a:latin typeface="Helvetica" pitchFamily="2" charset="0"/>
              </a:rPr>
              <a:t> by the Global Cancer </a:t>
            </a:r>
            <a:r>
              <a:rPr lang="fr-CA" dirty="0" err="1">
                <a:solidFill>
                  <a:srgbClr val="141413"/>
                </a:solidFill>
                <a:effectLst/>
                <a:latin typeface="Helvetica" pitchFamily="2" charset="0"/>
              </a:rPr>
              <a:t>Observatory</a:t>
            </a:r>
            <a:r>
              <a:rPr lang="fr-CA" dirty="0">
                <a:solidFill>
                  <a:srgbClr val="141413"/>
                </a:solidFill>
                <a:effectLst/>
                <a:latin typeface="Helvetica" pitchFamily="2" charset="0"/>
              </a:rPr>
              <a:t>. </a:t>
            </a:r>
          </a:p>
          <a:p>
            <a:r>
              <a:rPr lang="fr-CA" dirty="0" err="1">
                <a:solidFill>
                  <a:srgbClr val="141413"/>
                </a:solidFill>
                <a:effectLst/>
                <a:latin typeface="Helvetica" pitchFamily="2" charset="0"/>
              </a:rPr>
              <a:t>Each</a:t>
            </a:r>
            <a:r>
              <a:rPr lang="fr-CA" dirty="0">
                <a:solidFill>
                  <a:srgbClr val="141413"/>
                </a:solidFill>
                <a:effectLst/>
                <a:latin typeface="Helvetica" pitchFamily="2" charset="0"/>
              </a:rPr>
              <a:t> dot </a:t>
            </a:r>
            <a:r>
              <a:rPr lang="fr-CA" dirty="0" err="1">
                <a:solidFill>
                  <a:srgbClr val="141413"/>
                </a:solidFill>
                <a:effectLst/>
                <a:latin typeface="Helvetica" pitchFamily="2" charset="0"/>
              </a:rPr>
              <a:t>represents</a:t>
            </a:r>
            <a:r>
              <a:rPr lang="fr-CA" dirty="0">
                <a:solidFill>
                  <a:srgbClr val="141413"/>
                </a:solidFill>
                <a:effectLst/>
                <a:latin typeface="Helvetica" pitchFamily="2" charset="0"/>
              </a:rPr>
              <a:t> a country. </a:t>
            </a:r>
          </a:p>
          <a:p>
            <a:r>
              <a:rPr lang="fr-CA" dirty="0">
                <a:solidFill>
                  <a:srgbClr val="141413"/>
                </a:solidFill>
                <a:effectLst/>
                <a:latin typeface="Helvetica" pitchFamily="2" charset="0"/>
              </a:rPr>
              <a:t>HDI=Human </a:t>
            </a:r>
            <a:r>
              <a:rPr lang="fr-CA" dirty="0" err="1">
                <a:solidFill>
                  <a:srgbClr val="141413"/>
                </a:solidFill>
                <a:effectLst/>
                <a:latin typeface="Helvetica" pitchFamily="2" charset="0"/>
              </a:rPr>
              <a:t>Development</a:t>
            </a:r>
            <a:r>
              <a:rPr lang="fr-CA" dirty="0">
                <a:solidFill>
                  <a:srgbClr val="141413"/>
                </a:solidFill>
                <a:effectLst/>
                <a:latin typeface="Helvetica" pitchFamily="2" charset="0"/>
              </a:rPr>
              <a:t> Index.</a:t>
            </a:r>
          </a:p>
        </p:txBody>
      </p:sp>
    </p:spTree>
  </p:cSld>
  <p:clrMapOvr>
    <a:masterClrMapping/>
  </p:clrMapOvr>
  <p:transition>
    <p:wipe dir="r"/>
  </p:transition>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4" name="Les objectifs de l’OMS"/>
          <p:cNvSpPr txBox="1">
            <a:spLocks noGrp="1"/>
          </p:cNvSpPr>
          <p:nvPr>
            <p:ph type="title"/>
            <p:custDataLst>
              <p:tags r:id="rId1"/>
            </p:custDataLst>
          </p:nvPr>
        </p:nvSpPr>
        <p:spPr>
          <a:xfrm>
            <a:off x="609600" y="274638"/>
            <a:ext cx="8636000" cy="1143001"/>
          </a:xfrm>
          <a:prstGeom prst="rect">
            <a:avLst/>
          </a:prstGeom>
        </p:spPr>
        <p:txBody>
          <a:bodyPr/>
          <a:lstStyle>
            <a:lvl1pPr>
              <a:defRPr>
                <a:solidFill>
                  <a:srgbClr val="000000"/>
                </a:solidFill>
              </a:defRPr>
            </a:lvl1pPr>
          </a:lstStyle>
          <a:p>
            <a:pPr>
              <a:defRPr>
                <a:effectLst/>
              </a:defRPr>
            </a:pPr>
            <a:r>
              <a:t>Les objectifs de l’OMS</a:t>
            </a:r>
          </a:p>
        </p:txBody>
      </p:sp>
      <p:sp>
        <p:nvSpPr>
          <p:cNvPr id="1385" name="90 % des femmes doivent être entièrement vaccinées à l'âge de 15 ans,…"/>
          <p:cNvSpPr txBox="1">
            <a:spLocks noGrp="1"/>
          </p:cNvSpPr>
          <p:nvPr>
            <p:ph type="body" idx="1"/>
            <p:custDataLst>
              <p:tags r:id="rId2"/>
            </p:custDataLst>
          </p:nvPr>
        </p:nvSpPr>
        <p:spPr>
          <a:xfrm>
            <a:off x="609600" y="1600204"/>
            <a:ext cx="10972800" cy="4525965"/>
          </a:xfrm>
          <a:prstGeom prst="rect">
            <a:avLst/>
          </a:prstGeom>
        </p:spPr>
        <p:txBody>
          <a:bodyPr>
            <a:normAutofit/>
          </a:bodyPr>
          <a:lstStyle/>
          <a:p>
            <a:r>
              <a:rPr lang="en-CA" dirty="0">
                <a:effectLst/>
                <a:latin typeface="+mj-lt"/>
              </a:rPr>
              <a:t>90 % des filles </a:t>
            </a:r>
            <a:r>
              <a:rPr lang="en-CA" dirty="0" err="1">
                <a:effectLst/>
                <a:latin typeface="+mj-lt"/>
              </a:rPr>
              <a:t>dès</a:t>
            </a:r>
            <a:r>
              <a:rPr lang="en-CA" dirty="0">
                <a:effectLst/>
                <a:latin typeface="+mj-lt"/>
              </a:rPr>
              <a:t> 15 </a:t>
            </a:r>
            <a:r>
              <a:rPr lang="en-CA" dirty="0" err="1">
                <a:effectLst/>
                <a:latin typeface="+mj-lt"/>
              </a:rPr>
              <a:t>ans</a:t>
            </a:r>
            <a:r>
              <a:rPr lang="en-CA" dirty="0">
                <a:effectLst/>
                <a:latin typeface="+mj-lt"/>
              </a:rPr>
              <a:t> </a:t>
            </a:r>
            <a:r>
              <a:rPr lang="en-CA" dirty="0" err="1">
                <a:effectLst/>
                <a:latin typeface="+mj-lt"/>
              </a:rPr>
              <a:t>ayant</a:t>
            </a:r>
            <a:r>
              <a:rPr lang="en-CA" dirty="0">
                <a:effectLst/>
                <a:latin typeface="+mj-lt"/>
              </a:rPr>
              <a:t> </a:t>
            </a:r>
            <a:r>
              <a:rPr lang="en-CA" dirty="0" err="1">
                <a:effectLst/>
                <a:latin typeface="+mj-lt"/>
              </a:rPr>
              <a:t>reçu</a:t>
            </a:r>
            <a:r>
              <a:rPr lang="en-CA" dirty="0">
                <a:effectLst/>
                <a:latin typeface="+mj-lt"/>
              </a:rPr>
              <a:t> la vaccination </a:t>
            </a:r>
            <a:r>
              <a:rPr lang="en-CA" dirty="0" err="1">
                <a:effectLst/>
                <a:latin typeface="+mj-lt"/>
              </a:rPr>
              <a:t>complète</a:t>
            </a:r>
            <a:r>
              <a:rPr lang="en-CA" dirty="0">
                <a:effectLst/>
                <a:latin typeface="+mj-lt"/>
              </a:rPr>
              <a:t> </a:t>
            </a:r>
            <a:r>
              <a:rPr lang="en-CA" dirty="0" err="1">
                <a:effectLst/>
                <a:latin typeface="+mj-lt"/>
              </a:rPr>
              <a:t>à</a:t>
            </a:r>
            <a:r>
              <a:rPr lang="en-CA" dirty="0">
                <a:effectLst/>
                <a:latin typeface="+mj-lt"/>
              </a:rPr>
              <a:t> VPH;</a:t>
            </a:r>
          </a:p>
          <a:p>
            <a:r>
              <a:rPr lang="en-CA" dirty="0">
                <a:effectLst/>
                <a:latin typeface="+mj-lt"/>
              </a:rPr>
              <a:t>70 % des femmes </a:t>
            </a:r>
            <a:r>
              <a:rPr lang="en-CA" dirty="0" err="1">
                <a:effectLst/>
                <a:latin typeface="+mj-lt"/>
              </a:rPr>
              <a:t>dépistées</a:t>
            </a:r>
            <a:r>
              <a:rPr lang="en-CA" dirty="0">
                <a:effectLst/>
                <a:latin typeface="+mj-lt"/>
              </a:rPr>
              <a:t> </a:t>
            </a:r>
            <a:r>
              <a:rPr lang="en-CA" dirty="0" err="1">
                <a:effectLst/>
                <a:latin typeface="+mj-lt"/>
              </a:rPr>
              <a:t>à</a:t>
            </a:r>
            <a:r>
              <a:rPr lang="en-CA" dirty="0">
                <a:effectLst/>
                <a:latin typeface="+mj-lt"/>
              </a:rPr>
              <a:t> </a:t>
            </a:r>
            <a:r>
              <a:rPr lang="en-CA" dirty="0" err="1">
                <a:effectLst/>
                <a:latin typeface="+mj-lt"/>
              </a:rPr>
              <a:t>l’aide</a:t>
            </a:r>
            <a:r>
              <a:rPr lang="en-CA" dirty="0">
                <a:effectLst/>
                <a:latin typeface="+mj-lt"/>
              </a:rPr>
              <a:t> d’un test de haute performance </a:t>
            </a:r>
            <a:r>
              <a:rPr lang="en-CA" dirty="0" err="1">
                <a:effectLst/>
                <a:latin typeface="+mj-lt"/>
              </a:rPr>
              <a:t>à</a:t>
            </a:r>
            <a:r>
              <a:rPr lang="en-CA" dirty="0">
                <a:effectLst/>
                <a:latin typeface="+mj-lt"/>
              </a:rPr>
              <a:t> 35 </a:t>
            </a:r>
            <a:r>
              <a:rPr lang="en-CA" dirty="0" err="1">
                <a:effectLst/>
                <a:latin typeface="+mj-lt"/>
              </a:rPr>
              <a:t>ans</a:t>
            </a:r>
            <a:r>
              <a:rPr lang="en-CA" dirty="0">
                <a:effectLst/>
                <a:latin typeface="+mj-lt"/>
              </a:rPr>
              <a:t> et </a:t>
            </a:r>
            <a:r>
              <a:rPr lang="en-CA" dirty="0" err="1">
                <a:effectLst/>
                <a:latin typeface="+mj-lt"/>
              </a:rPr>
              <a:t>à</a:t>
            </a:r>
            <a:r>
              <a:rPr lang="en-CA" dirty="0">
                <a:effectLst/>
                <a:latin typeface="+mj-lt"/>
              </a:rPr>
              <a:t> nouveau </a:t>
            </a:r>
            <a:r>
              <a:rPr lang="en-CA" dirty="0" err="1">
                <a:effectLst/>
                <a:latin typeface="+mj-lt"/>
              </a:rPr>
              <a:t>à</a:t>
            </a:r>
            <a:r>
              <a:rPr lang="en-CA" dirty="0">
                <a:effectLst/>
                <a:latin typeface="+mj-lt"/>
              </a:rPr>
              <a:t> 45 </a:t>
            </a:r>
            <a:r>
              <a:rPr lang="en-CA" dirty="0" err="1">
                <a:effectLst/>
                <a:latin typeface="+mj-lt"/>
              </a:rPr>
              <a:t>ans</a:t>
            </a:r>
            <a:r>
              <a:rPr lang="en-CA" dirty="0">
                <a:effectLst/>
                <a:latin typeface="+mj-lt"/>
              </a:rPr>
              <a:t>;</a:t>
            </a:r>
          </a:p>
          <a:p>
            <a:r>
              <a:rPr lang="en-CA" dirty="0">
                <a:effectLst/>
                <a:latin typeface="+mj-lt"/>
              </a:rPr>
              <a:t>90 % des femmes </a:t>
            </a:r>
            <a:r>
              <a:rPr lang="en-CA" dirty="0" err="1">
                <a:effectLst/>
                <a:latin typeface="+mj-lt"/>
              </a:rPr>
              <a:t>identifiées</a:t>
            </a:r>
            <a:r>
              <a:rPr lang="en-CA" dirty="0">
                <a:effectLst/>
                <a:latin typeface="+mj-lt"/>
              </a:rPr>
              <a:t> </a:t>
            </a:r>
            <a:r>
              <a:rPr lang="en-CA" dirty="0" err="1">
                <a:effectLst/>
                <a:latin typeface="+mj-lt"/>
              </a:rPr>
              <a:t>porteuses</a:t>
            </a:r>
            <a:r>
              <a:rPr lang="en-CA" dirty="0">
                <a:effectLst/>
                <a:latin typeface="+mj-lt"/>
              </a:rPr>
              <a:t> d’un cancer </a:t>
            </a:r>
            <a:r>
              <a:rPr lang="en-CA" dirty="0" err="1">
                <a:effectLst/>
                <a:latin typeface="+mj-lt"/>
              </a:rPr>
              <a:t>recevant</a:t>
            </a:r>
            <a:r>
              <a:rPr lang="en-CA" dirty="0">
                <a:effectLst/>
                <a:latin typeface="+mj-lt"/>
              </a:rPr>
              <a:t> un </a:t>
            </a:r>
            <a:r>
              <a:rPr lang="en-CA" dirty="0" err="1">
                <a:effectLst/>
                <a:latin typeface="+mj-lt"/>
              </a:rPr>
              <a:t>traitement</a:t>
            </a:r>
            <a:r>
              <a:rPr lang="en-CA" dirty="0">
                <a:effectLst/>
                <a:latin typeface="+mj-lt"/>
              </a:rPr>
              <a:t>, </a:t>
            </a:r>
            <a:r>
              <a:rPr lang="en-CA" dirty="0" err="1">
                <a:effectLst/>
                <a:latin typeface="+mj-lt"/>
              </a:rPr>
              <a:t>soit</a:t>
            </a:r>
            <a:r>
              <a:rPr lang="en-CA" dirty="0">
                <a:effectLst/>
                <a:latin typeface="+mj-lt"/>
              </a:rPr>
              <a:t> </a:t>
            </a:r>
          </a:p>
          <a:p>
            <a:pPr lvl="1"/>
            <a:r>
              <a:rPr lang="en-CA" dirty="0">
                <a:effectLst/>
                <a:latin typeface="+mj-lt"/>
              </a:rPr>
              <a:t>90 % des femmes avec un </a:t>
            </a:r>
            <a:r>
              <a:rPr lang="en-CA" dirty="0" err="1">
                <a:effectLst/>
                <a:latin typeface="+mj-lt"/>
              </a:rPr>
              <a:t>précancer</a:t>
            </a:r>
            <a:r>
              <a:rPr lang="en-CA" dirty="0">
                <a:effectLst/>
                <a:latin typeface="+mj-lt"/>
              </a:rPr>
              <a:t> </a:t>
            </a:r>
            <a:r>
              <a:rPr lang="en-CA" dirty="0" err="1">
                <a:effectLst/>
                <a:latin typeface="+mj-lt"/>
              </a:rPr>
              <a:t>traité</a:t>
            </a:r>
            <a:r>
              <a:rPr lang="en-CA" dirty="0">
                <a:effectLst/>
                <a:latin typeface="+mj-lt"/>
              </a:rPr>
              <a:t> et </a:t>
            </a:r>
          </a:p>
          <a:p>
            <a:pPr lvl="1"/>
            <a:r>
              <a:rPr lang="en-CA" dirty="0">
                <a:effectLst/>
                <a:latin typeface="+mj-lt"/>
              </a:rPr>
              <a:t>90 % des femmes avec un cancer </a:t>
            </a:r>
            <a:r>
              <a:rPr lang="en-CA" dirty="0" err="1">
                <a:effectLst/>
                <a:latin typeface="+mj-lt"/>
              </a:rPr>
              <a:t>invasif</a:t>
            </a:r>
            <a:r>
              <a:rPr lang="en-CA" dirty="0">
                <a:effectLst/>
                <a:latin typeface="+mj-lt"/>
              </a:rPr>
              <a:t> </a:t>
            </a:r>
            <a:r>
              <a:rPr lang="en-CA" dirty="0" err="1">
                <a:effectLst/>
                <a:latin typeface="+mj-lt"/>
              </a:rPr>
              <a:t>géré</a:t>
            </a:r>
            <a:r>
              <a:rPr lang="en-CA" dirty="0">
                <a:effectLst/>
                <a:latin typeface="+mj-lt"/>
              </a:rPr>
              <a:t>.</a:t>
            </a:r>
          </a:p>
        </p:txBody>
      </p:sp>
    </p:spTree>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9666" name="Rectangle 2">
            <a:extLst>
              <a:ext uri="{FF2B5EF4-FFF2-40B4-BE49-F238E27FC236}">
                <a16:creationId xmlns:a16="http://schemas.microsoft.com/office/drawing/2014/main" id="{3AABCAAC-5168-4A87-1FF4-9A72BAB77A3D}"/>
              </a:ext>
            </a:extLst>
          </p:cNvPr>
          <p:cNvSpPr>
            <a:spLocks noGrp="1" noChangeArrowheads="1"/>
          </p:cNvSpPr>
          <p:nvPr>
            <p:ph type="title"/>
          </p:nvPr>
        </p:nvSpPr>
        <p:spPr/>
        <p:txBody>
          <a:bodyPr/>
          <a:lstStyle/>
          <a:p>
            <a:r>
              <a:rPr lang="fr-CA" altLang="fr-FR" sz="2700" dirty="0"/>
              <a:t>Les limites de la prévention primaire</a:t>
            </a:r>
            <a:r>
              <a:rPr lang="fr-CA" altLang="fr-FR" sz="2800" dirty="0"/>
              <a:t> </a:t>
            </a:r>
          </a:p>
        </p:txBody>
      </p:sp>
      <p:sp>
        <p:nvSpPr>
          <p:cNvPr id="369667" name="Rectangle 3">
            <a:extLst>
              <a:ext uri="{FF2B5EF4-FFF2-40B4-BE49-F238E27FC236}">
                <a16:creationId xmlns:a16="http://schemas.microsoft.com/office/drawing/2014/main" id="{22F4A417-1D84-0867-DB31-480FF4EA05DC}"/>
              </a:ext>
            </a:extLst>
          </p:cNvPr>
          <p:cNvSpPr>
            <a:spLocks noGrp="1" noChangeArrowheads="1"/>
          </p:cNvSpPr>
          <p:nvPr>
            <p:ph type="body" idx="1"/>
          </p:nvPr>
        </p:nvSpPr>
        <p:spPr>
          <a:xfrm>
            <a:off x="2895600" y="2133601"/>
            <a:ext cx="7239000" cy="4416425"/>
          </a:xfrm>
        </p:spPr>
        <p:txBody>
          <a:bodyPr/>
          <a:lstStyle/>
          <a:p>
            <a:pPr>
              <a:buFontTx/>
              <a:buNone/>
            </a:pPr>
            <a:r>
              <a:rPr lang="fr-FR" altLang="fr-FR" sz="2000" dirty="0">
                <a:latin typeface="Arial" panose="020B0604020202020204" pitchFamily="34" charset="0"/>
              </a:rPr>
              <a:t>   Inclut les moyens à appliquer </a:t>
            </a:r>
            <a:r>
              <a:rPr lang="fr-FR" altLang="fr-FR" sz="2000" b="1" dirty="0">
                <a:latin typeface="Arial" panose="020B0604020202020204" pitchFamily="34" charset="0"/>
              </a:rPr>
              <a:t>avant l’exposition</a:t>
            </a:r>
            <a:r>
              <a:rPr lang="fr-FR" altLang="fr-FR" sz="2000" dirty="0">
                <a:latin typeface="Arial" panose="020B0604020202020204" pitchFamily="34" charset="0"/>
              </a:rPr>
              <a:t> pour diminuer le risque d’infection</a:t>
            </a:r>
          </a:p>
          <a:p>
            <a:pPr lvl="1">
              <a:buClr>
                <a:schemeClr val="tx1"/>
              </a:buClr>
              <a:buFont typeface="Wingdings" pitchFamily="2" charset="2"/>
              <a:buChar char="§"/>
            </a:pPr>
            <a:r>
              <a:rPr lang="fr-FR" altLang="fr-FR" sz="2000" dirty="0">
                <a:latin typeface="Arial" panose="020B0604020202020204" pitchFamily="34" charset="0"/>
              </a:rPr>
              <a:t>réduire le nombre de partenaires</a:t>
            </a:r>
          </a:p>
          <a:p>
            <a:pPr lvl="1">
              <a:buClr>
                <a:schemeClr val="tx1"/>
              </a:buClr>
              <a:buFont typeface="Wingdings" pitchFamily="2" charset="2"/>
              <a:buChar char="§"/>
            </a:pPr>
            <a:r>
              <a:rPr lang="fr-FR" altLang="fr-FR" sz="2000" dirty="0">
                <a:latin typeface="Arial" panose="020B0604020202020204" pitchFamily="34" charset="0"/>
              </a:rPr>
              <a:t>retarder la première relation sexuelle</a:t>
            </a:r>
          </a:p>
          <a:p>
            <a:pPr lvl="1">
              <a:buClr>
                <a:schemeClr val="tx1"/>
              </a:buClr>
              <a:buFont typeface="Wingdings" pitchFamily="2" charset="2"/>
              <a:buChar char="§"/>
            </a:pPr>
            <a:r>
              <a:rPr lang="fr-FR" altLang="fr-FR" sz="2000" dirty="0">
                <a:latin typeface="Arial" panose="020B0604020202020204" pitchFamily="34" charset="0"/>
              </a:rPr>
              <a:t>avoir des pratiques sexuelles plus sécuritaires</a:t>
            </a:r>
          </a:p>
          <a:p>
            <a:pPr lvl="1">
              <a:buClr>
                <a:schemeClr val="tx1"/>
              </a:buClr>
              <a:buFont typeface="Wingdings" pitchFamily="2" charset="2"/>
              <a:buChar char="§"/>
            </a:pPr>
            <a:r>
              <a:rPr lang="fr-FR" altLang="fr-FR" sz="2000" dirty="0">
                <a:latin typeface="Arial" panose="020B0604020202020204" pitchFamily="34" charset="0"/>
              </a:rPr>
              <a:t>choisir une méthode de contraception</a:t>
            </a:r>
          </a:p>
        </p:txBody>
      </p:sp>
      <p:sp>
        <p:nvSpPr>
          <p:cNvPr id="2" name="ZoneTexte 1">
            <a:extLst>
              <a:ext uri="{FF2B5EF4-FFF2-40B4-BE49-F238E27FC236}">
                <a16:creationId xmlns:a16="http://schemas.microsoft.com/office/drawing/2014/main" id="{B53C421C-0A46-8FC9-1FCB-6AB9E07DE218}"/>
              </a:ext>
            </a:extLst>
          </p:cNvPr>
          <p:cNvSpPr txBox="1"/>
          <p:nvPr/>
        </p:nvSpPr>
        <p:spPr>
          <a:xfrm>
            <a:off x="2328530" y="5390707"/>
            <a:ext cx="5836854" cy="369332"/>
          </a:xfrm>
          <a:prstGeom prst="rect">
            <a:avLst/>
          </a:prstGeom>
          <a:noFill/>
        </p:spPr>
        <p:txBody>
          <a:bodyPr wrap="none" rtlCol="0">
            <a:spAutoFit/>
          </a:bodyPr>
          <a:lstStyle/>
          <a:p>
            <a:r>
              <a:rPr lang="fr-CA" b="1" dirty="0">
                <a:solidFill>
                  <a:schemeClr val="accent6"/>
                </a:solidFill>
              </a:rPr>
              <a:t>Impossible de faire mieux que la vaccination contre le VPH!</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2FE727D2-8898-BE0C-3146-96EA5E423AE7}"/>
              </a:ext>
            </a:extLst>
          </p:cNvPr>
          <p:cNvSpPr>
            <a:spLocks noChangeArrowheads="1"/>
          </p:cNvSpPr>
          <p:nvPr/>
        </p:nvSpPr>
        <p:spPr bwMode="auto">
          <a:xfrm>
            <a:off x="2370932" y="215192"/>
            <a:ext cx="8177213" cy="947738"/>
          </a:xfrm>
          <a:prstGeom prst="rect">
            <a:avLst/>
          </a:prstGeom>
          <a:noFill/>
          <a:ln w="9525">
            <a:noFill/>
            <a:miter lim="800000"/>
            <a:headEnd/>
            <a:tailEnd/>
          </a:ln>
          <a:effectLst>
            <a:outerShdw dist="17961" dir="2700000" algn="ctr" rotWithShape="0">
              <a:schemeClr val="bg1"/>
            </a:outerShdw>
          </a:effectLst>
        </p:spPr>
        <p:txBody>
          <a:bodyPr lIns="17996" tIns="45712" rIns="17996" bIns="45712" anchor="ctr"/>
          <a:lstStyle/>
          <a:p>
            <a:pPr algn="ctr">
              <a:lnSpc>
                <a:spcPct val="115000"/>
              </a:lnSpc>
              <a:defRPr/>
            </a:pPr>
            <a:r>
              <a:rPr lang="en-US" sz="2500" b="1" dirty="0">
                <a:solidFill>
                  <a:srgbClr val="6565FF"/>
                </a:solidFill>
                <a:latin typeface="Century Gothic" pitchFamily="34" charset="0"/>
              </a:rPr>
              <a:t>ÂGE DE LA FEMME À LA PREMIÈRE RELATION STABLE</a:t>
            </a:r>
            <a:endParaRPr lang="en-US" sz="2500" b="1" dirty="0">
              <a:solidFill>
                <a:srgbClr val="260B00"/>
              </a:solidFill>
              <a:latin typeface="Century Gothic" pitchFamily="34" charset="0"/>
            </a:endParaRPr>
          </a:p>
          <a:p>
            <a:pPr algn="ctr">
              <a:lnSpc>
                <a:spcPct val="115000"/>
              </a:lnSpc>
              <a:defRPr/>
            </a:pPr>
            <a:r>
              <a:rPr lang="en-US" sz="2500" b="1" dirty="0">
                <a:solidFill>
                  <a:srgbClr val="260B00"/>
                </a:solidFill>
                <a:latin typeface="Century Gothic" pitchFamily="34" charset="0"/>
              </a:rPr>
              <a:t>ET ÂGE DU PARTENAIRE CORRESPONDANT</a:t>
            </a:r>
          </a:p>
        </p:txBody>
      </p:sp>
      <p:sp>
        <p:nvSpPr>
          <p:cNvPr id="4099" name="Rectangle 3">
            <a:extLst>
              <a:ext uri="{FF2B5EF4-FFF2-40B4-BE49-F238E27FC236}">
                <a16:creationId xmlns:a16="http://schemas.microsoft.com/office/drawing/2014/main" id="{6D54BEAC-3484-857C-338F-3D39FA95D49C}"/>
              </a:ext>
            </a:extLst>
          </p:cNvPr>
          <p:cNvSpPr>
            <a:spLocks noChangeArrowheads="1"/>
          </p:cNvSpPr>
          <p:nvPr/>
        </p:nvSpPr>
        <p:spPr bwMode="auto">
          <a:xfrm rot="5400000">
            <a:off x="7584282" y="3764757"/>
            <a:ext cx="5957888" cy="22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rot="10800000" vert="eaVert" wrap="none" lIns="17996" tIns="10798" rIns="17996" bIns="10798"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endParaRPr lang="es-ES" altLang="fr-FR" sz="800">
              <a:solidFill>
                <a:srgbClr val="3333CC"/>
              </a:solidFill>
              <a:latin typeface="Century Gothic" panose="020B0502020202020204" pitchFamily="34" charset="0"/>
            </a:endParaRPr>
          </a:p>
        </p:txBody>
      </p:sp>
      <p:sp>
        <p:nvSpPr>
          <p:cNvPr id="4100" name="Line 4">
            <a:extLst>
              <a:ext uri="{FF2B5EF4-FFF2-40B4-BE49-F238E27FC236}">
                <a16:creationId xmlns:a16="http://schemas.microsoft.com/office/drawing/2014/main" id="{5F07918E-722D-3C2B-F505-EAF7655ABBF8}"/>
              </a:ext>
            </a:extLst>
          </p:cNvPr>
          <p:cNvSpPr>
            <a:spLocks noChangeShapeType="1"/>
          </p:cNvSpPr>
          <p:nvPr/>
        </p:nvSpPr>
        <p:spPr bwMode="auto">
          <a:xfrm flipV="1">
            <a:off x="14666913" y="1538288"/>
            <a:ext cx="0" cy="6350"/>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fr-CA"/>
          </a:p>
        </p:txBody>
      </p:sp>
      <p:sp>
        <p:nvSpPr>
          <p:cNvPr id="4101" name="Rectangle 5">
            <a:extLst>
              <a:ext uri="{FF2B5EF4-FFF2-40B4-BE49-F238E27FC236}">
                <a16:creationId xmlns:a16="http://schemas.microsoft.com/office/drawing/2014/main" id="{B82BB74E-D17A-7904-FD4C-14797B0DC0D0}"/>
              </a:ext>
            </a:extLst>
          </p:cNvPr>
          <p:cNvSpPr>
            <a:spLocks noChangeArrowheads="1"/>
          </p:cNvSpPr>
          <p:nvPr/>
        </p:nvSpPr>
        <p:spPr bwMode="auto">
          <a:xfrm>
            <a:off x="7659688" y="6175376"/>
            <a:ext cx="227145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ca-ES" altLang="fr-FR" sz="2000" dirty="0">
                <a:latin typeface="Century Gothic" panose="020B0502020202020204" pitchFamily="34" charset="0"/>
              </a:rPr>
              <a:t>ÂGE DE LA FEMME</a:t>
            </a:r>
          </a:p>
        </p:txBody>
      </p:sp>
      <p:sp>
        <p:nvSpPr>
          <p:cNvPr id="4102" name="Rectangle 6">
            <a:extLst>
              <a:ext uri="{FF2B5EF4-FFF2-40B4-BE49-F238E27FC236}">
                <a16:creationId xmlns:a16="http://schemas.microsoft.com/office/drawing/2014/main" id="{ACF2F913-BA8C-94A8-3AB6-F21C54D08C21}"/>
              </a:ext>
            </a:extLst>
          </p:cNvPr>
          <p:cNvSpPr>
            <a:spLocks noChangeArrowheads="1"/>
          </p:cNvSpPr>
          <p:nvPr/>
        </p:nvSpPr>
        <p:spPr bwMode="auto">
          <a:xfrm rot="16200000">
            <a:off x="1518857" y="3473250"/>
            <a:ext cx="223619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ca-ES" altLang="fr-FR" sz="2000" dirty="0">
                <a:latin typeface="Century Gothic" panose="020B0502020202020204" pitchFamily="34" charset="0"/>
              </a:rPr>
              <a:t>ÂGE DE L’HOMME</a:t>
            </a:r>
            <a:endParaRPr lang="ca-ES" altLang="fr-FR" sz="2400" dirty="0">
              <a:latin typeface="Century Gothic" panose="020B0502020202020204" pitchFamily="34" charset="0"/>
            </a:endParaRPr>
          </a:p>
        </p:txBody>
      </p:sp>
      <p:sp>
        <p:nvSpPr>
          <p:cNvPr id="4103" name="Rectangle 7">
            <a:extLst>
              <a:ext uri="{FF2B5EF4-FFF2-40B4-BE49-F238E27FC236}">
                <a16:creationId xmlns:a16="http://schemas.microsoft.com/office/drawing/2014/main" id="{DD9CA1F0-E820-1AE0-834A-254274089ED0}"/>
              </a:ext>
            </a:extLst>
          </p:cNvPr>
          <p:cNvSpPr>
            <a:spLocks noChangeArrowheads="1"/>
          </p:cNvSpPr>
          <p:nvPr/>
        </p:nvSpPr>
        <p:spPr bwMode="auto">
          <a:xfrm>
            <a:off x="3290889" y="5622925"/>
            <a:ext cx="6061075" cy="1588"/>
          </a:xfrm>
          <a:prstGeom prst="rect">
            <a:avLst/>
          </a:prstGeom>
          <a:solidFill>
            <a:srgbClr val="000000"/>
          </a:solidFill>
          <a:ln w="4763">
            <a:solidFill>
              <a:srgbClr val="000000"/>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fr-CA" altLang="fr-FR"/>
          </a:p>
        </p:txBody>
      </p:sp>
      <p:sp>
        <p:nvSpPr>
          <p:cNvPr id="4104" name="Line 8">
            <a:extLst>
              <a:ext uri="{FF2B5EF4-FFF2-40B4-BE49-F238E27FC236}">
                <a16:creationId xmlns:a16="http://schemas.microsoft.com/office/drawing/2014/main" id="{5A19FB3D-B01D-6DC6-C277-BA7D68BDF441}"/>
              </a:ext>
            </a:extLst>
          </p:cNvPr>
          <p:cNvSpPr>
            <a:spLocks noChangeShapeType="1"/>
          </p:cNvSpPr>
          <p:nvPr/>
        </p:nvSpPr>
        <p:spPr bwMode="auto">
          <a:xfrm flipV="1">
            <a:off x="3289300" y="5624513"/>
            <a:ext cx="1588" cy="69850"/>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fr-CA"/>
          </a:p>
        </p:txBody>
      </p:sp>
      <p:sp>
        <p:nvSpPr>
          <p:cNvPr id="4105" name="Line 9">
            <a:extLst>
              <a:ext uri="{FF2B5EF4-FFF2-40B4-BE49-F238E27FC236}">
                <a16:creationId xmlns:a16="http://schemas.microsoft.com/office/drawing/2014/main" id="{FB981877-A0C1-3560-86C1-B8DCD1F2B6FF}"/>
              </a:ext>
            </a:extLst>
          </p:cNvPr>
          <p:cNvSpPr>
            <a:spLocks noChangeShapeType="1"/>
          </p:cNvSpPr>
          <p:nvPr/>
        </p:nvSpPr>
        <p:spPr bwMode="auto">
          <a:xfrm flipV="1">
            <a:off x="3792539" y="5624513"/>
            <a:ext cx="3175" cy="69850"/>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fr-CA"/>
          </a:p>
        </p:txBody>
      </p:sp>
      <p:sp>
        <p:nvSpPr>
          <p:cNvPr id="4106" name="Line 10">
            <a:extLst>
              <a:ext uri="{FF2B5EF4-FFF2-40B4-BE49-F238E27FC236}">
                <a16:creationId xmlns:a16="http://schemas.microsoft.com/office/drawing/2014/main" id="{5703AD12-8FD5-2A7A-251A-5D0ED3D11C31}"/>
              </a:ext>
            </a:extLst>
          </p:cNvPr>
          <p:cNvSpPr>
            <a:spLocks noChangeShapeType="1"/>
          </p:cNvSpPr>
          <p:nvPr/>
        </p:nvSpPr>
        <p:spPr bwMode="auto">
          <a:xfrm flipV="1">
            <a:off x="4298950" y="5624513"/>
            <a:ext cx="1588" cy="69850"/>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fr-CA"/>
          </a:p>
        </p:txBody>
      </p:sp>
      <p:sp>
        <p:nvSpPr>
          <p:cNvPr id="4107" name="Line 11">
            <a:extLst>
              <a:ext uri="{FF2B5EF4-FFF2-40B4-BE49-F238E27FC236}">
                <a16:creationId xmlns:a16="http://schemas.microsoft.com/office/drawing/2014/main" id="{DD6ABF73-F0FC-C966-093A-0F7868DD7DE5}"/>
              </a:ext>
            </a:extLst>
          </p:cNvPr>
          <p:cNvSpPr>
            <a:spLocks noChangeShapeType="1"/>
          </p:cNvSpPr>
          <p:nvPr/>
        </p:nvSpPr>
        <p:spPr bwMode="auto">
          <a:xfrm flipV="1">
            <a:off x="4806950" y="5624513"/>
            <a:ext cx="0" cy="69850"/>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fr-CA"/>
          </a:p>
        </p:txBody>
      </p:sp>
      <p:sp>
        <p:nvSpPr>
          <p:cNvPr id="4108" name="Line 12">
            <a:extLst>
              <a:ext uri="{FF2B5EF4-FFF2-40B4-BE49-F238E27FC236}">
                <a16:creationId xmlns:a16="http://schemas.microsoft.com/office/drawing/2014/main" id="{F0D73D79-0092-CBB9-B40D-EDEE759F0050}"/>
              </a:ext>
            </a:extLst>
          </p:cNvPr>
          <p:cNvSpPr>
            <a:spLocks noChangeShapeType="1"/>
          </p:cNvSpPr>
          <p:nvPr/>
        </p:nvSpPr>
        <p:spPr bwMode="auto">
          <a:xfrm flipV="1">
            <a:off x="5308601" y="5624513"/>
            <a:ext cx="3175" cy="69850"/>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fr-CA"/>
          </a:p>
        </p:txBody>
      </p:sp>
      <p:sp>
        <p:nvSpPr>
          <p:cNvPr id="4109" name="Line 13">
            <a:extLst>
              <a:ext uri="{FF2B5EF4-FFF2-40B4-BE49-F238E27FC236}">
                <a16:creationId xmlns:a16="http://schemas.microsoft.com/office/drawing/2014/main" id="{43AD36BF-3A25-80F9-15A8-16107FF9B504}"/>
              </a:ext>
            </a:extLst>
          </p:cNvPr>
          <p:cNvSpPr>
            <a:spLocks noChangeShapeType="1"/>
          </p:cNvSpPr>
          <p:nvPr/>
        </p:nvSpPr>
        <p:spPr bwMode="auto">
          <a:xfrm flipV="1">
            <a:off x="5815014" y="5624513"/>
            <a:ext cx="1587" cy="69850"/>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fr-CA"/>
          </a:p>
        </p:txBody>
      </p:sp>
      <p:sp>
        <p:nvSpPr>
          <p:cNvPr id="4110" name="Line 14">
            <a:extLst>
              <a:ext uri="{FF2B5EF4-FFF2-40B4-BE49-F238E27FC236}">
                <a16:creationId xmlns:a16="http://schemas.microsoft.com/office/drawing/2014/main" id="{EE25665F-CF2F-EE94-B993-46F72E206FA0}"/>
              </a:ext>
            </a:extLst>
          </p:cNvPr>
          <p:cNvSpPr>
            <a:spLocks noChangeShapeType="1"/>
          </p:cNvSpPr>
          <p:nvPr/>
        </p:nvSpPr>
        <p:spPr bwMode="auto">
          <a:xfrm flipV="1">
            <a:off x="6321425" y="5624513"/>
            <a:ext cx="0" cy="69850"/>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fr-CA"/>
          </a:p>
        </p:txBody>
      </p:sp>
      <p:sp>
        <p:nvSpPr>
          <p:cNvPr id="4111" name="Line 15">
            <a:extLst>
              <a:ext uri="{FF2B5EF4-FFF2-40B4-BE49-F238E27FC236}">
                <a16:creationId xmlns:a16="http://schemas.microsoft.com/office/drawing/2014/main" id="{0C428628-E46B-ED0D-860B-583EE6DFA9E3}"/>
              </a:ext>
            </a:extLst>
          </p:cNvPr>
          <p:cNvSpPr>
            <a:spLocks noChangeShapeType="1"/>
          </p:cNvSpPr>
          <p:nvPr/>
        </p:nvSpPr>
        <p:spPr bwMode="auto">
          <a:xfrm flipV="1">
            <a:off x="6826250" y="5624513"/>
            <a:ext cx="1588" cy="69850"/>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fr-CA"/>
          </a:p>
        </p:txBody>
      </p:sp>
      <p:sp>
        <p:nvSpPr>
          <p:cNvPr id="4112" name="Line 16">
            <a:extLst>
              <a:ext uri="{FF2B5EF4-FFF2-40B4-BE49-F238E27FC236}">
                <a16:creationId xmlns:a16="http://schemas.microsoft.com/office/drawing/2014/main" id="{2D7A5E14-1EBD-5DC2-35E0-29A9C775C192}"/>
              </a:ext>
            </a:extLst>
          </p:cNvPr>
          <p:cNvSpPr>
            <a:spLocks noChangeShapeType="1"/>
          </p:cNvSpPr>
          <p:nvPr/>
        </p:nvSpPr>
        <p:spPr bwMode="auto">
          <a:xfrm flipV="1">
            <a:off x="7331075" y="5624513"/>
            <a:ext cx="1588" cy="69850"/>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fr-CA"/>
          </a:p>
        </p:txBody>
      </p:sp>
      <p:sp>
        <p:nvSpPr>
          <p:cNvPr id="4113" name="Line 17">
            <a:extLst>
              <a:ext uri="{FF2B5EF4-FFF2-40B4-BE49-F238E27FC236}">
                <a16:creationId xmlns:a16="http://schemas.microsoft.com/office/drawing/2014/main" id="{57C68757-2261-90C8-E819-38BC25330648}"/>
              </a:ext>
            </a:extLst>
          </p:cNvPr>
          <p:cNvSpPr>
            <a:spLocks noChangeShapeType="1"/>
          </p:cNvSpPr>
          <p:nvPr/>
        </p:nvSpPr>
        <p:spPr bwMode="auto">
          <a:xfrm flipV="1">
            <a:off x="7835901" y="5624513"/>
            <a:ext cx="3175" cy="69850"/>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fr-CA"/>
          </a:p>
        </p:txBody>
      </p:sp>
      <p:sp>
        <p:nvSpPr>
          <p:cNvPr id="4114" name="Line 18">
            <a:extLst>
              <a:ext uri="{FF2B5EF4-FFF2-40B4-BE49-F238E27FC236}">
                <a16:creationId xmlns:a16="http://schemas.microsoft.com/office/drawing/2014/main" id="{7D00B689-D213-B3AD-B89E-12E1989B92FE}"/>
              </a:ext>
            </a:extLst>
          </p:cNvPr>
          <p:cNvSpPr>
            <a:spLocks noChangeShapeType="1"/>
          </p:cNvSpPr>
          <p:nvPr/>
        </p:nvSpPr>
        <p:spPr bwMode="auto">
          <a:xfrm flipV="1">
            <a:off x="8342314" y="5624513"/>
            <a:ext cx="1587" cy="69850"/>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fr-CA"/>
          </a:p>
        </p:txBody>
      </p:sp>
      <p:sp>
        <p:nvSpPr>
          <p:cNvPr id="4115" name="Line 19">
            <a:extLst>
              <a:ext uri="{FF2B5EF4-FFF2-40B4-BE49-F238E27FC236}">
                <a16:creationId xmlns:a16="http://schemas.microsoft.com/office/drawing/2014/main" id="{D2478EB4-9D66-8E94-B6D1-FB8033F190CB}"/>
              </a:ext>
            </a:extLst>
          </p:cNvPr>
          <p:cNvSpPr>
            <a:spLocks noChangeShapeType="1"/>
          </p:cNvSpPr>
          <p:nvPr/>
        </p:nvSpPr>
        <p:spPr bwMode="auto">
          <a:xfrm flipV="1">
            <a:off x="8847139" y="5624513"/>
            <a:ext cx="1587" cy="69850"/>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fr-CA"/>
          </a:p>
        </p:txBody>
      </p:sp>
      <p:sp>
        <p:nvSpPr>
          <p:cNvPr id="4116" name="Rectangle 20">
            <a:extLst>
              <a:ext uri="{FF2B5EF4-FFF2-40B4-BE49-F238E27FC236}">
                <a16:creationId xmlns:a16="http://schemas.microsoft.com/office/drawing/2014/main" id="{857AEBD8-24CC-467C-35E8-E468FF54BD3C}"/>
              </a:ext>
            </a:extLst>
          </p:cNvPr>
          <p:cNvSpPr>
            <a:spLocks noChangeArrowheads="1"/>
          </p:cNvSpPr>
          <p:nvPr/>
        </p:nvSpPr>
        <p:spPr bwMode="auto">
          <a:xfrm>
            <a:off x="3290889" y="1279525"/>
            <a:ext cx="6061075" cy="1588"/>
          </a:xfrm>
          <a:prstGeom prst="rect">
            <a:avLst/>
          </a:prstGeom>
          <a:solidFill>
            <a:srgbClr val="000000"/>
          </a:solidFill>
          <a:ln w="4763">
            <a:solidFill>
              <a:srgbClr val="000000"/>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fr-CA" altLang="fr-FR"/>
          </a:p>
        </p:txBody>
      </p:sp>
      <p:sp>
        <p:nvSpPr>
          <p:cNvPr id="4117" name="Rectangle 21">
            <a:extLst>
              <a:ext uri="{FF2B5EF4-FFF2-40B4-BE49-F238E27FC236}">
                <a16:creationId xmlns:a16="http://schemas.microsoft.com/office/drawing/2014/main" id="{BAA4034B-C6B8-50B4-FAA7-B38E2FFB88A1}"/>
              </a:ext>
            </a:extLst>
          </p:cNvPr>
          <p:cNvSpPr>
            <a:spLocks noChangeArrowheads="1"/>
          </p:cNvSpPr>
          <p:nvPr/>
        </p:nvSpPr>
        <p:spPr bwMode="auto">
          <a:xfrm>
            <a:off x="3244850" y="5862639"/>
            <a:ext cx="12824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ca-ES" altLang="fr-FR">
                <a:latin typeface="Century Gothic" panose="020B0502020202020204" pitchFamily="34" charset="0"/>
              </a:rPr>
              <a:t>0</a:t>
            </a:r>
          </a:p>
        </p:txBody>
      </p:sp>
      <p:sp>
        <p:nvSpPr>
          <p:cNvPr id="4118" name="Rectangle 22">
            <a:extLst>
              <a:ext uri="{FF2B5EF4-FFF2-40B4-BE49-F238E27FC236}">
                <a16:creationId xmlns:a16="http://schemas.microsoft.com/office/drawing/2014/main" id="{88446542-A1C1-1E0A-67AB-BEB583EBC980}"/>
              </a:ext>
            </a:extLst>
          </p:cNvPr>
          <p:cNvSpPr>
            <a:spLocks noChangeArrowheads="1"/>
          </p:cNvSpPr>
          <p:nvPr/>
        </p:nvSpPr>
        <p:spPr bwMode="auto">
          <a:xfrm>
            <a:off x="3749675" y="5862639"/>
            <a:ext cx="12824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ca-ES" altLang="fr-FR">
                <a:latin typeface="Century Gothic" panose="020B0502020202020204" pitchFamily="34" charset="0"/>
              </a:rPr>
              <a:t>5</a:t>
            </a:r>
          </a:p>
        </p:txBody>
      </p:sp>
      <p:sp>
        <p:nvSpPr>
          <p:cNvPr id="4119" name="Rectangle 23">
            <a:extLst>
              <a:ext uri="{FF2B5EF4-FFF2-40B4-BE49-F238E27FC236}">
                <a16:creationId xmlns:a16="http://schemas.microsoft.com/office/drawing/2014/main" id="{6AA28C57-6705-4F24-609C-46B6BD52941B}"/>
              </a:ext>
            </a:extLst>
          </p:cNvPr>
          <p:cNvSpPr>
            <a:spLocks noChangeArrowheads="1"/>
          </p:cNvSpPr>
          <p:nvPr/>
        </p:nvSpPr>
        <p:spPr bwMode="auto">
          <a:xfrm>
            <a:off x="4210050" y="5862639"/>
            <a:ext cx="25648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ca-ES" altLang="fr-FR">
                <a:latin typeface="Century Gothic" panose="020B0502020202020204" pitchFamily="34" charset="0"/>
              </a:rPr>
              <a:t>10</a:t>
            </a:r>
          </a:p>
        </p:txBody>
      </p:sp>
      <p:sp>
        <p:nvSpPr>
          <p:cNvPr id="4120" name="Rectangle 24">
            <a:extLst>
              <a:ext uri="{FF2B5EF4-FFF2-40B4-BE49-F238E27FC236}">
                <a16:creationId xmlns:a16="http://schemas.microsoft.com/office/drawing/2014/main" id="{2F510FDF-704D-B1F3-F3BB-8AF68893DE82}"/>
              </a:ext>
            </a:extLst>
          </p:cNvPr>
          <p:cNvSpPr>
            <a:spLocks noChangeArrowheads="1"/>
          </p:cNvSpPr>
          <p:nvPr/>
        </p:nvSpPr>
        <p:spPr bwMode="auto">
          <a:xfrm>
            <a:off x="4716463" y="5862639"/>
            <a:ext cx="25648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ca-ES" altLang="fr-FR">
                <a:latin typeface="Century Gothic" panose="020B0502020202020204" pitchFamily="34" charset="0"/>
              </a:rPr>
              <a:t>15</a:t>
            </a:r>
          </a:p>
        </p:txBody>
      </p:sp>
      <p:sp>
        <p:nvSpPr>
          <p:cNvPr id="4121" name="Rectangle 25">
            <a:extLst>
              <a:ext uri="{FF2B5EF4-FFF2-40B4-BE49-F238E27FC236}">
                <a16:creationId xmlns:a16="http://schemas.microsoft.com/office/drawing/2014/main" id="{10E50E17-6800-A903-E7BB-C6C7ECA8496B}"/>
              </a:ext>
            </a:extLst>
          </p:cNvPr>
          <p:cNvSpPr>
            <a:spLocks noChangeArrowheads="1"/>
          </p:cNvSpPr>
          <p:nvPr/>
        </p:nvSpPr>
        <p:spPr bwMode="auto">
          <a:xfrm>
            <a:off x="5221288" y="5862639"/>
            <a:ext cx="25648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ca-ES" altLang="fr-FR">
                <a:latin typeface="Century Gothic" panose="020B0502020202020204" pitchFamily="34" charset="0"/>
              </a:rPr>
              <a:t>20</a:t>
            </a:r>
          </a:p>
        </p:txBody>
      </p:sp>
      <p:sp>
        <p:nvSpPr>
          <p:cNvPr id="4122" name="Rectangle 26">
            <a:extLst>
              <a:ext uri="{FF2B5EF4-FFF2-40B4-BE49-F238E27FC236}">
                <a16:creationId xmlns:a16="http://schemas.microsoft.com/office/drawing/2014/main" id="{491274F3-1E35-0B13-A34E-DB09E8C4C649}"/>
              </a:ext>
            </a:extLst>
          </p:cNvPr>
          <p:cNvSpPr>
            <a:spLocks noChangeArrowheads="1"/>
          </p:cNvSpPr>
          <p:nvPr/>
        </p:nvSpPr>
        <p:spPr bwMode="auto">
          <a:xfrm>
            <a:off x="5727700" y="5862639"/>
            <a:ext cx="25648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ca-ES" altLang="fr-FR">
                <a:latin typeface="Century Gothic" panose="020B0502020202020204" pitchFamily="34" charset="0"/>
              </a:rPr>
              <a:t>25</a:t>
            </a:r>
          </a:p>
        </p:txBody>
      </p:sp>
      <p:sp>
        <p:nvSpPr>
          <p:cNvPr id="4123" name="Rectangle 27">
            <a:extLst>
              <a:ext uri="{FF2B5EF4-FFF2-40B4-BE49-F238E27FC236}">
                <a16:creationId xmlns:a16="http://schemas.microsoft.com/office/drawing/2014/main" id="{DC0B0190-BA0E-F3FC-6B9C-22FD54FF6040}"/>
              </a:ext>
            </a:extLst>
          </p:cNvPr>
          <p:cNvSpPr>
            <a:spLocks noChangeArrowheads="1"/>
          </p:cNvSpPr>
          <p:nvPr/>
        </p:nvSpPr>
        <p:spPr bwMode="auto">
          <a:xfrm>
            <a:off x="6230938" y="5862639"/>
            <a:ext cx="25648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ca-ES" altLang="fr-FR">
                <a:latin typeface="Century Gothic" panose="020B0502020202020204" pitchFamily="34" charset="0"/>
              </a:rPr>
              <a:t>30</a:t>
            </a:r>
          </a:p>
        </p:txBody>
      </p:sp>
      <p:sp>
        <p:nvSpPr>
          <p:cNvPr id="4124" name="Rectangle 28">
            <a:extLst>
              <a:ext uri="{FF2B5EF4-FFF2-40B4-BE49-F238E27FC236}">
                <a16:creationId xmlns:a16="http://schemas.microsoft.com/office/drawing/2014/main" id="{E1C392DD-DE04-D34C-F670-2573E70D8A93}"/>
              </a:ext>
            </a:extLst>
          </p:cNvPr>
          <p:cNvSpPr>
            <a:spLocks noChangeArrowheads="1"/>
          </p:cNvSpPr>
          <p:nvPr/>
        </p:nvSpPr>
        <p:spPr bwMode="auto">
          <a:xfrm>
            <a:off x="6737350" y="5862639"/>
            <a:ext cx="25648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ca-ES" altLang="fr-FR">
                <a:latin typeface="Century Gothic" panose="020B0502020202020204" pitchFamily="34" charset="0"/>
              </a:rPr>
              <a:t>35</a:t>
            </a:r>
          </a:p>
        </p:txBody>
      </p:sp>
      <p:sp>
        <p:nvSpPr>
          <p:cNvPr id="4125" name="Rectangle 29">
            <a:extLst>
              <a:ext uri="{FF2B5EF4-FFF2-40B4-BE49-F238E27FC236}">
                <a16:creationId xmlns:a16="http://schemas.microsoft.com/office/drawing/2014/main" id="{C4C6D86F-94AD-E5D9-6373-AF0F271229D2}"/>
              </a:ext>
            </a:extLst>
          </p:cNvPr>
          <p:cNvSpPr>
            <a:spLocks noChangeArrowheads="1"/>
          </p:cNvSpPr>
          <p:nvPr/>
        </p:nvSpPr>
        <p:spPr bwMode="auto">
          <a:xfrm>
            <a:off x="7243763" y="5862639"/>
            <a:ext cx="25648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ca-ES" altLang="fr-FR">
                <a:latin typeface="Century Gothic" panose="020B0502020202020204" pitchFamily="34" charset="0"/>
              </a:rPr>
              <a:t>40</a:t>
            </a:r>
          </a:p>
        </p:txBody>
      </p:sp>
      <p:sp>
        <p:nvSpPr>
          <p:cNvPr id="4126" name="Rectangle 30">
            <a:extLst>
              <a:ext uri="{FF2B5EF4-FFF2-40B4-BE49-F238E27FC236}">
                <a16:creationId xmlns:a16="http://schemas.microsoft.com/office/drawing/2014/main" id="{92CDA52C-AC17-0FB1-E5A8-C6930720AFAA}"/>
              </a:ext>
            </a:extLst>
          </p:cNvPr>
          <p:cNvSpPr>
            <a:spLocks noChangeArrowheads="1"/>
          </p:cNvSpPr>
          <p:nvPr/>
        </p:nvSpPr>
        <p:spPr bwMode="auto">
          <a:xfrm>
            <a:off x="7747000" y="5862639"/>
            <a:ext cx="25648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ca-ES" altLang="fr-FR">
                <a:latin typeface="Century Gothic" panose="020B0502020202020204" pitchFamily="34" charset="0"/>
              </a:rPr>
              <a:t>45</a:t>
            </a:r>
          </a:p>
        </p:txBody>
      </p:sp>
      <p:sp>
        <p:nvSpPr>
          <p:cNvPr id="4127" name="Rectangle 31">
            <a:extLst>
              <a:ext uri="{FF2B5EF4-FFF2-40B4-BE49-F238E27FC236}">
                <a16:creationId xmlns:a16="http://schemas.microsoft.com/office/drawing/2014/main" id="{8416A803-CE0D-3C37-270B-AB3C145D680B}"/>
              </a:ext>
            </a:extLst>
          </p:cNvPr>
          <p:cNvSpPr>
            <a:spLocks noChangeArrowheads="1"/>
          </p:cNvSpPr>
          <p:nvPr/>
        </p:nvSpPr>
        <p:spPr bwMode="auto">
          <a:xfrm>
            <a:off x="8253413" y="5862639"/>
            <a:ext cx="25648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ca-ES" altLang="fr-FR">
                <a:latin typeface="Century Gothic" panose="020B0502020202020204" pitchFamily="34" charset="0"/>
              </a:rPr>
              <a:t>50</a:t>
            </a:r>
          </a:p>
        </p:txBody>
      </p:sp>
      <p:sp>
        <p:nvSpPr>
          <p:cNvPr id="4128" name="Rectangle 32">
            <a:extLst>
              <a:ext uri="{FF2B5EF4-FFF2-40B4-BE49-F238E27FC236}">
                <a16:creationId xmlns:a16="http://schemas.microsoft.com/office/drawing/2014/main" id="{D3504213-4D1F-A719-2F0B-C55A9841079A}"/>
              </a:ext>
            </a:extLst>
          </p:cNvPr>
          <p:cNvSpPr>
            <a:spLocks noChangeArrowheads="1"/>
          </p:cNvSpPr>
          <p:nvPr/>
        </p:nvSpPr>
        <p:spPr bwMode="auto">
          <a:xfrm>
            <a:off x="8759825" y="5865814"/>
            <a:ext cx="25648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ca-ES" altLang="fr-FR">
                <a:latin typeface="Century Gothic" panose="020B0502020202020204" pitchFamily="34" charset="0"/>
              </a:rPr>
              <a:t>55</a:t>
            </a:r>
          </a:p>
        </p:txBody>
      </p:sp>
      <p:sp>
        <p:nvSpPr>
          <p:cNvPr id="4129" name="Rectangle 33">
            <a:extLst>
              <a:ext uri="{FF2B5EF4-FFF2-40B4-BE49-F238E27FC236}">
                <a16:creationId xmlns:a16="http://schemas.microsoft.com/office/drawing/2014/main" id="{F9D8DD03-33EE-CA08-1309-7E931991F3DA}"/>
              </a:ext>
            </a:extLst>
          </p:cNvPr>
          <p:cNvSpPr>
            <a:spLocks noChangeArrowheads="1"/>
          </p:cNvSpPr>
          <p:nvPr/>
        </p:nvSpPr>
        <p:spPr bwMode="auto">
          <a:xfrm>
            <a:off x="3289300" y="1282701"/>
            <a:ext cx="0" cy="4340225"/>
          </a:xfrm>
          <a:prstGeom prst="rect">
            <a:avLst/>
          </a:prstGeom>
          <a:solidFill>
            <a:srgbClr val="000000"/>
          </a:solidFill>
          <a:ln w="4763">
            <a:solidFill>
              <a:srgbClr val="000000"/>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fr-CA" altLang="fr-FR"/>
          </a:p>
        </p:txBody>
      </p:sp>
      <p:sp>
        <p:nvSpPr>
          <p:cNvPr id="4130" name="Line 34">
            <a:extLst>
              <a:ext uri="{FF2B5EF4-FFF2-40B4-BE49-F238E27FC236}">
                <a16:creationId xmlns:a16="http://schemas.microsoft.com/office/drawing/2014/main" id="{6011D39A-1BA2-00D9-E22A-C3ED4841AB5E}"/>
              </a:ext>
            </a:extLst>
          </p:cNvPr>
          <p:cNvSpPr>
            <a:spLocks noChangeShapeType="1"/>
          </p:cNvSpPr>
          <p:nvPr/>
        </p:nvSpPr>
        <p:spPr bwMode="auto">
          <a:xfrm>
            <a:off x="3217864" y="5624514"/>
            <a:ext cx="71437" cy="1587"/>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fr-CA"/>
          </a:p>
        </p:txBody>
      </p:sp>
      <p:sp>
        <p:nvSpPr>
          <p:cNvPr id="4131" name="Line 35">
            <a:extLst>
              <a:ext uri="{FF2B5EF4-FFF2-40B4-BE49-F238E27FC236}">
                <a16:creationId xmlns:a16="http://schemas.microsoft.com/office/drawing/2014/main" id="{6406E7A5-651B-7538-7C20-F7088EC0305F}"/>
              </a:ext>
            </a:extLst>
          </p:cNvPr>
          <p:cNvSpPr>
            <a:spLocks noChangeShapeType="1"/>
          </p:cNvSpPr>
          <p:nvPr/>
        </p:nvSpPr>
        <p:spPr bwMode="auto">
          <a:xfrm>
            <a:off x="3217864" y="5260975"/>
            <a:ext cx="71437" cy="1588"/>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fr-CA"/>
          </a:p>
        </p:txBody>
      </p:sp>
      <p:sp>
        <p:nvSpPr>
          <p:cNvPr id="4132" name="Line 36">
            <a:extLst>
              <a:ext uri="{FF2B5EF4-FFF2-40B4-BE49-F238E27FC236}">
                <a16:creationId xmlns:a16="http://schemas.microsoft.com/office/drawing/2014/main" id="{5082D361-7B1D-B668-B2AE-DD182932645B}"/>
              </a:ext>
            </a:extLst>
          </p:cNvPr>
          <p:cNvSpPr>
            <a:spLocks noChangeShapeType="1"/>
          </p:cNvSpPr>
          <p:nvPr/>
        </p:nvSpPr>
        <p:spPr bwMode="auto">
          <a:xfrm>
            <a:off x="3217864" y="4899025"/>
            <a:ext cx="71437" cy="0"/>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fr-CA"/>
          </a:p>
        </p:txBody>
      </p:sp>
      <p:sp>
        <p:nvSpPr>
          <p:cNvPr id="4133" name="Line 37">
            <a:extLst>
              <a:ext uri="{FF2B5EF4-FFF2-40B4-BE49-F238E27FC236}">
                <a16:creationId xmlns:a16="http://schemas.microsoft.com/office/drawing/2014/main" id="{192A0AEE-387A-7E34-705A-61F601535B50}"/>
              </a:ext>
            </a:extLst>
          </p:cNvPr>
          <p:cNvSpPr>
            <a:spLocks noChangeShapeType="1"/>
          </p:cNvSpPr>
          <p:nvPr/>
        </p:nvSpPr>
        <p:spPr bwMode="auto">
          <a:xfrm>
            <a:off x="3217864" y="4537075"/>
            <a:ext cx="71437" cy="1588"/>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fr-CA"/>
          </a:p>
        </p:txBody>
      </p:sp>
      <p:sp>
        <p:nvSpPr>
          <p:cNvPr id="4134" name="Line 38">
            <a:extLst>
              <a:ext uri="{FF2B5EF4-FFF2-40B4-BE49-F238E27FC236}">
                <a16:creationId xmlns:a16="http://schemas.microsoft.com/office/drawing/2014/main" id="{FDD636E3-6587-AE87-8A98-3B884C026E02}"/>
              </a:ext>
            </a:extLst>
          </p:cNvPr>
          <p:cNvSpPr>
            <a:spLocks noChangeShapeType="1"/>
          </p:cNvSpPr>
          <p:nvPr/>
        </p:nvSpPr>
        <p:spPr bwMode="auto">
          <a:xfrm>
            <a:off x="3217864" y="4175125"/>
            <a:ext cx="71437" cy="1588"/>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fr-CA"/>
          </a:p>
        </p:txBody>
      </p:sp>
      <p:sp>
        <p:nvSpPr>
          <p:cNvPr id="4135" name="Line 39">
            <a:extLst>
              <a:ext uri="{FF2B5EF4-FFF2-40B4-BE49-F238E27FC236}">
                <a16:creationId xmlns:a16="http://schemas.microsoft.com/office/drawing/2014/main" id="{DBD5C066-540D-40B0-7850-5EDB20F993C0}"/>
              </a:ext>
            </a:extLst>
          </p:cNvPr>
          <p:cNvSpPr>
            <a:spLocks noChangeShapeType="1"/>
          </p:cNvSpPr>
          <p:nvPr/>
        </p:nvSpPr>
        <p:spPr bwMode="auto">
          <a:xfrm>
            <a:off x="3217864" y="3813175"/>
            <a:ext cx="71437" cy="1588"/>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fr-CA"/>
          </a:p>
        </p:txBody>
      </p:sp>
      <p:sp>
        <p:nvSpPr>
          <p:cNvPr id="4136" name="Line 40">
            <a:extLst>
              <a:ext uri="{FF2B5EF4-FFF2-40B4-BE49-F238E27FC236}">
                <a16:creationId xmlns:a16="http://schemas.microsoft.com/office/drawing/2014/main" id="{FC72E049-6BE4-8836-013E-9AAAE985A006}"/>
              </a:ext>
            </a:extLst>
          </p:cNvPr>
          <p:cNvSpPr>
            <a:spLocks noChangeShapeType="1"/>
          </p:cNvSpPr>
          <p:nvPr/>
        </p:nvSpPr>
        <p:spPr bwMode="auto">
          <a:xfrm>
            <a:off x="3217864" y="3451225"/>
            <a:ext cx="71437" cy="1588"/>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fr-CA"/>
          </a:p>
        </p:txBody>
      </p:sp>
      <p:sp>
        <p:nvSpPr>
          <p:cNvPr id="4137" name="Line 41">
            <a:extLst>
              <a:ext uri="{FF2B5EF4-FFF2-40B4-BE49-F238E27FC236}">
                <a16:creationId xmlns:a16="http://schemas.microsoft.com/office/drawing/2014/main" id="{B96D9585-05D8-71B1-122B-1016D0C74875}"/>
              </a:ext>
            </a:extLst>
          </p:cNvPr>
          <p:cNvSpPr>
            <a:spLocks noChangeShapeType="1"/>
          </p:cNvSpPr>
          <p:nvPr/>
        </p:nvSpPr>
        <p:spPr bwMode="auto">
          <a:xfrm>
            <a:off x="3217864" y="3090864"/>
            <a:ext cx="71437" cy="1587"/>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fr-CA"/>
          </a:p>
        </p:txBody>
      </p:sp>
      <p:sp>
        <p:nvSpPr>
          <p:cNvPr id="4138" name="Line 42">
            <a:extLst>
              <a:ext uri="{FF2B5EF4-FFF2-40B4-BE49-F238E27FC236}">
                <a16:creationId xmlns:a16="http://schemas.microsoft.com/office/drawing/2014/main" id="{84036036-B255-DB82-2B21-E4AF9DFA4823}"/>
              </a:ext>
            </a:extLst>
          </p:cNvPr>
          <p:cNvSpPr>
            <a:spLocks noChangeShapeType="1"/>
          </p:cNvSpPr>
          <p:nvPr/>
        </p:nvSpPr>
        <p:spPr bwMode="auto">
          <a:xfrm>
            <a:off x="3217864" y="2728913"/>
            <a:ext cx="71437" cy="0"/>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fr-CA"/>
          </a:p>
        </p:txBody>
      </p:sp>
      <p:sp>
        <p:nvSpPr>
          <p:cNvPr id="4139" name="Line 43">
            <a:extLst>
              <a:ext uri="{FF2B5EF4-FFF2-40B4-BE49-F238E27FC236}">
                <a16:creationId xmlns:a16="http://schemas.microsoft.com/office/drawing/2014/main" id="{837A5485-58D6-2F81-58EA-8EFCD8C831FA}"/>
              </a:ext>
            </a:extLst>
          </p:cNvPr>
          <p:cNvSpPr>
            <a:spLocks noChangeShapeType="1"/>
          </p:cNvSpPr>
          <p:nvPr/>
        </p:nvSpPr>
        <p:spPr bwMode="auto">
          <a:xfrm>
            <a:off x="3217864" y="2365375"/>
            <a:ext cx="71437" cy="1588"/>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fr-CA"/>
          </a:p>
        </p:txBody>
      </p:sp>
      <p:sp>
        <p:nvSpPr>
          <p:cNvPr id="4140" name="Line 44">
            <a:extLst>
              <a:ext uri="{FF2B5EF4-FFF2-40B4-BE49-F238E27FC236}">
                <a16:creationId xmlns:a16="http://schemas.microsoft.com/office/drawing/2014/main" id="{CF51464C-777E-F687-552A-D6AA83E92188}"/>
              </a:ext>
            </a:extLst>
          </p:cNvPr>
          <p:cNvSpPr>
            <a:spLocks noChangeShapeType="1"/>
          </p:cNvSpPr>
          <p:nvPr/>
        </p:nvSpPr>
        <p:spPr bwMode="auto">
          <a:xfrm>
            <a:off x="3217864" y="2003425"/>
            <a:ext cx="71437" cy="1588"/>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fr-CA"/>
          </a:p>
        </p:txBody>
      </p:sp>
      <p:sp>
        <p:nvSpPr>
          <p:cNvPr id="4141" name="Line 45">
            <a:extLst>
              <a:ext uri="{FF2B5EF4-FFF2-40B4-BE49-F238E27FC236}">
                <a16:creationId xmlns:a16="http://schemas.microsoft.com/office/drawing/2014/main" id="{6EF589E6-C52D-6C53-54A2-DB1E3E705EFD}"/>
              </a:ext>
            </a:extLst>
          </p:cNvPr>
          <p:cNvSpPr>
            <a:spLocks noChangeShapeType="1"/>
          </p:cNvSpPr>
          <p:nvPr/>
        </p:nvSpPr>
        <p:spPr bwMode="auto">
          <a:xfrm>
            <a:off x="3217864" y="1643064"/>
            <a:ext cx="71437" cy="1587"/>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fr-CA"/>
          </a:p>
        </p:txBody>
      </p:sp>
      <p:sp>
        <p:nvSpPr>
          <p:cNvPr id="4142" name="Rectangle 46">
            <a:extLst>
              <a:ext uri="{FF2B5EF4-FFF2-40B4-BE49-F238E27FC236}">
                <a16:creationId xmlns:a16="http://schemas.microsoft.com/office/drawing/2014/main" id="{3F4F2D7A-0CCC-300D-E01E-1CEDA6E5861F}"/>
              </a:ext>
            </a:extLst>
          </p:cNvPr>
          <p:cNvSpPr>
            <a:spLocks noChangeArrowheads="1"/>
          </p:cNvSpPr>
          <p:nvPr/>
        </p:nvSpPr>
        <p:spPr bwMode="auto">
          <a:xfrm>
            <a:off x="9353550" y="1282701"/>
            <a:ext cx="0" cy="4340225"/>
          </a:xfrm>
          <a:prstGeom prst="rect">
            <a:avLst/>
          </a:prstGeom>
          <a:solidFill>
            <a:srgbClr val="000000"/>
          </a:solidFill>
          <a:ln w="4763">
            <a:solidFill>
              <a:srgbClr val="000000"/>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fr-CA" altLang="fr-FR"/>
          </a:p>
        </p:txBody>
      </p:sp>
      <p:sp>
        <p:nvSpPr>
          <p:cNvPr id="4143" name="Rectangle 47">
            <a:extLst>
              <a:ext uri="{FF2B5EF4-FFF2-40B4-BE49-F238E27FC236}">
                <a16:creationId xmlns:a16="http://schemas.microsoft.com/office/drawing/2014/main" id="{CEAB8A48-8F83-FF4D-DABC-7F553508AA91}"/>
              </a:ext>
            </a:extLst>
          </p:cNvPr>
          <p:cNvSpPr>
            <a:spLocks noChangeArrowheads="1"/>
          </p:cNvSpPr>
          <p:nvPr/>
        </p:nvSpPr>
        <p:spPr bwMode="auto">
          <a:xfrm>
            <a:off x="3059113" y="5646739"/>
            <a:ext cx="12824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ca-ES" altLang="fr-FR">
                <a:latin typeface="Century Gothic" panose="020B0502020202020204" pitchFamily="34" charset="0"/>
              </a:rPr>
              <a:t>0</a:t>
            </a:r>
          </a:p>
        </p:txBody>
      </p:sp>
      <p:sp>
        <p:nvSpPr>
          <p:cNvPr id="4144" name="Rectangle 48">
            <a:extLst>
              <a:ext uri="{FF2B5EF4-FFF2-40B4-BE49-F238E27FC236}">
                <a16:creationId xmlns:a16="http://schemas.microsoft.com/office/drawing/2014/main" id="{FE25AEF4-721B-344A-E3D7-E2F71649D631}"/>
              </a:ext>
            </a:extLst>
          </p:cNvPr>
          <p:cNvSpPr>
            <a:spLocks noChangeArrowheads="1"/>
          </p:cNvSpPr>
          <p:nvPr/>
        </p:nvSpPr>
        <p:spPr bwMode="auto">
          <a:xfrm>
            <a:off x="3054350" y="5084764"/>
            <a:ext cx="12824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ca-ES" altLang="fr-FR">
                <a:latin typeface="Century Gothic" panose="020B0502020202020204" pitchFamily="34" charset="0"/>
              </a:rPr>
              <a:t>5</a:t>
            </a:r>
          </a:p>
        </p:txBody>
      </p:sp>
      <p:sp>
        <p:nvSpPr>
          <p:cNvPr id="4145" name="Rectangle 49">
            <a:extLst>
              <a:ext uri="{FF2B5EF4-FFF2-40B4-BE49-F238E27FC236}">
                <a16:creationId xmlns:a16="http://schemas.microsoft.com/office/drawing/2014/main" id="{DFA6EA00-07E3-A8E0-E948-24C69747EFA4}"/>
              </a:ext>
            </a:extLst>
          </p:cNvPr>
          <p:cNvSpPr>
            <a:spLocks noChangeArrowheads="1"/>
          </p:cNvSpPr>
          <p:nvPr/>
        </p:nvSpPr>
        <p:spPr bwMode="auto">
          <a:xfrm>
            <a:off x="2927350" y="4724401"/>
            <a:ext cx="25648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ca-ES" altLang="fr-FR">
                <a:latin typeface="Century Gothic" panose="020B0502020202020204" pitchFamily="34" charset="0"/>
              </a:rPr>
              <a:t>10</a:t>
            </a:r>
          </a:p>
        </p:txBody>
      </p:sp>
      <p:sp>
        <p:nvSpPr>
          <p:cNvPr id="4146" name="Rectangle 50">
            <a:extLst>
              <a:ext uri="{FF2B5EF4-FFF2-40B4-BE49-F238E27FC236}">
                <a16:creationId xmlns:a16="http://schemas.microsoft.com/office/drawing/2014/main" id="{72E649AF-1256-FD98-2ED7-CDEB7B5ABA17}"/>
              </a:ext>
            </a:extLst>
          </p:cNvPr>
          <p:cNvSpPr>
            <a:spLocks noChangeArrowheads="1"/>
          </p:cNvSpPr>
          <p:nvPr/>
        </p:nvSpPr>
        <p:spPr bwMode="auto">
          <a:xfrm>
            <a:off x="2927350" y="4365626"/>
            <a:ext cx="25648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ca-ES" altLang="fr-FR">
                <a:latin typeface="Century Gothic" panose="020B0502020202020204" pitchFamily="34" charset="0"/>
              </a:rPr>
              <a:t>15</a:t>
            </a:r>
          </a:p>
        </p:txBody>
      </p:sp>
      <p:sp>
        <p:nvSpPr>
          <p:cNvPr id="4147" name="Rectangle 51">
            <a:extLst>
              <a:ext uri="{FF2B5EF4-FFF2-40B4-BE49-F238E27FC236}">
                <a16:creationId xmlns:a16="http://schemas.microsoft.com/office/drawing/2014/main" id="{D1DEDF50-B10F-5CD0-B347-85B0015815BF}"/>
              </a:ext>
            </a:extLst>
          </p:cNvPr>
          <p:cNvSpPr>
            <a:spLocks noChangeArrowheads="1"/>
          </p:cNvSpPr>
          <p:nvPr/>
        </p:nvSpPr>
        <p:spPr bwMode="auto">
          <a:xfrm>
            <a:off x="2927350" y="4005264"/>
            <a:ext cx="25648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ca-ES" altLang="fr-FR">
                <a:latin typeface="Century Gothic" panose="020B0502020202020204" pitchFamily="34" charset="0"/>
              </a:rPr>
              <a:t>20</a:t>
            </a:r>
          </a:p>
        </p:txBody>
      </p:sp>
      <p:sp>
        <p:nvSpPr>
          <p:cNvPr id="4148" name="Rectangle 52">
            <a:extLst>
              <a:ext uri="{FF2B5EF4-FFF2-40B4-BE49-F238E27FC236}">
                <a16:creationId xmlns:a16="http://schemas.microsoft.com/office/drawing/2014/main" id="{385A60AA-C020-7446-0E1D-B723B21B93F7}"/>
              </a:ext>
            </a:extLst>
          </p:cNvPr>
          <p:cNvSpPr>
            <a:spLocks noChangeArrowheads="1"/>
          </p:cNvSpPr>
          <p:nvPr/>
        </p:nvSpPr>
        <p:spPr bwMode="auto">
          <a:xfrm>
            <a:off x="2927350" y="3644901"/>
            <a:ext cx="25648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ca-ES" altLang="fr-FR">
                <a:latin typeface="Century Gothic" panose="020B0502020202020204" pitchFamily="34" charset="0"/>
              </a:rPr>
              <a:t>25</a:t>
            </a:r>
          </a:p>
        </p:txBody>
      </p:sp>
      <p:sp>
        <p:nvSpPr>
          <p:cNvPr id="4149" name="Rectangle 53">
            <a:extLst>
              <a:ext uri="{FF2B5EF4-FFF2-40B4-BE49-F238E27FC236}">
                <a16:creationId xmlns:a16="http://schemas.microsoft.com/office/drawing/2014/main" id="{AC2D0594-6149-FAB4-4F28-ABA45D9C2FCE}"/>
              </a:ext>
            </a:extLst>
          </p:cNvPr>
          <p:cNvSpPr>
            <a:spLocks noChangeArrowheads="1"/>
          </p:cNvSpPr>
          <p:nvPr/>
        </p:nvSpPr>
        <p:spPr bwMode="auto">
          <a:xfrm>
            <a:off x="2927350" y="3284539"/>
            <a:ext cx="25648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ca-ES" altLang="fr-FR">
                <a:latin typeface="Century Gothic" panose="020B0502020202020204" pitchFamily="34" charset="0"/>
              </a:rPr>
              <a:t>30</a:t>
            </a:r>
          </a:p>
        </p:txBody>
      </p:sp>
      <p:sp>
        <p:nvSpPr>
          <p:cNvPr id="4150" name="Rectangle 54">
            <a:extLst>
              <a:ext uri="{FF2B5EF4-FFF2-40B4-BE49-F238E27FC236}">
                <a16:creationId xmlns:a16="http://schemas.microsoft.com/office/drawing/2014/main" id="{AD4CE4CE-06F2-D457-FB2B-13CA419AD422}"/>
              </a:ext>
            </a:extLst>
          </p:cNvPr>
          <p:cNvSpPr>
            <a:spLocks noChangeArrowheads="1"/>
          </p:cNvSpPr>
          <p:nvPr/>
        </p:nvSpPr>
        <p:spPr bwMode="auto">
          <a:xfrm>
            <a:off x="2927350" y="2924176"/>
            <a:ext cx="25648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ca-ES" altLang="fr-FR">
                <a:latin typeface="Century Gothic" panose="020B0502020202020204" pitchFamily="34" charset="0"/>
              </a:rPr>
              <a:t>35</a:t>
            </a:r>
          </a:p>
        </p:txBody>
      </p:sp>
      <p:sp>
        <p:nvSpPr>
          <p:cNvPr id="4151" name="Rectangle 55">
            <a:extLst>
              <a:ext uri="{FF2B5EF4-FFF2-40B4-BE49-F238E27FC236}">
                <a16:creationId xmlns:a16="http://schemas.microsoft.com/office/drawing/2014/main" id="{BDEF633A-60E6-B243-3691-6FCB9FAD5FC1}"/>
              </a:ext>
            </a:extLst>
          </p:cNvPr>
          <p:cNvSpPr>
            <a:spLocks noChangeArrowheads="1"/>
          </p:cNvSpPr>
          <p:nvPr/>
        </p:nvSpPr>
        <p:spPr bwMode="auto">
          <a:xfrm>
            <a:off x="2927350" y="2528889"/>
            <a:ext cx="25648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ca-ES" altLang="fr-FR">
                <a:latin typeface="Century Gothic" panose="020B0502020202020204" pitchFamily="34" charset="0"/>
              </a:rPr>
              <a:t>40</a:t>
            </a:r>
          </a:p>
        </p:txBody>
      </p:sp>
      <p:sp>
        <p:nvSpPr>
          <p:cNvPr id="4152" name="Rectangle 56">
            <a:extLst>
              <a:ext uri="{FF2B5EF4-FFF2-40B4-BE49-F238E27FC236}">
                <a16:creationId xmlns:a16="http://schemas.microsoft.com/office/drawing/2014/main" id="{1E733594-DAF6-8797-B393-EA280D368586}"/>
              </a:ext>
            </a:extLst>
          </p:cNvPr>
          <p:cNvSpPr>
            <a:spLocks noChangeArrowheads="1"/>
          </p:cNvSpPr>
          <p:nvPr/>
        </p:nvSpPr>
        <p:spPr bwMode="auto">
          <a:xfrm>
            <a:off x="2927350" y="2205039"/>
            <a:ext cx="25648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ca-ES" altLang="fr-FR">
                <a:latin typeface="Century Gothic" panose="020B0502020202020204" pitchFamily="34" charset="0"/>
              </a:rPr>
              <a:t>45</a:t>
            </a:r>
          </a:p>
        </p:txBody>
      </p:sp>
      <p:sp>
        <p:nvSpPr>
          <p:cNvPr id="4153" name="Rectangle 57">
            <a:extLst>
              <a:ext uri="{FF2B5EF4-FFF2-40B4-BE49-F238E27FC236}">
                <a16:creationId xmlns:a16="http://schemas.microsoft.com/office/drawing/2014/main" id="{B991E457-1B81-06B7-0C9B-A22B9412ED44}"/>
              </a:ext>
            </a:extLst>
          </p:cNvPr>
          <p:cNvSpPr>
            <a:spLocks noChangeArrowheads="1"/>
          </p:cNvSpPr>
          <p:nvPr/>
        </p:nvSpPr>
        <p:spPr bwMode="auto">
          <a:xfrm>
            <a:off x="2927350" y="1844676"/>
            <a:ext cx="25648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ca-ES" altLang="fr-FR">
                <a:latin typeface="Century Gothic" panose="020B0502020202020204" pitchFamily="34" charset="0"/>
              </a:rPr>
              <a:t>50</a:t>
            </a:r>
          </a:p>
        </p:txBody>
      </p:sp>
      <p:sp>
        <p:nvSpPr>
          <p:cNvPr id="4154" name="Rectangle 58">
            <a:extLst>
              <a:ext uri="{FF2B5EF4-FFF2-40B4-BE49-F238E27FC236}">
                <a16:creationId xmlns:a16="http://schemas.microsoft.com/office/drawing/2014/main" id="{A14DF6D4-E487-E7B3-E85F-AF9458E90A3C}"/>
              </a:ext>
            </a:extLst>
          </p:cNvPr>
          <p:cNvSpPr>
            <a:spLocks noChangeArrowheads="1"/>
          </p:cNvSpPr>
          <p:nvPr/>
        </p:nvSpPr>
        <p:spPr bwMode="auto">
          <a:xfrm>
            <a:off x="2927350" y="1484314"/>
            <a:ext cx="25648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ca-ES" altLang="fr-FR">
                <a:latin typeface="Century Gothic" panose="020B0502020202020204" pitchFamily="34" charset="0"/>
              </a:rPr>
              <a:t>55</a:t>
            </a:r>
          </a:p>
        </p:txBody>
      </p:sp>
      <p:sp>
        <p:nvSpPr>
          <p:cNvPr id="4155" name="Oval 59">
            <a:extLst>
              <a:ext uri="{FF2B5EF4-FFF2-40B4-BE49-F238E27FC236}">
                <a16:creationId xmlns:a16="http://schemas.microsoft.com/office/drawing/2014/main" id="{BE4EFFD1-E8E9-C48F-70E2-964E5E313CE5}"/>
              </a:ext>
            </a:extLst>
          </p:cNvPr>
          <p:cNvSpPr>
            <a:spLocks noChangeArrowheads="1"/>
          </p:cNvSpPr>
          <p:nvPr/>
        </p:nvSpPr>
        <p:spPr bwMode="auto">
          <a:xfrm>
            <a:off x="4067175" y="4073525"/>
            <a:ext cx="58738" cy="58738"/>
          </a:xfrm>
          <a:prstGeom prst="ellipse">
            <a:avLst/>
          </a:prstGeom>
          <a:solidFill>
            <a:srgbClr val="66CCFF"/>
          </a:solidFill>
          <a:ln w="4763">
            <a:solidFill>
              <a:srgbClr val="6565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fr-CA" altLang="fr-FR"/>
          </a:p>
        </p:txBody>
      </p:sp>
      <p:sp>
        <p:nvSpPr>
          <p:cNvPr id="4156" name="Oval 60">
            <a:extLst>
              <a:ext uri="{FF2B5EF4-FFF2-40B4-BE49-F238E27FC236}">
                <a16:creationId xmlns:a16="http://schemas.microsoft.com/office/drawing/2014/main" id="{91E873AF-B405-F46B-282A-AAB4CBEF26EF}"/>
              </a:ext>
            </a:extLst>
          </p:cNvPr>
          <p:cNvSpPr>
            <a:spLocks noChangeArrowheads="1"/>
          </p:cNvSpPr>
          <p:nvPr/>
        </p:nvSpPr>
        <p:spPr bwMode="auto">
          <a:xfrm>
            <a:off x="4270375" y="4724400"/>
            <a:ext cx="58738" cy="58738"/>
          </a:xfrm>
          <a:prstGeom prst="ellipse">
            <a:avLst/>
          </a:prstGeom>
          <a:solidFill>
            <a:srgbClr val="66CCFF"/>
          </a:solidFill>
          <a:ln w="4763">
            <a:solidFill>
              <a:srgbClr val="6565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fr-CA" altLang="fr-FR"/>
          </a:p>
        </p:txBody>
      </p:sp>
      <p:sp>
        <p:nvSpPr>
          <p:cNvPr id="4157" name="Oval 61">
            <a:extLst>
              <a:ext uri="{FF2B5EF4-FFF2-40B4-BE49-F238E27FC236}">
                <a16:creationId xmlns:a16="http://schemas.microsoft.com/office/drawing/2014/main" id="{44C2B440-93F9-1CED-EF11-B1AA45477405}"/>
              </a:ext>
            </a:extLst>
          </p:cNvPr>
          <p:cNvSpPr>
            <a:spLocks noChangeArrowheads="1"/>
          </p:cNvSpPr>
          <p:nvPr/>
        </p:nvSpPr>
        <p:spPr bwMode="auto">
          <a:xfrm>
            <a:off x="4270375" y="4433889"/>
            <a:ext cx="58738" cy="60325"/>
          </a:xfrm>
          <a:prstGeom prst="ellipse">
            <a:avLst/>
          </a:prstGeom>
          <a:solidFill>
            <a:srgbClr val="66CCFF"/>
          </a:solidFill>
          <a:ln w="4763">
            <a:solidFill>
              <a:srgbClr val="6565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fr-CA" altLang="fr-FR"/>
          </a:p>
        </p:txBody>
      </p:sp>
      <p:sp>
        <p:nvSpPr>
          <p:cNvPr id="4158" name="Oval 62">
            <a:extLst>
              <a:ext uri="{FF2B5EF4-FFF2-40B4-BE49-F238E27FC236}">
                <a16:creationId xmlns:a16="http://schemas.microsoft.com/office/drawing/2014/main" id="{E229F554-07CF-07A0-8EAA-D7B37460A945}"/>
              </a:ext>
            </a:extLst>
          </p:cNvPr>
          <p:cNvSpPr>
            <a:spLocks noChangeArrowheads="1"/>
          </p:cNvSpPr>
          <p:nvPr/>
        </p:nvSpPr>
        <p:spPr bwMode="auto">
          <a:xfrm>
            <a:off x="4270375" y="4144964"/>
            <a:ext cx="58738" cy="60325"/>
          </a:xfrm>
          <a:prstGeom prst="ellipse">
            <a:avLst/>
          </a:prstGeom>
          <a:solidFill>
            <a:srgbClr val="66CCFF"/>
          </a:solidFill>
          <a:ln w="4763">
            <a:solidFill>
              <a:srgbClr val="6565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fr-CA" altLang="fr-FR"/>
          </a:p>
        </p:txBody>
      </p:sp>
      <p:sp>
        <p:nvSpPr>
          <p:cNvPr id="4159" name="Oval 63">
            <a:extLst>
              <a:ext uri="{FF2B5EF4-FFF2-40B4-BE49-F238E27FC236}">
                <a16:creationId xmlns:a16="http://schemas.microsoft.com/office/drawing/2014/main" id="{9DF7D786-9DA0-ED74-1E26-A13EFAABA161}"/>
              </a:ext>
            </a:extLst>
          </p:cNvPr>
          <p:cNvSpPr>
            <a:spLocks noChangeArrowheads="1"/>
          </p:cNvSpPr>
          <p:nvPr/>
        </p:nvSpPr>
        <p:spPr bwMode="auto">
          <a:xfrm>
            <a:off x="4270375" y="3640138"/>
            <a:ext cx="58738" cy="57150"/>
          </a:xfrm>
          <a:prstGeom prst="ellipse">
            <a:avLst/>
          </a:prstGeom>
          <a:solidFill>
            <a:srgbClr val="66CCFF"/>
          </a:solidFill>
          <a:ln w="4763">
            <a:solidFill>
              <a:srgbClr val="6565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fr-CA" altLang="fr-FR"/>
          </a:p>
        </p:txBody>
      </p:sp>
      <p:sp>
        <p:nvSpPr>
          <p:cNvPr id="4160" name="Oval 64">
            <a:extLst>
              <a:ext uri="{FF2B5EF4-FFF2-40B4-BE49-F238E27FC236}">
                <a16:creationId xmlns:a16="http://schemas.microsoft.com/office/drawing/2014/main" id="{3BFC09B6-325E-2EAC-D500-FD8A8A9D9CC4}"/>
              </a:ext>
            </a:extLst>
          </p:cNvPr>
          <p:cNvSpPr>
            <a:spLocks noChangeArrowheads="1"/>
          </p:cNvSpPr>
          <p:nvPr/>
        </p:nvSpPr>
        <p:spPr bwMode="auto">
          <a:xfrm>
            <a:off x="4368800" y="4506914"/>
            <a:ext cx="58738" cy="58737"/>
          </a:xfrm>
          <a:prstGeom prst="ellipse">
            <a:avLst/>
          </a:prstGeom>
          <a:solidFill>
            <a:srgbClr val="66CCFF"/>
          </a:solidFill>
          <a:ln w="4763">
            <a:solidFill>
              <a:srgbClr val="6565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fr-CA" altLang="fr-FR"/>
          </a:p>
        </p:txBody>
      </p:sp>
      <p:sp>
        <p:nvSpPr>
          <p:cNvPr id="4161" name="Oval 65">
            <a:extLst>
              <a:ext uri="{FF2B5EF4-FFF2-40B4-BE49-F238E27FC236}">
                <a16:creationId xmlns:a16="http://schemas.microsoft.com/office/drawing/2014/main" id="{711BE019-57D3-BF5F-9395-00D2F71FA3C5}"/>
              </a:ext>
            </a:extLst>
          </p:cNvPr>
          <p:cNvSpPr>
            <a:spLocks noChangeArrowheads="1"/>
          </p:cNvSpPr>
          <p:nvPr/>
        </p:nvSpPr>
        <p:spPr bwMode="auto">
          <a:xfrm>
            <a:off x="4368800" y="4292600"/>
            <a:ext cx="58738" cy="57150"/>
          </a:xfrm>
          <a:prstGeom prst="ellipse">
            <a:avLst/>
          </a:prstGeom>
          <a:solidFill>
            <a:srgbClr val="66CCFF"/>
          </a:solidFill>
          <a:ln w="4763">
            <a:solidFill>
              <a:srgbClr val="6565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fr-CA" altLang="fr-FR"/>
          </a:p>
        </p:txBody>
      </p:sp>
      <p:sp>
        <p:nvSpPr>
          <p:cNvPr id="4162" name="Oval 66">
            <a:extLst>
              <a:ext uri="{FF2B5EF4-FFF2-40B4-BE49-F238E27FC236}">
                <a16:creationId xmlns:a16="http://schemas.microsoft.com/office/drawing/2014/main" id="{246B8020-D3CB-A667-2F33-B1FE9A22A0A7}"/>
              </a:ext>
            </a:extLst>
          </p:cNvPr>
          <p:cNvSpPr>
            <a:spLocks noChangeArrowheads="1"/>
          </p:cNvSpPr>
          <p:nvPr/>
        </p:nvSpPr>
        <p:spPr bwMode="auto">
          <a:xfrm>
            <a:off x="4368800" y="4144964"/>
            <a:ext cx="58738" cy="60325"/>
          </a:xfrm>
          <a:prstGeom prst="ellipse">
            <a:avLst/>
          </a:prstGeom>
          <a:solidFill>
            <a:srgbClr val="66CCFF"/>
          </a:solidFill>
          <a:ln w="4763">
            <a:solidFill>
              <a:srgbClr val="6565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fr-CA" altLang="fr-FR"/>
          </a:p>
        </p:txBody>
      </p:sp>
      <p:sp>
        <p:nvSpPr>
          <p:cNvPr id="4163" name="Oval 67">
            <a:extLst>
              <a:ext uri="{FF2B5EF4-FFF2-40B4-BE49-F238E27FC236}">
                <a16:creationId xmlns:a16="http://schemas.microsoft.com/office/drawing/2014/main" id="{F411F9DE-C1ED-4DE4-ACEF-D014021F4891}"/>
              </a:ext>
            </a:extLst>
          </p:cNvPr>
          <p:cNvSpPr>
            <a:spLocks noChangeArrowheads="1"/>
          </p:cNvSpPr>
          <p:nvPr/>
        </p:nvSpPr>
        <p:spPr bwMode="auto">
          <a:xfrm>
            <a:off x="4368800" y="4073525"/>
            <a:ext cx="58738" cy="58738"/>
          </a:xfrm>
          <a:prstGeom prst="ellipse">
            <a:avLst/>
          </a:prstGeom>
          <a:solidFill>
            <a:srgbClr val="66CCFF"/>
          </a:solidFill>
          <a:ln w="4763">
            <a:solidFill>
              <a:srgbClr val="6565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fr-CA" altLang="fr-FR"/>
          </a:p>
        </p:txBody>
      </p:sp>
      <p:sp>
        <p:nvSpPr>
          <p:cNvPr id="4164" name="Oval 68">
            <a:extLst>
              <a:ext uri="{FF2B5EF4-FFF2-40B4-BE49-F238E27FC236}">
                <a16:creationId xmlns:a16="http://schemas.microsoft.com/office/drawing/2014/main" id="{5E945AD2-DB3A-CADC-D82A-0F3ADA8FED4C}"/>
              </a:ext>
            </a:extLst>
          </p:cNvPr>
          <p:cNvSpPr>
            <a:spLocks noChangeArrowheads="1"/>
          </p:cNvSpPr>
          <p:nvPr/>
        </p:nvSpPr>
        <p:spPr bwMode="auto">
          <a:xfrm>
            <a:off x="4368800" y="3783014"/>
            <a:ext cx="58738" cy="60325"/>
          </a:xfrm>
          <a:prstGeom prst="ellipse">
            <a:avLst/>
          </a:prstGeom>
          <a:solidFill>
            <a:srgbClr val="66CCFF"/>
          </a:solidFill>
          <a:ln w="4763">
            <a:solidFill>
              <a:srgbClr val="6565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fr-CA" altLang="fr-FR"/>
          </a:p>
        </p:txBody>
      </p:sp>
      <p:sp>
        <p:nvSpPr>
          <p:cNvPr id="4165" name="Oval 69">
            <a:extLst>
              <a:ext uri="{FF2B5EF4-FFF2-40B4-BE49-F238E27FC236}">
                <a16:creationId xmlns:a16="http://schemas.microsoft.com/office/drawing/2014/main" id="{2EB47600-DB7F-F1FA-FC10-B8536A4AE980}"/>
              </a:ext>
            </a:extLst>
          </p:cNvPr>
          <p:cNvSpPr>
            <a:spLocks noChangeArrowheads="1"/>
          </p:cNvSpPr>
          <p:nvPr/>
        </p:nvSpPr>
        <p:spPr bwMode="auto">
          <a:xfrm>
            <a:off x="4368800" y="3422650"/>
            <a:ext cx="58738" cy="58738"/>
          </a:xfrm>
          <a:prstGeom prst="ellipse">
            <a:avLst/>
          </a:prstGeom>
          <a:solidFill>
            <a:srgbClr val="66CCFF"/>
          </a:solidFill>
          <a:ln w="4763">
            <a:solidFill>
              <a:srgbClr val="6565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fr-CA" altLang="fr-FR"/>
          </a:p>
        </p:txBody>
      </p:sp>
      <p:sp>
        <p:nvSpPr>
          <p:cNvPr id="4166" name="Oval 70">
            <a:extLst>
              <a:ext uri="{FF2B5EF4-FFF2-40B4-BE49-F238E27FC236}">
                <a16:creationId xmlns:a16="http://schemas.microsoft.com/office/drawing/2014/main" id="{293312FB-3B0C-4BBD-D85C-3786C1AFE7EE}"/>
              </a:ext>
            </a:extLst>
          </p:cNvPr>
          <p:cNvSpPr>
            <a:spLocks noChangeArrowheads="1"/>
          </p:cNvSpPr>
          <p:nvPr/>
        </p:nvSpPr>
        <p:spPr bwMode="auto">
          <a:xfrm>
            <a:off x="4368800" y="2698750"/>
            <a:ext cx="58738" cy="58738"/>
          </a:xfrm>
          <a:prstGeom prst="ellipse">
            <a:avLst/>
          </a:prstGeom>
          <a:solidFill>
            <a:srgbClr val="66CCFF"/>
          </a:solidFill>
          <a:ln w="4763">
            <a:solidFill>
              <a:srgbClr val="6565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fr-CA" altLang="fr-FR"/>
          </a:p>
        </p:txBody>
      </p:sp>
      <p:sp>
        <p:nvSpPr>
          <p:cNvPr id="4167" name="Oval 71">
            <a:extLst>
              <a:ext uri="{FF2B5EF4-FFF2-40B4-BE49-F238E27FC236}">
                <a16:creationId xmlns:a16="http://schemas.microsoft.com/office/drawing/2014/main" id="{8ACEB1B4-EF02-45CD-5F94-5584B22CD2C2}"/>
              </a:ext>
            </a:extLst>
          </p:cNvPr>
          <p:cNvSpPr>
            <a:spLocks noChangeArrowheads="1"/>
          </p:cNvSpPr>
          <p:nvPr/>
        </p:nvSpPr>
        <p:spPr bwMode="auto">
          <a:xfrm>
            <a:off x="4470400" y="4506914"/>
            <a:ext cx="57150" cy="58737"/>
          </a:xfrm>
          <a:prstGeom prst="ellipse">
            <a:avLst/>
          </a:prstGeom>
          <a:solidFill>
            <a:srgbClr val="66CCFF"/>
          </a:solidFill>
          <a:ln w="4763">
            <a:solidFill>
              <a:srgbClr val="6565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fr-CA" altLang="fr-FR"/>
          </a:p>
        </p:txBody>
      </p:sp>
      <p:sp>
        <p:nvSpPr>
          <p:cNvPr id="4168" name="Oval 72">
            <a:extLst>
              <a:ext uri="{FF2B5EF4-FFF2-40B4-BE49-F238E27FC236}">
                <a16:creationId xmlns:a16="http://schemas.microsoft.com/office/drawing/2014/main" id="{F3126EE4-BD37-1927-1AB3-646EC4FFFBC8}"/>
              </a:ext>
            </a:extLst>
          </p:cNvPr>
          <p:cNvSpPr>
            <a:spLocks noChangeArrowheads="1"/>
          </p:cNvSpPr>
          <p:nvPr/>
        </p:nvSpPr>
        <p:spPr bwMode="auto">
          <a:xfrm>
            <a:off x="4470400" y="4433889"/>
            <a:ext cx="57150" cy="60325"/>
          </a:xfrm>
          <a:prstGeom prst="ellipse">
            <a:avLst/>
          </a:prstGeom>
          <a:solidFill>
            <a:srgbClr val="66CCFF"/>
          </a:solidFill>
          <a:ln w="4763">
            <a:solidFill>
              <a:srgbClr val="6565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fr-CA" altLang="fr-FR"/>
          </a:p>
        </p:txBody>
      </p:sp>
      <p:sp>
        <p:nvSpPr>
          <p:cNvPr id="4169" name="Oval 73">
            <a:extLst>
              <a:ext uri="{FF2B5EF4-FFF2-40B4-BE49-F238E27FC236}">
                <a16:creationId xmlns:a16="http://schemas.microsoft.com/office/drawing/2014/main" id="{C74FFEE5-6E0E-8587-CB3D-79D81A9C63EE}"/>
              </a:ext>
            </a:extLst>
          </p:cNvPr>
          <p:cNvSpPr>
            <a:spLocks noChangeArrowheads="1"/>
          </p:cNvSpPr>
          <p:nvPr/>
        </p:nvSpPr>
        <p:spPr bwMode="auto">
          <a:xfrm>
            <a:off x="4470400" y="4144964"/>
            <a:ext cx="57150" cy="60325"/>
          </a:xfrm>
          <a:prstGeom prst="ellipse">
            <a:avLst/>
          </a:prstGeom>
          <a:solidFill>
            <a:srgbClr val="66CCFF"/>
          </a:solidFill>
          <a:ln w="4763">
            <a:solidFill>
              <a:srgbClr val="6565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fr-CA" altLang="fr-FR"/>
          </a:p>
        </p:txBody>
      </p:sp>
      <p:sp>
        <p:nvSpPr>
          <p:cNvPr id="4170" name="Oval 74">
            <a:extLst>
              <a:ext uri="{FF2B5EF4-FFF2-40B4-BE49-F238E27FC236}">
                <a16:creationId xmlns:a16="http://schemas.microsoft.com/office/drawing/2014/main" id="{17888823-5C83-E5BB-F4B1-8706F44FC9AE}"/>
              </a:ext>
            </a:extLst>
          </p:cNvPr>
          <p:cNvSpPr>
            <a:spLocks noChangeArrowheads="1"/>
          </p:cNvSpPr>
          <p:nvPr/>
        </p:nvSpPr>
        <p:spPr bwMode="auto">
          <a:xfrm>
            <a:off x="4470400" y="4073525"/>
            <a:ext cx="57150" cy="58738"/>
          </a:xfrm>
          <a:prstGeom prst="ellipse">
            <a:avLst/>
          </a:prstGeom>
          <a:solidFill>
            <a:srgbClr val="66CCFF"/>
          </a:solidFill>
          <a:ln w="4763">
            <a:solidFill>
              <a:srgbClr val="6565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fr-CA" altLang="fr-FR"/>
          </a:p>
        </p:txBody>
      </p:sp>
      <p:sp>
        <p:nvSpPr>
          <p:cNvPr id="4171" name="Oval 75">
            <a:extLst>
              <a:ext uri="{FF2B5EF4-FFF2-40B4-BE49-F238E27FC236}">
                <a16:creationId xmlns:a16="http://schemas.microsoft.com/office/drawing/2014/main" id="{5AAA3F75-4778-C1E1-FB9D-A5B1CD9F2CE9}"/>
              </a:ext>
            </a:extLst>
          </p:cNvPr>
          <p:cNvSpPr>
            <a:spLocks noChangeArrowheads="1"/>
          </p:cNvSpPr>
          <p:nvPr/>
        </p:nvSpPr>
        <p:spPr bwMode="auto">
          <a:xfrm>
            <a:off x="4470400" y="4000501"/>
            <a:ext cx="57150" cy="60325"/>
          </a:xfrm>
          <a:prstGeom prst="ellipse">
            <a:avLst/>
          </a:prstGeom>
          <a:solidFill>
            <a:srgbClr val="66CCFF"/>
          </a:solidFill>
          <a:ln w="4763">
            <a:solidFill>
              <a:srgbClr val="6565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fr-CA" altLang="fr-FR"/>
          </a:p>
        </p:txBody>
      </p:sp>
      <p:sp>
        <p:nvSpPr>
          <p:cNvPr id="4172" name="Oval 76">
            <a:extLst>
              <a:ext uri="{FF2B5EF4-FFF2-40B4-BE49-F238E27FC236}">
                <a16:creationId xmlns:a16="http://schemas.microsoft.com/office/drawing/2014/main" id="{716F29D6-CBBA-F8F8-43B7-719D3D7B9C75}"/>
              </a:ext>
            </a:extLst>
          </p:cNvPr>
          <p:cNvSpPr>
            <a:spLocks noChangeArrowheads="1"/>
          </p:cNvSpPr>
          <p:nvPr/>
        </p:nvSpPr>
        <p:spPr bwMode="auto">
          <a:xfrm>
            <a:off x="4470400" y="3930651"/>
            <a:ext cx="57150" cy="55563"/>
          </a:xfrm>
          <a:prstGeom prst="ellipse">
            <a:avLst/>
          </a:prstGeom>
          <a:solidFill>
            <a:srgbClr val="66CCFF"/>
          </a:solidFill>
          <a:ln w="4763">
            <a:solidFill>
              <a:srgbClr val="6565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fr-CA" altLang="fr-FR"/>
          </a:p>
        </p:txBody>
      </p:sp>
      <p:sp>
        <p:nvSpPr>
          <p:cNvPr id="4173" name="Oval 77">
            <a:extLst>
              <a:ext uri="{FF2B5EF4-FFF2-40B4-BE49-F238E27FC236}">
                <a16:creationId xmlns:a16="http://schemas.microsoft.com/office/drawing/2014/main" id="{3A51D23A-A50A-A2D7-49FE-6948AF4502D7}"/>
              </a:ext>
            </a:extLst>
          </p:cNvPr>
          <p:cNvSpPr>
            <a:spLocks noChangeArrowheads="1"/>
          </p:cNvSpPr>
          <p:nvPr/>
        </p:nvSpPr>
        <p:spPr bwMode="auto">
          <a:xfrm>
            <a:off x="4470400" y="3783014"/>
            <a:ext cx="57150" cy="60325"/>
          </a:xfrm>
          <a:prstGeom prst="ellipse">
            <a:avLst/>
          </a:prstGeom>
          <a:solidFill>
            <a:srgbClr val="66CCFF"/>
          </a:solidFill>
          <a:ln w="4763">
            <a:solidFill>
              <a:srgbClr val="6565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fr-CA" altLang="fr-FR"/>
          </a:p>
        </p:txBody>
      </p:sp>
      <p:sp>
        <p:nvSpPr>
          <p:cNvPr id="4174" name="Oval 78">
            <a:extLst>
              <a:ext uri="{FF2B5EF4-FFF2-40B4-BE49-F238E27FC236}">
                <a16:creationId xmlns:a16="http://schemas.microsoft.com/office/drawing/2014/main" id="{66794C9E-2631-79AE-D1C6-0D24477A5304}"/>
              </a:ext>
            </a:extLst>
          </p:cNvPr>
          <p:cNvSpPr>
            <a:spLocks noChangeArrowheads="1"/>
          </p:cNvSpPr>
          <p:nvPr/>
        </p:nvSpPr>
        <p:spPr bwMode="auto">
          <a:xfrm>
            <a:off x="4470400" y="3565526"/>
            <a:ext cx="57150" cy="60325"/>
          </a:xfrm>
          <a:prstGeom prst="ellipse">
            <a:avLst/>
          </a:prstGeom>
          <a:solidFill>
            <a:srgbClr val="66CCFF"/>
          </a:solidFill>
          <a:ln w="4763">
            <a:solidFill>
              <a:srgbClr val="6565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fr-CA" altLang="fr-FR"/>
          </a:p>
        </p:txBody>
      </p:sp>
      <p:sp>
        <p:nvSpPr>
          <p:cNvPr id="4175" name="Oval 79">
            <a:extLst>
              <a:ext uri="{FF2B5EF4-FFF2-40B4-BE49-F238E27FC236}">
                <a16:creationId xmlns:a16="http://schemas.microsoft.com/office/drawing/2014/main" id="{90B7B764-3873-D3D1-0F9A-6CF17C989BEC}"/>
              </a:ext>
            </a:extLst>
          </p:cNvPr>
          <p:cNvSpPr>
            <a:spLocks noChangeArrowheads="1"/>
          </p:cNvSpPr>
          <p:nvPr/>
        </p:nvSpPr>
        <p:spPr bwMode="auto">
          <a:xfrm>
            <a:off x="4470400" y="3494089"/>
            <a:ext cx="57150" cy="58737"/>
          </a:xfrm>
          <a:prstGeom prst="ellipse">
            <a:avLst/>
          </a:prstGeom>
          <a:solidFill>
            <a:srgbClr val="66CCFF"/>
          </a:solidFill>
          <a:ln w="4763">
            <a:solidFill>
              <a:srgbClr val="6565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fr-CA" altLang="fr-FR"/>
          </a:p>
        </p:txBody>
      </p:sp>
      <p:sp>
        <p:nvSpPr>
          <p:cNvPr id="4176" name="Oval 80">
            <a:extLst>
              <a:ext uri="{FF2B5EF4-FFF2-40B4-BE49-F238E27FC236}">
                <a16:creationId xmlns:a16="http://schemas.microsoft.com/office/drawing/2014/main" id="{02BBF41D-27D6-407F-7ADC-FDC7F816642D}"/>
              </a:ext>
            </a:extLst>
          </p:cNvPr>
          <p:cNvSpPr>
            <a:spLocks noChangeArrowheads="1"/>
          </p:cNvSpPr>
          <p:nvPr/>
        </p:nvSpPr>
        <p:spPr bwMode="auto">
          <a:xfrm>
            <a:off x="4470400" y="3422650"/>
            <a:ext cx="57150" cy="58738"/>
          </a:xfrm>
          <a:prstGeom prst="ellipse">
            <a:avLst/>
          </a:prstGeom>
          <a:solidFill>
            <a:srgbClr val="66CCFF"/>
          </a:solidFill>
          <a:ln w="4763">
            <a:solidFill>
              <a:srgbClr val="6565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fr-CA" altLang="fr-FR"/>
          </a:p>
        </p:txBody>
      </p:sp>
      <p:sp>
        <p:nvSpPr>
          <p:cNvPr id="4177" name="Oval 81">
            <a:extLst>
              <a:ext uri="{FF2B5EF4-FFF2-40B4-BE49-F238E27FC236}">
                <a16:creationId xmlns:a16="http://schemas.microsoft.com/office/drawing/2014/main" id="{16E5F526-5F65-9484-3CB2-006B6A1FBDBE}"/>
              </a:ext>
            </a:extLst>
          </p:cNvPr>
          <p:cNvSpPr>
            <a:spLocks noChangeArrowheads="1"/>
          </p:cNvSpPr>
          <p:nvPr/>
        </p:nvSpPr>
        <p:spPr bwMode="auto">
          <a:xfrm>
            <a:off x="4470400" y="3060700"/>
            <a:ext cx="57150" cy="58738"/>
          </a:xfrm>
          <a:prstGeom prst="ellipse">
            <a:avLst/>
          </a:prstGeom>
          <a:solidFill>
            <a:srgbClr val="66CCFF"/>
          </a:solidFill>
          <a:ln w="4763">
            <a:solidFill>
              <a:srgbClr val="6565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fr-CA" altLang="fr-FR"/>
          </a:p>
        </p:txBody>
      </p:sp>
      <p:sp>
        <p:nvSpPr>
          <p:cNvPr id="4178" name="Oval 82">
            <a:extLst>
              <a:ext uri="{FF2B5EF4-FFF2-40B4-BE49-F238E27FC236}">
                <a16:creationId xmlns:a16="http://schemas.microsoft.com/office/drawing/2014/main" id="{0626B51C-2894-BE76-D43F-3C530229334D}"/>
              </a:ext>
            </a:extLst>
          </p:cNvPr>
          <p:cNvSpPr>
            <a:spLocks noChangeArrowheads="1"/>
          </p:cNvSpPr>
          <p:nvPr/>
        </p:nvSpPr>
        <p:spPr bwMode="auto">
          <a:xfrm>
            <a:off x="4470400" y="2698750"/>
            <a:ext cx="57150" cy="58738"/>
          </a:xfrm>
          <a:prstGeom prst="ellipse">
            <a:avLst/>
          </a:prstGeom>
          <a:solidFill>
            <a:srgbClr val="66CCFF"/>
          </a:solidFill>
          <a:ln w="4763">
            <a:solidFill>
              <a:srgbClr val="6565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fr-CA" altLang="fr-FR"/>
          </a:p>
        </p:txBody>
      </p:sp>
      <p:sp>
        <p:nvSpPr>
          <p:cNvPr id="4179" name="Oval 83">
            <a:extLst>
              <a:ext uri="{FF2B5EF4-FFF2-40B4-BE49-F238E27FC236}">
                <a16:creationId xmlns:a16="http://schemas.microsoft.com/office/drawing/2014/main" id="{7B27470C-F838-3321-E73E-DEF8E2F7CDB7}"/>
              </a:ext>
            </a:extLst>
          </p:cNvPr>
          <p:cNvSpPr>
            <a:spLocks noChangeArrowheads="1"/>
          </p:cNvSpPr>
          <p:nvPr/>
        </p:nvSpPr>
        <p:spPr bwMode="auto">
          <a:xfrm>
            <a:off x="4470400" y="1684339"/>
            <a:ext cx="57150" cy="60325"/>
          </a:xfrm>
          <a:prstGeom prst="ellipse">
            <a:avLst/>
          </a:prstGeom>
          <a:solidFill>
            <a:srgbClr val="66CCFF"/>
          </a:solidFill>
          <a:ln w="4763">
            <a:solidFill>
              <a:srgbClr val="6565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fr-CA" altLang="fr-FR"/>
          </a:p>
        </p:txBody>
      </p:sp>
      <p:sp>
        <p:nvSpPr>
          <p:cNvPr id="4180" name="Oval 84">
            <a:extLst>
              <a:ext uri="{FF2B5EF4-FFF2-40B4-BE49-F238E27FC236}">
                <a16:creationId xmlns:a16="http://schemas.microsoft.com/office/drawing/2014/main" id="{0ECCC30B-8359-ADFF-D3E7-7EBBB8424A58}"/>
              </a:ext>
            </a:extLst>
          </p:cNvPr>
          <p:cNvSpPr>
            <a:spLocks noChangeArrowheads="1"/>
          </p:cNvSpPr>
          <p:nvPr/>
        </p:nvSpPr>
        <p:spPr bwMode="auto">
          <a:xfrm>
            <a:off x="4470400" y="1250951"/>
            <a:ext cx="57150" cy="60325"/>
          </a:xfrm>
          <a:prstGeom prst="ellipse">
            <a:avLst/>
          </a:prstGeom>
          <a:solidFill>
            <a:srgbClr val="66CCFF"/>
          </a:solidFill>
          <a:ln w="4763">
            <a:solidFill>
              <a:srgbClr val="6565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fr-CA" altLang="fr-FR"/>
          </a:p>
        </p:txBody>
      </p:sp>
      <p:sp>
        <p:nvSpPr>
          <p:cNvPr id="4181" name="Oval 85">
            <a:extLst>
              <a:ext uri="{FF2B5EF4-FFF2-40B4-BE49-F238E27FC236}">
                <a16:creationId xmlns:a16="http://schemas.microsoft.com/office/drawing/2014/main" id="{314601BD-14D6-8E1C-B3F9-D3B8DC2AFCAA}"/>
              </a:ext>
            </a:extLst>
          </p:cNvPr>
          <p:cNvSpPr>
            <a:spLocks noChangeArrowheads="1"/>
          </p:cNvSpPr>
          <p:nvPr/>
        </p:nvSpPr>
        <p:spPr bwMode="auto">
          <a:xfrm>
            <a:off x="4572001" y="4654550"/>
            <a:ext cx="60325" cy="57150"/>
          </a:xfrm>
          <a:prstGeom prst="ellipse">
            <a:avLst/>
          </a:prstGeom>
          <a:solidFill>
            <a:srgbClr val="66CCFF"/>
          </a:solidFill>
          <a:ln w="4763">
            <a:solidFill>
              <a:srgbClr val="6565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fr-CA" altLang="fr-FR"/>
          </a:p>
        </p:txBody>
      </p:sp>
      <p:sp>
        <p:nvSpPr>
          <p:cNvPr id="4182" name="Oval 86">
            <a:extLst>
              <a:ext uri="{FF2B5EF4-FFF2-40B4-BE49-F238E27FC236}">
                <a16:creationId xmlns:a16="http://schemas.microsoft.com/office/drawing/2014/main" id="{84BCCDFB-7941-9EEF-0F93-63DFE8FCC051}"/>
              </a:ext>
            </a:extLst>
          </p:cNvPr>
          <p:cNvSpPr>
            <a:spLocks noChangeArrowheads="1"/>
          </p:cNvSpPr>
          <p:nvPr/>
        </p:nvSpPr>
        <p:spPr bwMode="auto">
          <a:xfrm>
            <a:off x="4572001" y="4506914"/>
            <a:ext cx="60325" cy="58737"/>
          </a:xfrm>
          <a:prstGeom prst="ellipse">
            <a:avLst/>
          </a:prstGeom>
          <a:solidFill>
            <a:srgbClr val="66CCFF"/>
          </a:solidFill>
          <a:ln w="4763">
            <a:solidFill>
              <a:srgbClr val="6565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fr-CA" altLang="fr-FR"/>
          </a:p>
        </p:txBody>
      </p:sp>
      <p:sp>
        <p:nvSpPr>
          <p:cNvPr id="4183" name="Oval 87">
            <a:extLst>
              <a:ext uri="{FF2B5EF4-FFF2-40B4-BE49-F238E27FC236}">
                <a16:creationId xmlns:a16="http://schemas.microsoft.com/office/drawing/2014/main" id="{AD8CC720-4855-B671-0037-54D59B770C02}"/>
              </a:ext>
            </a:extLst>
          </p:cNvPr>
          <p:cNvSpPr>
            <a:spLocks noChangeArrowheads="1"/>
          </p:cNvSpPr>
          <p:nvPr/>
        </p:nvSpPr>
        <p:spPr bwMode="auto">
          <a:xfrm>
            <a:off x="4572001" y="4433889"/>
            <a:ext cx="60325" cy="60325"/>
          </a:xfrm>
          <a:prstGeom prst="ellipse">
            <a:avLst/>
          </a:prstGeom>
          <a:solidFill>
            <a:srgbClr val="66CCFF"/>
          </a:solidFill>
          <a:ln w="4763">
            <a:solidFill>
              <a:srgbClr val="6565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fr-CA" altLang="fr-FR"/>
          </a:p>
        </p:txBody>
      </p:sp>
      <p:sp>
        <p:nvSpPr>
          <p:cNvPr id="4184" name="Oval 88">
            <a:extLst>
              <a:ext uri="{FF2B5EF4-FFF2-40B4-BE49-F238E27FC236}">
                <a16:creationId xmlns:a16="http://schemas.microsoft.com/office/drawing/2014/main" id="{75053E67-2187-E5A8-6E6B-86E98C9572B5}"/>
              </a:ext>
            </a:extLst>
          </p:cNvPr>
          <p:cNvSpPr>
            <a:spLocks noChangeArrowheads="1"/>
          </p:cNvSpPr>
          <p:nvPr/>
        </p:nvSpPr>
        <p:spPr bwMode="auto">
          <a:xfrm>
            <a:off x="4572001" y="4362451"/>
            <a:ext cx="60325" cy="60325"/>
          </a:xfrm>
          <a:prstGeom prst="ellipse">
            <a:avLst/>
          </a:prstGeom>
          <a:solidFill>
            <a:srgbClr val="66CCFF"/>
          </a:solidFill>
          <a:ln w="4763">
            <a:solidFill>
              <a:srgbClr val="6565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fr-CA" altLang="fr-FR"/>
          </a:p>
        </p:txBody>
      </p:sp>
      <p:sp>
        <p:nvSpPr>
          <p:cNvPr id="4185" name="Oval 89">
            <a:extLst>
              <a:ext uri="{FF2B5EF4-FFF2-40B4-BE49-F238E27FC236}">
                <a16:creationId xmlns:a16="http://schemas.microsoft.com/office/drawing/2014/main" id="{4219B836-C7E0-F38B-E0F5-DF3AE5746739}"/>
              </a:ext>
            </a:extLst>
          </p:cNvPr>
          <p:cNvSpPr>
            <a:spLocks noChangeArrowheads="1"/>
          </p:cNvSpPr>
          <p:nvPr/>
        </p:nvSpPr>
        <p:spPr bwMode="auto">
          <a:xfrm>
            <a:off x="4572001" y="4292600"/>
            <a:ext cx="60325" cy="57150"/>
          </a:xfrm>
          <a:prstGeom prst="ellipse">
            <a:avLst/>
          </a:prstGeom>
          <a:solidFill>
            <a:srgbClr val="66CCFF"/>
          </a:solidFill>
          <a:ln w="4763">
            <a:solidFill>
              <a:srgbClr val="6565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fr-CA" altLang="fr-FR"/>
          </a:p>
        </p:txBody>
      </p:sp>
      <p:sp>
        <p:nvSpPr>
          <p:cNvPr id="4186" name="Oval 90">
            <a:extLst>
              <a:ext uri="{FF2B5EF4-FFF2-40B4-BE49-F238E27FC236}">
                <a16:creationId xmlns:a16="http://schemas.microsoft.com/office/drawing/2014/main" id="{105F3395-C695-B7CA-41BB-5F0B8AE4DAF2}"/>
              </a:ext>
            </a:extLst>
          </p:cNvPr>
          <p:cNvSpPr>
            <a:spLocks noChangeArrowheads="1"/>
          </p:cNvSpPr>
          <p:nvPr/>
        </p:nvSpPr>
        <p:spPr bwMode="auto">
          <a:xfrm>
            <a:off x="4572001" y="4217989"/>
            <a:ext cx="60325" cy="58737"/>
          </a:xfrm>
          <a:prstGeom prst="ellipse">
            <a:avLst/>
          </a:prstGeom>
          <a:solidFill>
            <a:srgbClr val="66CCFF"/>
          </a:solidFill>
          <a:ln w="4763">
            <a:solidFill>
              <a:srgbClr val="6565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fr-CA" altLang="fr-FR"/>
          </a:p>
        </p:txBody>
      </p:sp>
      <p:sp>
        <p:nvSpPr>
          <p:cNvPr id="4187" name="Oval 91">
            <a:extLst>
              <a:ext uri="{FF2B5EF4-FFF2-40B4-BE49-F238E27FC236}">
                <a16:creationId xmlns:a16="http://schemas.microsoft.com/office/drawing/2014/main" id="{848191EC-2EF1-0853-B391-92BCD811DE9F}"/>
              </a:ext>
            </a:extLst>
          </p:cNvPr>
          <p:cNvSpPr>
            <a:spLocks noChangeArrowheads="1"/>
          </p:cNvSpPr>
          <p:nvPr/>
        </p:nvSpPr>
        <p:spPr bwMode="auto">
          <a:xfrm>
            <a:off x="4572001" y="4144964"/>
            <a:ext cx="60325" cy="60325"/>
          </a:xfrm>
          <a:prstGeom prst="ellipse">
            <a:avLst/>
          </a:prstGeom>
          <a:solidFill>
            <a:srgbClr val="66CCFF"/>
          </a:solidFill>
          <a:ln w="4763">
            <a:solidFill>
              <a:srgbClr val="6565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fr-CA" altLang="fr-FR"/>
          </a:p>
        </p:txBody>
      </p:sp>
      <p:sp>
        <p:nvSpPr>
          <p:cNvPr id="4188" name="Oval 92">
            <a:extLst>
              <a:ext uri="{FF2B5EF4-FFF2-40B4-BE49-F238E27FC236}">
                <a16:creationId xmlns:a16="http://schemas.microsoft.com/office/drawing/2014/main" id="{34CB1792-0B69-F554-CDFC-C75050D054F2}"/>
              </a:ext>
            </a:extLst>
          </p:cNvPr>
          <p:cNvSpPr>
            <a:spLocks noChangeArrowheads="1"/>
          </p:cNvSpPr>
          <p:nvPr/>
        </p:nvSpPr>
        <p:spPr bwMode="auto">
          <a:xfrm>
            <a:off x="4572001" y="4073525"/>
            <a:ext cx="60325" cy="58738"/>
          </a:xfrm>
          <a:prstGeom prst="ellipse">
            <a:avLst/>
          </a:prstGeom>
          <a:solidFill>
            <a:srgbClr val="66CCFF"/>
          </a:solidFill>
          <a:ln w="4763">
            <a:solidFill>
              <a:srgbClr val="6565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fr-CA" altLang="fr-FR"/>
          </a:p>
        </p:txBody>
      </p:sp>
      <p:sp>
        <p:nvSpPr>
          <p:cNvPr id="4189" name="Oval 93">
            <a:extLst>
              <a:ext uri="{FF2B5EF4-FFF2-40B4-BE49-F238E27FC236}">
                <a16:creationId xmlns:a16="http://schemas.microsoft.com/office/drawing/2014/main" id="{A2FEC0ED-A2BE-A5F9-9B64-DBCF043E785C}"/>
              </a:ext>
            </a:extLst>
          </p:cNvPr>
          <p:cNvSpPr>
            <a:spLocks noChangeArrowheads="1"/>
          </p:cNvSpPr>
          <p:nvPr/>
        </p:nvSpPr>
        <p:spPr bwMode="auto">
          <a:xfrm>
            <a:off x="4572001" y="4000501"/>
            <a:ext cx="60325" cy="60325"/>
          </a:xfrm>
          <a:prstGeom prst="ellipse">
            <a:avLst/>
          </a:prstGeom>
          <a:solidFill>
            <a:srgbClr val="66CCFF"/>
          </a:solidFill>
          <a:ln w="4763">
            <a:solidFill>
              <a:srgbClr val="6565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fr-CA" altLang="fr-FR"/>
          </a:p>
        </p:txBody>
      </p:sp>
      <p:sp>
        <p:nvSpPr>
          <p:cNvPr id="4190" name="Oval 94">
            <a:extLst>
              <a:ext uri="{FF2B5EF4-FFF2-40B4-BE49-F238E27FC236}">
                <a16:creationId xmlns:a16="http://schemas.microsoft.com/office/drawing/2014/main" id="{1B08521F-732A-8F37-A5D0-3BF4DC6F042E}"/>
              </a:ext>
            </a:extLst>
          </p:cNvPr>
          <p:cNvSpPr>
            <a:spLocks noChangeArrowheads="1"/>
          </p:cNvSpPr>
          <p:nvPr/>
        </p:nvSpPr>
        <p:spPr bwMode="auto">
          <a:xfrm>
            <a:off x="4572001" y="3930651"/>
            <a:ext cx="60325" cy="55563"/>
          </a:xfrm>
          <a:prstGeom prst="ellipse">
            <a:avLst/>
          </a:prstGeom>
          <a:solidFill>
            <a:srgbClr val="66CCFF"/>
          </a:solidFill>
          <a:ln w="4763">
            <a:solidFill>
              <a:srgbClr val="6565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fr-CA" altLang="fr-FR"/>
          </a:p>
        </p:txBody>
      </p:sp>
      <p:sp>
        <p:nvSpPr>
          <p:cNvPr id="4191" name="Oval 95">
            <a:extLst>
              <a:ext uri="{FF2B5EF4-FFF2-40B4-BE49-F238E27FC236}">
                <a16:creationId xmlns:a16="http://schemas.microsoft.com/office/drawing/2014/main" id="{FC33B0CB-0E7A-BB58-04DE-ACC2A59356EA}"/>
              </a:ext>
            </a:extLst>
          </p:cNvPr>
          <p:cNvSpPr>
            <a:spLocks noChangeArrowheads="1"/>
          </p:cNvSpPr>
          <p:nvPr/>
        </p:nvSpPr>
        <p:spPr bwMode="auto">
          <a:xfrm>
            <a:off x="4572001" y="3856039"/>
            <a:ext cx="60325" cy="58737"/>
          </a:xfrm>
          <a:prstGeom prst="ellipse">
            <a:avLst/>
          </a:prstGeom>
          <a:solidFill>
            <a:srgbClr val="66CCFF"/>
          </a:solidFill>
          <a:ln w="4763">
            <a:solidFill>
              <a:srgbClr val="6565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fr-CA" altLang="fr-FR"/>
          </a:p>
        </p:txBody>
      </p:sp>
      <p:sp>
        <p:nvSpPr>
          <p:cNvPr id="4192" name="Oval 96">
            <a:extLst>
              <a:ext uri="{FF2B5EF4-FFF2-40B4-BE49-F238E27FC236}">
                <a16:creationId xmlns:a16="http://schemas.microsoft.com/office/drawing/2014/main" id="{5370B4EE-AF19-FDE0-92B8-3F0068D5A121}"/>
              </a:ext>
            </a:extLst>
          </p:cNvPr>
          <p:cNvSpPr>
            <a:spLocks noChangeArrowheads="1"/>
          </p:cNvSpPr>
          <p:nvPr/>
        </p:nvSpPr>
        <p:spPr bwMode="auto">
          <a:xfrm>
            <a:off x="4572001" y="3783014"/>
            <a:ext cx="60325" cy="60325"/>
          </a:xfrm>
          <a:prstGeom prst="ellipse">
            <a:avLst/>
          </a:prstGeom>
          <a:solidFill>
            <a:srgbClr val="66CCFF"/>
          </a:solidFill>
          <a:ln w="4763">
            <a:solidFill>
              <a:srgbClr val="6565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fr-CA" altLang="fr-FR"/>
          </a:p>
        </p:txBody>
      </p:sp>
      <p:sp>
        <p:nvSpPr>
          <p:cNvPr id="4193" name="Oval 97">
            <a:extLst>
              <a:ext uri="{FF2B5EF4-FFF2-40B4-BE49-F238E27FC236}">
                <a16:creationId xmlns:a16="http://schemas.microsoft.com/office/drawing/2014/main" id="{6A723C2E-1A8F-1088-3A51-F117C14DFF78}"/>
              </a:ext>
            </a:extLst>
          </p:cNvPr>
          <p:cNvSpPr>
            <a:spLocks noChangeArrowheads="1"/>
          </p:cNvSpPr>
          <p:nvPr/>
        </p:nvSpPr>
        <p:spPr bwMode="auto">
          <a:xfrm>
            <a:off x="4572001" y="3711575"/>
            <a:ext cx="60325" cy="58738"/>
          </a:xfrm>
          <a:prstGeom prst="ellipse">
            <a:avLst/>
          </a:prstGeom>
          <a:solidFill>
            <a:srgbClr val="66CCFF"/>
          </a:solidFill>
          <a:ln w="4763">
            <a:solidFill>
              <a:srgbClr val="6565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fr-CA" altLang="fr-FR"/>
          </a:p>
        </p:txBody>
      </p:sp>
      <p:sp>
        <p:nvSpPr>
          <p:cNvPr id="4194" name="Oval 98">
            <a:extLst>
              <a:ext uri="{FF2B5EF4-FFF2-40B4-BE49-F238E27FC236}">
                <a16:creationId xmlns:a16="http://schemas.microsoft.com/office/drawing/2014/main" id="{932CE12A-082C-261F-A0CF-3585DE2AEDC4}"/>
              </a:ext>
            </a:extLst>
          </p:cNvPr>
          <p:cNvSpPr>
            <a:spLocks noChangeArrowheads="1"/>
          </p:cNvSpPr>
          <p:nvPr/>
        </p:nvSpPr>
        <p:spPr bwMode="auto">
          <a:xfrm>
            <a:off x="4572001" y="3640138"/>
            <a:ext cx="60325" cy="57150"/>
          </a:xfrm>
          <a:prstGeom prst="ellipse">
            <a:avLst/>
          </a:prstGeom>
          <a:solidFill>
            <a:srgbClr val="66CCFF"/>
          </a:solidFill>
          <a:ln w="4763">
            <a:solidFill>
              <a:srgbClr val="6565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fr-CA" altLang="fr-FR"/>
          </a:p>
        </p:txBody>
      </p:sp>
      <p:sp>
        <p:nvSpPr>
          <p:cNvPr id="4195" name="Oval 99">
            <a:extLst>
              <a:ext uri="{FF2B5EF4-FFF2-40B4-BE49-F238E27FC236}">
                <a16:creationId xmlns:a16="http://schemas.microsoft.com/office/drawing/2014/main" id="{A0FB1CFD-C858-0730-4857-B7B0C0E5FCF1}"/>
              </a:ext>
            </a:extLst>
          </p:cNvPr>
          <p:cNvSpPr>
            <a:spLocks noChangeArrowheads="1"/>
          </p:cNvSpPr>
          <p:nvPr/>
        </p:nvSpPr>
        <p:spPr bwMode="auto">
          <a:xfrm>
            <a:off x="4572001" y="3494089"/>
            <a:ext cx="60325" cy="58737"/>
          </a:xfrm>
          <a:prstGeom prst="ellipse">
            <a:avLst/>
          </a:prstGeom>
          <a:solidFill>
            <a:srgbClr val="66CCFF"/>
          </a:solidFill>
          <a:ln w="4763">
            <a:solidFill>
              <a:srgbClr val="6565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fr-CA" altLang="fr-FR"/>
          </a:p>
        </p:txBody>
      </p:sp>
      <p:sp>
        <p:nvSpPr>
          <p:cNvPr id="4196" name="Oval 100">
            <a:extLst>
              <a:ext uri="{FF2B5EF4-FFF2-40B4-BE49-F238E27FC236}">
                <a16:creationId xmlns:a16="http://schemas.microsoft.com/office/drawing/2014/main" id="{9AC88EEA-FDED-77C2-354E-6F52AD5715CD}"/>
              </a:ext>
            </a:extLst>
          </p:cNvPr>
          <p:cNvSpPr>
            <a:spLocks noChangeArrowheads="1"/>
          </p:cNvSpPr>
          <p:nvPr/>
        </p:nvSpPr>
        <p:spPr bwMode="auto">
          <a:xfrm>
            <a:off x="4572001" y="3422650"/>
            <a:ext cx="60325" cy="58738"/>
          </a:xfrm>
          <a:prstGeom prst="ellipse">
            <a:avLst/>
          </a:prstGeom>
          <a:solidFill>
            <a:srgbClr val="66CCFF"/>
          </a:solidFill>
          <a:ln w="4763">
            <a:solidFill>
              <a:srgbClr val="6565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fr-CA" altLang="fr-FR"/>
          </a:p>
        </p:txBody>
      </p:sp>
      <p:sp>
        <p:nvSpPr>
          <p:cNvPr id="4197" name="Oval 101">
            <a:extLst>
              <a:ext uri="{FF2B5EF4-FFF2-40B4-BE49-F238E27FC236}">
                <a16:creationId xmlns:a16="http://schemas.microsoft.com/office/drawing/2014/main" id="{95E57F0C-012D-BFF9-C5D9-58DBF8EF753E}"/>
              </a:ext>
            </a:extLst>
          </p:cNvPr>
          <p:cNvSpPr>
            <a:spLocks noChangeArrowheads="1"/>
          </p:cNvSpPr>
          <p:nvPr/>
        </p:nvSpPr>
        <p:spPr bwMode="auto">
          <a:xfrm>
            <a:off x="4572001" y="3349625"/>
            <a:ext cx="60325" cy="58738"/>
          </a:xfrm>
          <a:prstGeom prst="ellipse">
            <a:avLst/>
          </a:prstGeom>
          <a:solidFill>
            <a:srgbClr val="66CCFF"/>
          </a:solidFill>
          <a:ln w="4763">
            <a:solidFill>
              <a:srgbClr val="6565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fr-CA" altLang="fr-FR"/>
          </a:p>
        </p:txBody>
      </p:sp>
      <p:sp>
        <p:nvSpPr>
          <p:cNvPr id="4198" name="Oval 102">
            <a:extLst>
              <a:ext uri="{FF2B5EF4-FFF2-40B4-BE49-F238E27FC236}">
                <a16:creationId xmlns:a16="http://schemas.microsoft.com/office/drawing/2014/main" id="{FEA658D8-9B8F-FED4-8460-949E633BF6FE}"/>
              </a:ext>
            </a:extLst>
          </p:cNvPr>
          <p:cNvSpPr>
            <a:spLocks noChangeArrowheads="1"/>
          </p:cNvSpPr>
          <p:nvPr/>
        </p:nvSpPr>
        <p:spPr bwMode="auto">
          <a:xfrm>
            <a:off x="4572001" y="3278188"/>
            <a:ext cx="60325" cy="57150"/>
          </a:xfrm>
          <a:prstGeom prst="ellipse">
            <a:avLst/>
          </a:prstGeom>
          <a:solidFill>
            <a:srgbClr val="66CCFF"/>
          </a:solidFill>
          <a:ln w="4763">
            <a:solidFill>
              <a:srgbClr val="6565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fr-CA" altLang="fr-FR"/>
          </a:p>
        </p:txBody>
      </p:sp>
      <p:sp>
        <p:nvSpPr>
          <p:cNvPr id="4199" name="Oval 103">
            <a:extLst>
              <a:ext uri="{FF2B5EF4-FFF2-40B4-BE49-F238E27FC236}">
                <a16:creationId xmlns:a16="http://schemas.microsoft.com/office/drawing/2014/main" id="{679B30A4-E76E-E80D-454A-141DFBB0B8EC}"/>
              </a:ext>
            </a:extLst>
          </p:cNvPr>
          <p:cNvSpPr>
            <a:spLocks noChangeArrowheads="1"/>
          </p:cNvSpPr>
          <p:nvPr/>
        </p:nvSpPr>
        <p:spPr bwMode="auto">
          <a:xfrm>
            <a:off x="4572001" y="3205164"/>
            <a:ext cx="60325" cy="58737"/>
          </a:xfrm>
          <a:prstGeom prst="ellipse">
            <a:avLst/>
          </a:prstGeom>
          <a:solidFill>
            <a:srgbClr val="66CCFF"/>
          </a:solidFill>
          <a:ln w="4763">
            <a:solidFill>
              <a:srgbClr val="6565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fr-CA" altLang="fr-FR"/>
          </a:p>
        </p:txBody>
      </p:sp>
      <p:sp>
        <p:nvSpPr>
          <p:cNvPr id="4200" name="Oval 104">
            <a:extLst>
              <a:ext uri="{FF2B5EF4-FFF2-40B4-BE49-F238E27FC236}">
                <a16:creationId xmlns:a16="http://schemas.microsoft.com/office/drawing/2014/main" id="{67F68460-BA0A-B3B4-61F5-BA459FB4472F}"/>
              </a:ext>
            </a:extLst>
          </p:cNvPr>
          <p:cNvSpPr>
            <a:spLocks noChangeArrowheads="1"/>
          </p:cNvSpPr>
          <p:nvPr/>
        </p:nvSpPr>
        <p:spPr bwMode="auto">
          <a:xfrm>
            <a:off x="4572001" y="3060700"/>
            <a:ext cx="60325" cy="58738"/>
          </a:xfrm>
          <a:prstGeom prst="ellipse">
            <a:avLst/>
          </a:prstGeom>
          <a:solidFill>
            <a:srgbClr val="66CCFF"/>
          </a:solidFill>
          <a:ln w="4763">
            <a:solidFill>
              <a:srgbClr val="6565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fr-CA" altLang="fr-FR"/>
          </a:p>
        </p:txBody>
      </p:sp>
      <p:sp>
        <p:nvSpPr>
          <p:cNvPr id="4201" name="Oval 105">
            <a:extLst>
              <a:ext uri="{FF2B5EF4-FFF2-40B4-BE49-F238E27FC236}">
                <a16:creationId xmlns:a16="http://schemas.microsoft.com/office/drawing/2014/main" id="{AD036936-D4A8-28F9-17AA-0B23B8DF45BA}"/>
              </a:ext>
            </a:extLst>
          </p:cNvPr>
          <p:cNvSpPr>
            <a:spLocks noChangeArrowheads="1"/>
          </p:cNvSpPr>
          <p:nvPr/>
        </p:nvSpPr>
        <p:spPr bwMode="auto">
          <a:xfrm>
            <a:off x="4572001" y="2698750"/>
            <a:ext cx="60325" cy="58738"/>
          </a:xfrm>
          <a:prstGeom prst="ellipse">
            <a:avLst/>
          </a:prstGeom>
          <a:solidFill>
            <a:srgbClr val="66CCFF"/>
          </a:solidFill>
          <a:ln w="4763">
            <a:solidFill>
              <a:srgbClr val="6565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fr-CA" altLang="fr-FR"/>
          </a:p>
        </p:txBody>
      </p:sp>
      <p:sp>
        <p:nvSpPr>
          <p:cNvPr id="4202" name="Oval 106">
            <a:extLst>
              <a:ext uri="{FF2B5EF4-FFF2-40B4-BE49-F238E27FC236}">
                <a16:creationId xmlns:a16="http://schemas.microsoft.com/office/drawing/2014/main" id="{FB8B23C0-0985-D277-7F13-F3C380A01459}"/>
              </a:ext>
            </a:extLst>
          </p:cNvPr>
          <p:cNvSpPr>
            <a:spLocks noChangeArrowheads="1"/>
          </p:cNvSpPr>
          <p:nvPr/>
        </p:nvSpPr>
        <p:spPr bwMode="auto">
          <a:xfrm>
            <a:off x="4572001" y="2336800"/>
            <a:ext cx="60325" cy="58738"/>
          </a:xfrm>
          <a:prstGeom prst="ellipse">
            <a:avLst/>
          </a:prstGeom>
          <a:solidFill>
            <a:srgbClr val="66CCFF"/>
          </a:solidFill>
          <a:ln w="4763">
            <a:solidFill>
              <a:srgbClr val="6565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fr-CA" altLang="fr-FR"/>
          </a:p>
        </p:txBody>
      </p:sp>
      <p:sp>
        <p:nvSpPr>
          <p:cNvPr id="4203" name="Oval 107">
            <a:extLst>
              <a:ext uri="{FF2B5EF4-FFF2-40B4-BE49-F238E27FC236}">
                <a16:creationId xmlns:a16="http://schemas.microsoft.com/office/drawing/2014/main" id="{76FA23B9-9EA5-7699-D5D2-623DE062A20D}"/>
              </a:ext>
            </a:extLst>
          </p:cNvPr>
          <p:cNvSpPr>
            <a:spLocks noChangeArrowheads="1"/>
          </p:cNvSpPr>
          <p:nvPr/>
        </p:nvSpPr>
        <p:spPr bwMode="auto">
          <a:xfrm>
            <a:off x="4572001" y="1974850"/>
            <a:ext cx="60325" cy="58738"/>
          </a:xfrm>
          <a:prstGeom prst="ellipse">
            <a:avLst/>
          </a:prstGeom>
          <a:solidFill>
            <a:srgbClr val="66CCFF"/>
          </a:solidFill>
          <a:ln w="4763">
            <a:solidFill>
              <a:srgbClr val="6565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fr-CA" altLang="fr-FR"/>
          </a:p>
        </p:txBody>
      </p:sp>
      <p:sp>
        <p:nvSpPr>
          <p:cNvPr id="4204" name="Oval 108">
            <a:extLst>
              <a:ext uri="{FF2B5EF4-FFF2-40B4-BE49-F238E27FC236}">
                <a16:creationId xmlns:a16="http://schemas.microsoft.com/office/drawing/2014/main" id="{C997B93E-4326-539B-7800-93D60CBE1690}"/>
              </a:ext>
            </a:extLst>
          </p:cNvPr>
          <p:cNvSpPr>
            <a:spLocks noChangeArrowheads="1"/>
          </p:cNvSpPr>
          <p:nvPr/>
        </p:nvSpPr>
        <p:spPr bwMode="auto">
          <a:xfrm>
            <a:off x="4675188" y="4579939"/>
            <a:ext cx="57150" cy="58737"/>
          </a:xfrm>
          <a:prstGeom prst="ellipse">
            <a:avLst/>
          </a:prstGeom>
          <a:solidFill>
            <a:srgbClr val="66CCFF"/>
          </a:solidFill>
          <a:ln w="4763">
            <a:solidFill>
              <a:srgbClr val="6565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fr-CA" altLang="fr-FR"/>
          </a:p>
        </p:txBody>
      </p:sp>
      <p:sp>
        <p:nvSpPr>
          <p:cNvPr id="4205" name="Oval 109">
            <a:extLst>
              <a:ext uri="{FF2B5EF4-FFF2-40B4-BE49-F238E27FC236}">
                <a16:creationId xmlns:a16="http://schemas.microsoft.com/office/drawing/2014/main" id="{E8199E6D-E712-C0F2-C79A-D09E66ACA679}"/>
              </a:ext>
            </a:extLst>
          </p:cNvPr>
          <p:cNvSpPr>
            <a:spLocks noChangeArrowheads="1"/>
          </p:cNvSpPr>
          <p:nvPr/>
        </p:nvSpPr>
        <p:spPr bwMode="auto">
          <a:xfrm>
            <a:off x="4675188" y="4506914"/>
            <a:ext cx="57150" cy="58737"/>
          </a:xfrm>
          <a:prstGeom prst="ellipse">
            <a:avLst/>
          </a:prstGeom>
          <a:solidFill>
            <a:srgbClr val="66CCFF"/>
          </a:solidFill>
          <a:ln w="4763">
            <a:solidFill>
              <a:srgbClr val="6565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fr-CA" altLang="fr-FR"/>
          </a:p>
        </p:txBody>
      </p:sp>
      <p:sp>
        <p:nvSpPr>
          <p:cNvPr id="4206" name="Oval 110">
            <a:extLst>
              <a:ext uri="{FF2B5EF4-FFF2-40B4-BE49-F238E27FC236}">
                <a16:creationId xmlns:a16="http://schemas.microsoft.com/office/drawing/2014/main" id="{07E2AFE4-C0F2-734D-B311-F619328CCF9C}"/>
              </a:ext>
            </a:extLst>
          </p:cNvPr>
          <p:cNvSpPr>
            <a:spLocks noChangeArrowheads="1"/>
          </p:cNvSpPr>
          <p:nvPr/>
        </p:nvSpPr>
        <p:spPr bwMode="auto">
          <a:xfrm>
            <a:off x="4675188" y="4433889"/>
            <a:ext cx="57150" cy="60325"/>
          </a:xfrm>
          <a:prstGeom prst="ellipse">
            <a:avLst/>
          </a:prstGeom>
          <a:solidFill>
            <a:srgbClr val="66CCFF"/>
          </a:solidFill>
          <a:ln w="4763">
            <a:solidFill>
              <a:srgbClr val="6565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fr-CA" altLang="fr-FR"/>
          </a:p>
        </p:txBody>
      </p:sp>
      <p:sp>
        <p:nvSpPr>
          <p:cNvPr id="4207" name="Oval 111">
            <a:extLst>
              <a:ext uri="{FF2B5EF4-FFF2-40B4-BE49-F238E27FC236}">
                <a16:creationId xmlns:a16="http://schemas.microsoft.com/office/drawing/2014/main" id="{9119D365-E066-79ED-0518-DEF23D6ADA40}"/>
              </a:ext>
            </a:extLst>
          </p:cNvPr>
          <p:cNvSpPr>
            <a:spLocks noChangeArrowheads="1"/>
          </p:cNvSpPr>
          <p:nvPr/>
        </p:nvSpPr>
        <p:spPr bwMode="auto">
          <a:xfrm>
            <a:off x="4675188" y="4362451"/>
            <a:ext cx="57150" cy="60325"/>
          </a:xfrm>
          <a:prstGeom prst="ellipse">
            <a:avLst/>
          </a:prstGeom>
          <a:solidFill>
            <a:srgbClr val="66CCFF"/>
          </a:solidFill>
          <a:ln w="4763">
            <a:solidFill>
              <a:srgbClr val="6565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fr-CA" altLang="fr-FR"/>
          </a:p>
        </p:txBody>
      </p:sp>
      <p:sp>
        <p:nvSpPr>
          <p:cNvPr id="4208" name="Oval 112">
            <a:extLst>
              <a:ext uri="{FF2B5EF4-FFF2-40B4-BE49-F238E27FC236}">
                <a16:creationId xmlns:a16="http://schemas.microsoft.com/office/drawing/2014/main" id="{38DADCE5-5D66-1E21-AEFE-359F27D4FF30}"/>
              </a:ext>
            </a:extLst>
          </p:cNvPr>
          <p:cNvSpPr>
            <a:spLocks noChangeArrowheads="1"/>
          </p:cNvSpPr>
          <p:nvPr/>
        </p:nvSpPr>
        <p:spPr bwMode="auto">
          <a:xfrm>
            <a:off x="4675188" y="4292600"/>
            <a:ext cx="57150" cy="57150"/>
          </a:xfrm>
          <a:prstGeom prst="ellipse">
            <a:avLst/>
          </a:prstGeom>
          <a:solidFill>
            <a:srgbClr val="66CCFF"/>
          </a:solidFill>
          <a:ln w="4763">
            <a:solidFill>
              <a:srgbClr val="6565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fr-CA" altLang="fr-FR"/>
          </a:p>
        </p:txBody>
      </p:sp>
      <p:sp>
        <p:nvSpPr>
          <p:cNvPr id="4209" name="Oval 113">
            <a:extLst>
              <a:ext uri="{FF2B5EF4-FFF2-40B4-BE49-F238E27FC236}">
                <a16:creationId xmlns:a16="http://schemas.microsoft.com/office/drawing/2014/main" id="{D35F75C9-731E-5339-6BFD-3E1F66487737}"/>
              </a:ext>
            </a:extLst>
          </p:cNvPr>
          <p:cNvSpPr>
            <a:spLocks noChangeArrowheads="1"/>
          </p:cNvSpPr>
          <p:nvPr/>
        </p:nvSpPr>
        <p:spPr bwMode="auto">
          <a:xfrm>
            <a:off x="4675188" y="4217989"/>
            <a:ext cx="57150" cy="58737"/>
          </a:xfrm>
          <a:prstGeom prst="ellipse">
            <a:avLst/>
          </a:prstGeom>
          <a:solidFill>
            <a:srgbClr val="66CCFF"/>
          </a:solidFill>
          <a:ln w="4763">
            <a:solidFill>
              <a:srgbClr val="6565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fr-CA" altLang="fr-FR"/>
          </a:p>
        </p:txBody>
      </p:sp>
      <p:sp>
        <p:nvSpPr>
          <p:cNvPr id="4210" name="Oval 114">
            <a:extLst>
              <a:ext uri="{FF2B5EF4-FFF2-40B4-BE49-F238E27FC236}">
                <a16:creationId xmlns:a16="http://schemas.microsoft.com/office/drawing/2014/main" id="{B2F93934-DED4-8531-B617-FC506A225779}"/>
              </a:ext>
            </a:extLst>
          </p:cNvPr>
          <p:cNvSpPr>
            <a:spLocks noChangeArrowheads="1"/>
          </p:cNvSpPr>
          <p:nvPr/>
        </p:nvSpPr>
        <p:spPr bwMode="auto">
          <a:xfrm>
            <a:off x="4675188" y="4144964"/>
            <a:ext cx="57150" cy="60325"/>
          </a:xfrm>
          <a:prstGeom prst="ellipse">
            <a:avLst/>
          </a:prstGeom>
          <a:solidFill>
            <a:srgbClr val="66CCFF"/>
          </a:solidFill>
          <a:ln w="4763">
            <a:solidFill>
              <a:srgbClr val="6565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fr-CA" altLang="fr-FR"/>
          </a:p>
        </p:txBody>
      </p:sp>
      <p:sp>
        <p:nvSpPr>
          <p:cNvPr id="4211" name="Oval 115">
            <a:extLst>
              <a:ext uri="{FF2B5EF4-FFF2-40B4-BE49-F238E27FC236}">
                <a16:creationId xmlns:a16="http://schemas.microsoft.com/office/drawing/2014/main" id="{B14C7CB4-04C2-37BB-33EA-392BE7A037B6}"/>
              </a:ext>
            </a:extLst>
          </p:cNvPr>
          <p:cNvSpPr>
            <a:spLocks noChangeArrowheads="1"/>
          </p:cNvSpPr>
          <p:nvPr/>
        </p:nvSpPr>
        <p:spPr bwMode="auto">
          <a:xfrm>
            <a:off x="4675188" y="4073525"/>
            <a:ext cx="57150" cy="58738"/>
          </a:xfrm>
          <a:prstGeom prst="ellipse">
            <a:avLst/>
          </a:prstGeom>
          <a:solidFill>
            <a:srgbClr val="66CCFF"/>
          </a:solidFill>
          <a:ln w="4763">
            <a:solidFill>
              <a:srgbClr val="6565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fr-CA" altLang="fr-FR"/>
          </a:p>
        </p:txBody>
      </p:sp>
      <p:sp>
        <p:nvSpPr>
          <p:cNvPr id="4212" name="Oval 116">
            <a:extLst>
              <a:ext uri="{FF2B5EF4-FFF2-40B4-BE49-F238E27FC236}">
                <a16:creationId xmlns:a16="http://schemas.microsoft.com/office/drawing/2014/main" id="{550E6B82-CB5C-771C-EC92-1187A841AA1D}"/>
              </a:ext>
            </a:extLst>
          </p:cNvPr>
          <p:cNvSpPr>
            <a:spLocks noChangeArrowheads="1"/>
          </p:cNvSpPr>
          <p:nvPr/>
        </p:nvSpPr>
        <p:spPr bwMode="auto">
          <a:xfrm>
            <a:off x="4675188" y="4000501"/>
            <a:ext cx="57150" cy="60325"/>
          </a:xfrm>
          <a:prstGeom prst="ellipse">
            <a:avLst/>
          </a:prstGeom>
          <a:solidFill>
            <a:srgbClr val="66CCFF"/>
          </a:solidFill>
          <a:ln w="4763">
            <a:solidFill>
              <a:srgbClr val="6565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fr-CA" altLang="fr-FR"/>
          </a:p>
        </p:txBody>
      </p:sp>
      <p:sp>
        <p:nvSpPr>
          <p:cNvPr id="4213" name="Oval 117">
            <a:extLst>
              <a:ext uri="{FF2B5EF4-FFF2-40B4-BE49-F238E27FC236}">
                <a16:creationId xmlns:a16="http://schemas.microsoft.com/office/drawing/2014/main" id="{E1E2BB62-37A2-71FA-D5C6-D96395FD4E98}"/>
              </a:ext>
            </a:extLst>
          </p:cNvPr>
          <p:cNvSpPr>
            <a:spLocks noChangeArrowheads="1"/>
          </p:cNvSpPr>
          <p:nvPr/>
        </p:nvSpPr>
        <p:spPr bwMode="auto">
          <a:xfrm>
            <a:off x="4675188" y="3930651"/>
            <a:ext cx="57150" cy="55563"/>
          </a:xfrm>
          <a:prstGeom prst="ellipse">
            <a:avLst/>
          </a:prstGeom>
          <a:solidFill>
            <a:srgbClr val="66CCFF"/>
          </a:solidFill>
          <a:ln w="4763">
            <a:solidFill>
              <a:srgbClr val="6565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fr-CA" altLang="fr-FR"/>
          </a:p>
        </p:txBody>
      </p:sp>
      <p:sp>
        <p:nvSpPr>
          <p:cNvPr id="4214" name="Oval 118">
            <a:extLst>
              <a:ext uri="{FF2B5EF4-FFF2-40B4-BE49-F238E27FC236}">
                <a16:creationId xmlns:a16="http://schemas.microsoft.com/office/drawing/2014/main" id="{1FFB4C4D-25D7-88CE-9F63-44EDF88C7674}"/>
              </a:ext>
            </a:extLst>
          </p:cNvPr>
          <p:cNvSpPr>
            <a:spLocks noChangeArrowheads="1"/>
          </p:cNvSpPr>
          <p:nvPr/>
        </p:nvSpPr>
        <p:spPr bwMode="auto">
          <a:xfrm>
            <a:off x="4675188" y="3856039"/>
            <a:ext cx="57150" cy="58737"/>
          </a:xfrm>
          <a:prstGeom prst="ellipse">
            <a:avLst/>
          </a:prstGeom>
          <a:solidFill>
            <a:srgbClr val="66CCFF"/>
          </a:solidFill>
          <a:ln w="4763">
            <a:solidFill>
              <a:srgbClr val="6565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fr-CA" altLang="fr-FR"/>
          </a:p>
        </p:txBody>
      </p:sp>
      <p:sp>
        <p:nvSpPr>
          <p:cNvPr id="4215" name="Oval 119">
            <a:extLst>
              <a:ext uri="{FF2B5EF4-FFF2-40B4-BE49-F238E27FC236}">
                <a16:creationId xmlns:a16="http://schemas.microsoft.com/office/drawing/2014/main" id="{8894476B-BC2A-1E26-56DA-277072CF53B8}"/>
              </a:ext>
            </a:extLst>
          </p:cNvPr>
          <p:cNvSpPr>
            <a:spLocks noChangeArrowheads="1"/>
          </p:cNvSpPr>
          <p:nvPr/>
        </p:nvSpPr>
        <p:spPr bwMode="auto">
          <a:xfrm>
            <a:off x="4675188" y="3783014"/>
            <a:ext cx="57150" cy="60325"/>
          </a:xfrm>
          <a:prstGeom prst="ellipse">
            <a:avLst/>
          </a:prstGeom>
          <a:solidFill>
            <a:srgbClr val="66CCFF"/>
          </a:solidFill>
          <a:ln w="4763">
            <a:solidFill>
              <a:srgbClr val="6565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fr-CA" altLang="fr-FR"/>
          </a:p>
        </p:txBody>
      </p:sp>
      <p:sp>
        <p:nvSpPr>
          <p:cNvPr id="4216" name="Oval 120">
            <a:extLst>
              <a:ext uri="{FF2B5EF4-FFF2-40B4-BE49-F238E27FC236}">
                <a16:creationId xmlns:a16="http://schemas.microsoft.com/office/drawing/2014/main" id="{3CBC4234-A508-F90D-595C-691560E979A2}"/>
              </a:ext>
            </a:extLst>
          </p:cNvPr>
          <p:cNvSpPr>
            <a:spLocks noChangeArrowheads="1"/>
          </p:cNvSpPr>
          <p:nvPr/>
        </p:nvSpPr>
        <p:spPr bwMode="auto">
          <a:xfrm>
            <a:off x="4675188" y="3711575"/>
            <a:ext cx="57150" cy="58738"/>
          </a:xfrm>
          <a:prstGeom prst="ellipse">
            <a:avLst/>
          </a:prstGeom>
          <a:solidFill>
            <a:srgbClr val="66CCFF"/>
          </a:solidFill>
          <a:ln w="4763">
            <a:solidFill>
              <a:srgbClr val="6565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fr-CA" altLang="fr-FR"/>
          </a:p>
        </p:txBody>
      </p:sp>
      <p:sp>
        <p:nvSpPr>
          <p:cNvPr id="4217" name="Oval 121">
            <a:extLst>
              <a:ext uri="{FF2B5EF4-FFF2-40B4-BE49-F238E27FC236}">
                <a16:creationId xmlns:a16="http://schemas.microsoft.com/office/drawing/2014/main" id="{A59D714A-4DD2-D187-AD61-EF1A204F8C5C}"/>
              </a:ext>
            </a:extLst>
          </p:cNvPr>
          <p:cNvSpPr>
            <a:spLocks noChangeArrowheads="1"/>
          </p:cNvSpPr>
          <p:nvPr/>
        </p:nvSpPr>
        <p:spPr bwMode="auto">
          <a:xfrm>
            <a:off x="4675188" y="3640138"/>
            <a:ext cx="57150" cy="57150"/>
          </a:xfrm>
          <a:prstGeom prst="ellipse">
            <a:avLst/>
          </a:prstGeom>
          <a:solidFill>
            <a:srgbClr val="66CCFF"/>
          </a:solidFill>
          <a:ln w="4763">
            <a:solidFill>
              <a:srgbClr val="6565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fr-CA" altLang="fr-FR"/>
          </a:p>
        </p:txBody>
      </p:sp>
      <p:sp>
        <p:nvSpPr>
          <p:cNvPr id="4218" name="Oval 122">
            <a:extLst>
              <a:ext uri="{FF2B5EF4-FFF2-40B4-BE49-F238E27FC236}">
                <a16:creationId xmlns:a16="http://schemas.microsoft.com/office/drawing/2014/main" id="{89320C2A-C03A-0ED0-DF9B-C49F01A452CD}"/>
              </a:ext>
            </a:extLst>
          </p:cNvPr>
          <p:cNvSpPr>
            <a:spLocks noChangeArrowheads="1"/>
          </p:cNvSpPr>
          <p:nvPr/>
        </p:nvSpPr>
        <p:spPr bwMode="auto">
          <a:xfrm>
            <a:off x="4675188" y="3565526"/>
            <a:ext cx="57150" cy="60325"/>
          </a:xfrm>
          <a:prstGeom prst="ellipse">
            <a:avLst/>
          </a:prstGeom>
          <a:solidFill>
            <a:srgbClr val="66CCFF"/>
          </a:solidFill>
          <a:ln w="4763">
            <a:solidFill>
              <a:srgbClr val="6565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fr-CA" altLang="fr-FR"/>
          </a:p>
        </p:txBody>
      </p:sp>
      <p:sp>
        <p:nvSpPr>
          <p:cNvPr id="4219" name="Oval 123">
            <a:extLst>
              <a:ext uri="{FF2B5EF4-FFF2-40B4-BE49-F238E27FC236}">
                <a16:creationId xmlns:a16="http://schemas.microsoft.com/office/drawing/2014/main" id="{2424093E-FD9A-61FD-82CB-0C08DF923989}"/>
              </a:ext>
            </a:extLst>
          </p:cNvPr>
          <p:cNvSpPr>
            <a:spLocks noChangeArrowheads="1"/>
          </p:cNvSpPr>
          <p:nvPr/>
        </p:nvSpPr>
        <p:spPr bwMode="auto">
          <a:xfrm>
            <a:off x="4675188" y="3494089"/>
            <a:ext cx="57150" cy="58737"/>
          </a:xfrm>
          <a:prstGeom prst="ellipse">
            <a:avLst/>
          </a:prstGeom>
          <a:solidFill>
            <a:srgbClr val="66CCFF"/>
          </a:solidFill>
          <a:ln w="4763">
            <a:solidFill>
              <a:srgbClr val="6565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fr-CA" altLang="fr-FR"/>
          </a:p>
        </p:txBody>
      </p:sp>
      <p:sp>
        <p:nvSpPr>
          <p:cNvPr id="4220" name="Oval 124">
            <a:extLst>
              <a:ext uri="{FF2B5EF4-FFF2-40B4-BE49-F238E27FC236}">
                <a16:creationId xmlns:a16="http://schemas.microsoft.com/office/drawing/2014/main" id="{0F03A515-B87A-2FF6-37FC-CCC9B20D3656}"/>
              </a:ext>
            </a:extLst>
          </p:cNvPr>
          <p:cNvSpPr>
            <a:spLocks noChangeArrowheads="1"/>
          </p:cNvSpPr>
          <p:nvPr/>
        </p:nvSpPr>
        <p:spPr bwMode="auto">
          <a:xfrm>
            <a:off x="4675188" y="3422650"/>
            <a:ext cx="57150" cy="58738"/>
          </a:xfrm>
          <a:prstGeom prst="ellipse">
            <a:avLst/>
          </a:prstGeom>
          <a:solidFill>
            <a:srgbClr val="66CCFF"/>
          </a:solidFill>
          <a:ln w="4763">
            <a:solidFill>
              <a:srgbClr val="6565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fr-CA" altLang="fr-FR"/>
          </a:p>
        </p:txBody>
      </p:sp>
      <p:sp>
        <p:nvSpPr>
          <p:cNvPr id="4221" name="Oval 125">
            <a:extLst>
              <a:ext uri="{FF2B5EF4-FFF2-40B4-BE49-F238E27FC236}">
                <a16:creationId xmlns:a16="http://schemas.microsoft.com/office/drawing/2014/main" id="{3BD65BD7-0C13-4F3C-59BA-B2F78D2F2511}"/>
              </a:ext>
            </a:extLst>
          </p:cNvPr>
          <p:cNvSpPr>
            <a:spLocks noChangeArrowheads="1"/>
          </p:cNvSpPr>
          <p:nvPr/>
        </p:nvSpPr>
        <p:spPr bwMode="auto">
          <a:xfrm>
            <a:off x="4675188" y="3278188"/>
            <a:ext cx="57150" cy="57150"/>
          </a:xfrm>
          <a:prstGeom prst="ellipse">
            <a:avLst/>
          </a:prstGeom>
          <a:solidFill>
            <a:srgbClr val="66CCFF"/>
          </a:solidFill>
          <a:ln w="4763">
            <a:solidFill>
              <a:srgbClr val="6565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fr-CA" altLang="fr-FR"/>
          </a:p>
        </p:txBody>
      </p:sp>
      <p:sp>
        <p:nvSpPr>
          <p:cNvPr id="4222" name="Oval 126">
            <a:extLst>
              <a:ext uri="{FF2B5EF4-FFF2-40B4-BE49-F238E27FC236}">
                <a16:creationId xmlns:a16="http://schemas.microsoft.com/office/drawing/2014/main" id="{721154B2-A81A-E8A4-5947-BC2F48DC7A80}"/>
              </a:ext>
            </a:extLst>
          </p:cNvPr>
          <p:cNvSpPr>
            <a:spLocks noChangeArrowheads="1"/>
          </p:cNvSpPr>
          <p:nvPr/>
        </p:nvSpPr>
        <p:spPr bwMode="auto">
          <a:xfrm>
            <a:off x="4675188" y="3205164"/>
            <a:ext cx="57150" cy="58737"/>
          </a:xfrm>
          <a:prstGeom prst="ellipse">
            <a:avLst/>
          </a:prstGeom>
          <a:solidFill>
            <a:srgbClr val="66CCFF"/>
          </a:solidFill>
          <a:ln w="4763">
            <a:solidFill>
              <a:srgbClr val="6565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fr-CA" altLang="fr-FR"/>
          </a:p>
        </p:txBody>
      </p:sp>
      <p:sp>
        <p:nvSpPr>
          <p:cNvPr id="4223" name="Oval 127">
            <a:extLst>
              <a:ext uri="{FF2B5EF4-FFF2-40B4-BE49-F238E27FC236}">
                <a16:creationId xmlns:a16="http://schemas.microsoft.com/office/drawing/2014/main" id="{A6B5D032-269A-7F46-FD9B-F3D1022EE342}"/>
              </a:ext>
            </a:extLst>
          </p:cNvPr>
          <p:cNvSpPr>
            <a:spLocks noChangeArrowheads="1"/>
          </p:cNvSpPr>
          <p:nvPr/>
        </p:nvSpPr>
        <p:spPr bwMode="auto">
          <a:xfrm>
            <a:off x="4675188" y="3132139"/>
            <a:ext cx="57150" cy="60325"/>
          </a:xfrm>
          <a:prstGeom prst="ellipse">
            <a:avLst/>
          </a:prstGeom>
          <a:solidFill>
            <a:srgbClr val="66CCFF"/>
          </a:solidFill>
          <a:ln w="4763">
            <a:solidFill>
              <a:srgbClr val="6565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fr-CA" altLang="fr-FR"/>
          </a:p>
        </p:txBody>
      </p:sp>
      <p:sp>
        <p:nvSpPr>
          <p:cNvPr id="4224" name="Oval 128">
            <a:extLst>
              <a:ext uri="{FF2B5EF4-FFF2-40B4-BE49-F238E27FC236}">
                <a16:creationId xmlns:a16="http://schemas.microsoft.com/office/drawing/2014/main" id="{56DF26CD-0D9D-AAFF-E4CE-DFB61424CECD}"/>
              </a:ext>
            </a:extLst>
          </p:cNvPr>
          <p:cNvSpPr>
            <a:spLocks noChangeArrowheads="1"/>
          </p:cNvSpPr>
          <p:nvPr/>
        </p:nvSpPr>
        <p:spPr bwMode="auto">
          <a:xfrm>
            <a:off x="4675188" y="3060700"/>
            <a:ext cx="57150" cy="58738"/>
          </a:xfrm>
          <a:prstGeom prst="ellipse">
            <a:avLst/>
          </a:prstGeom>
          <a:solidFill>
            <a:srgbClr val="66CCFF"/>
          </a:solidFill>
          <a:ln w="4763">
            <a:solidFill>
              <a:srgbClr val="6565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fr-CA" altLang="fr-FR"/>
          </a:p>
        </p:txBody>
      </p:sp>
      <p:sp>
        <p:nvSpPr>
          <p:cNvPr id="4225" name="Oval 129">
            <a:extLst>
              <a:ext uri="{FF2B5EF4-FFF2-40B4-BE49-F238E27FC236}">
                <a16:creationId xmlns:a16="http://schemas.microsoft.com/office/drawing/2014/main" id="{5055A4CE-11A3-9460-B93F-D2ABAAB87ED9}"/>
              </a:ext>
            </a:extLst>
          </p:cNvPr>
          <p:cNvSpPr>
            <a:spLocks noChangeArrowheads="1"/>
          </p:cNvSpPr>
          <p:nvPr/>
        </p:nvSpPr>
        <p:spPr bwMode="auto">
          <a:xfrm>
            <a:off x="4675188" y="2987675"/>
            <a:ext cx="57150" cy="58738"/>
          </a:xfrm>
          <a:prstGeom prst="ellipse">
            <a:avLst/>
          </a:prstGeom>
          <a:solidFill>
            <a:srgbClr val="66CCFF"/>
          </a:solidFill>
          <a:ln w="4763">
            <a:solidFill>
              <a:srgbClr val="6565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fr-CA" altLang="fr-FR"/>
          </a:p>
        </p:txBody>
      </p:sp>
      <p:sp>
        <p:nvSpPr>
          <p:cNvPr id="4226" name="Oval 130">
            <a:extLst>
              <a:ext uri="{FF2B5EF4-FFF2-40B4-BE49-F238E27FC236}">
                <a16:creationId xmlns:a16="http://schemas.microsoft.com/office/drawing/2014/main" id="{B46B42EC-7AA6-8EE4-3445-0AFFD85A88A4}"/>
              </a:ext>
            </a:extLst>
          </p:cNvPr>
          <p:cNvSpPr>
            <a:spLocks noChangeArrowheads="1"/>
          </p:cNvSpPr>
          <p:nvPr/>
        </p:nvSpPr>
        <p:spPr bwMode="auto">
          <a:xfrm>
            <a:off x="4675188" y="2914651"/>
            <a:ext cx="57150" cy="60325"/>
          </a:xfrm>
          <a:prstGeom prst="ellipse">
            <a:avLst/>
          </a:prstGeom>
          <a:solidFill>
            <a:srgbClr val="66CCFF"/>
          </a:solidFill>
          <a:ln w="4763">
            <a:solidFill>
              <a:srgbClr val="6565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fr-CA" altLang="fr-FR"/>
          </a:p>
        </p:txBody>
      </p:sp>
      <p:sp>
        <p:nvSpPr>
          <p:cNvPr id="4227" name="Oval 131">
            <a:extLst>
              <a:ext uri="{FF2B5EF4-FFF2-40B4-BE49-F238E27FC236}">
                <a16:creationId xmlns:a16="http://schemas.microsoft.com/office/drawing/2014/main" id="{17A1A9DD-BB06-7B00-BD10-E5045B520094}"/>
              </a:ext>
            </a:extLst>
          </p:cNvPr>
          <p:cNvSpPr>
            <a:spLocks noChangeArrowheads="1"/>
          </p:cNvSpPr>
          <p:nvPr/>
        </p:nvSpPr>
        <p:spPr bwMode="auto">
          <a:xfrm>
            <a:off x="4675188" y="2843214"/>
            <a:ext cx="57150" cy="58737"/>
          </a:xfrm>
          <a:prstGeom prst="ellipse">
            <a:avLst/>
          </a:prstGeom>
          <a:solidFill>
            <a:srgbClr val="66CCFF"/>
          </a:solidFill>
          <a:ln w="4763">
            <a:solidFill>
              <a:srgbClr val="6565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fr-CA" altLang="fr-FR"/>
          </a:p>
        </p:txBody>
      </p:sp>
      <p:sp>
        <p:nvSpPr>
          <p:cNvPr id="4228" name="Oval 132">
            <a:extLst>
              <a:ext uri="{FF2B5EF4-FFF2-40B4-BE49-F238E27FC236}">
                <a16:creationId xmlns:a16="http://schemas.microsoft.com/office/drawing/2014/main" id="{AF4F8991-249E-48F3-8FD9-6C69ABB482B2}"/>
              </a:ext>
            </a:extLst>
          </p:cNvPr>
          <p:cNvSpPr>
            <a:spLocks noChangeArrowheads="1"/>
          </p:cNvSpPr>
          <p:nvPr/>
        </p:nvSpPr>
        <p:spPr bwMode="auto">
          <a:xfrm>
            <a:off x="4675188" y="2770189"/>
            <a:ext cx="57150" cy="60325"/>
          </a:xfrm>
          <a:prstGeom prst="ellipse">
            <a:avLst/>
          </a:prstGeom>
          <a:solidFill>
            <a:srgbClr val="66CCFF"/>
          </a:solidFill>
          <a:ln w="4763">
            <a:solidFill>
              <a:srgbClr val="6565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fr-CA" altLang="fr-FR"/>
          </a:p>
        </p:txBody>
      </p:sp>
      <p:sp>
        <p:nvSpPr>
          <p:cNvPr id="4229" name="Oval 133">
            <a:extLst>
              <a:ext uri="{FF2B5EF4-FFF2-40B4-BE49-F238E27FC236}">
                <a16:creationId xmlns:a16="http://schemas.microsoft.com/office/drawing/2014/main" id="{879541CE-0647-FB22-2CF7-6C7410FE5D1F}"/>
              </a:ext>
            </a:extLst>
          </p:cNvPr>
          <p:cNvSpPr>
            <a:spLocks noChangeArrowheads="1"/>
          </p:cNvSpPr>
          <p:nvPr/>
        </p:nvSpPr>
        <p:spPr bwMode="auto">
          <a:xfrm>
            <a:off x="4675188" y="2698750"/>
            <a:ext cx="57150" cy="58738"/>
          </a:xfrm>
          <a:prstGeom prst="ellipse">
            <a:avLst/>
          </a:prstGeom>
          <a:solidFill>
            <a:srgbClr val="66CCFF"/>
          </a:solidFill>
          <a:ln w="4763">
            <a:solidFill>
              <a:srgbClr val="6565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fr-CA" altLang="fr-FR"/>
          </a:p>
        </p:txBody>
      </p:sp>
      <p:sp>
        <p:nvSpPr>
          <p:cNvPr id="4230" name="Oval 134">
            <a:extLst>
              <a:ext uri="{FF2B5EF4-FFF2-40B4-BE49-F238E27FC236}">
                <a16:creationId xmlns:a16="http://schemas.microsoft.com/office/drawing/2014/main" id="{4F39CF7B-8EC0-9190-75CF-919A5828E8FC}"/>
              </a:ext>
            </a:extLst>
          </p:cNvPr>
          <p:cNvSpPr>
            <a:spLocks noChangeArrowheads="1"/>
          </p:cNvSpPr>
          <p:nvPr/>
        </p:nvSpPr>
        <p:spPr bwMode="auto">
          <a:xfrm>
            <a:off x="4675188" y="2627313"/>
            <a:ext cx="57150" cy="57150"/>
          </a:xfrm>
          <a:prstGeom prst="ellipse">
            <a:avLst/>
          </a:prstGeom>
          <a:solidFill>
            <a:srgbClr val="66CCFF"/>
          </a:solidFill>
          <a:ln w="4763">
            <a:solidFill>
              <a:srgbClr val="6565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fr-CA" altLang="fr-FR"/>
          </a:p>
        </p:txBody>
      </p:sp>
      <p:sp>
        <p:nvSpPr>
          <p:cNvPr id="4231" name="Oval 135">
            <a:extLst>
              <a:ext uri="{FF2B5EF4-FFF2-40B4-BE49-F238E27FC236}">
                <a16:creationId xmlns:a16="http://schemas.microsoft.com/office/drawing/2014/main" id="{C34C46CB-E0BC-1001-67F7-1F29CBE570B3}"/>
              </a:ext>
            </a:extLst>
          </p:cNvPr>
          <p:cNvSpPr>
            <a:spLocks noChangeArrowheads="1"/>
          </p:cNvSpPr>
          <p:nvPr/>
        </p:nvSpPr>
        <p:spPr bwMode="auto">
          <a:xfrm>
            <a:off x="4675188" y="2336800"/>
            <a:ext cx="57150" cy="58738"/>
          </a:xfrm>
          <a:prstGeom prst="ellipse">
            <a:avLst/>
          </a:prstGeom>
          <a:solidFill>
            <a:srgbClr val="66CCFF"/>
          </a:solidFill>
          <a:ln w="4763">
            <a:solidFill>
              <a:srgbClr val="6565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fr-CA" altLang="fr-FR"/>
          </a:p>
        </p:txBody>
      </p:sp>
      <p:sp>
        <p:nvSpPr>
          <p:cNvPr id="4232" name="Oval 136">
            <a:extLst>
              <a:ext uri="{FF2B5EF4-FFF2-40B4-BE49-F238E27FC236}">
                <a16:creationId xmlns:a16="http://schemas.microsoft.com/office/drawing/2014/main" id="{F75E74C7-6C94-AD32-67F9-4EBC13C302D4}"/>
              </a:ext>
            </a:extLst>
          </p:cNvPr>
          <p:cNvSpPr>
            <a:spLocks noChangeArrowheads="1"/>
          </p:cNvSpPr>
          <p:nvPr/>
        </p:nvSpPr>
        <p:spPr bwMode="auto">
          <a:xfrm>
            <a:off x="4675188" y="1539876"/>
            <a:ext cx="57150" cy="60325"/>
          </a:xfrm>
          <a:prstGeom prst="ellipse">
            <a:avLst/>
          </a:prstGeom>
          <a:solidFill>
            <a:srgbClr val="66CCFF"/>
          </a:solidFill>
          <a:ln w="4763">
            <a:solidFill>
              <a:srgbClr val="6565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fr-CA" altLang="fr-FR"/>
          </a:p>
        </p:txBody>
      </p:sp>
      <p:sp>
        <p:nvSpPr>
          <p:cNvPr id="4233" name="Oval 137">
            <a:extLst>
              <a:ext uri="{FF2B5EF4-FFF2-40B4-BE49-F238E27FC236}">
                <a16:creationId xmlns:a16="http://schemas.microsoft.com/office/drawing/2014/main" id="{9110377B-1F23-754C-ABDE-461D358317E1}"/>
              </a:ext>
            </a:extLst>
          </p:cNvPr>
          <p:cNvSpPr>
            <a:spLocks noChangeArrowheads="1"/>
          </p:cNvSpPr>
          <p:nvPr/>
        </p:nvSpPr>
        <p:spPr bwMode="auto">
          <a:xfrm>
            <a:off x="4675188" y="1250951"/>
            <a:ext cx="57150" cy="60325"/>
          </a:xfrm>
          <a:prstGeom prst="ellipse">
            <a:avLst/>
          </a:prstGeom>
          <a:solidFill>
            <a:srgbClr val="66CCFF"/>
          </a:solidFill>
          <a:ln w="4763">
            <a:solidFill>
              <a:srgbClr val="6565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fr-CA" altLang="fr-FR"/>
          </a:p>
        </p:txBody>
      </p:sp>
      <p:sp>
        <p:nvSpPr>
          <p:cNvPr id="4234" name="Oval 138">
            <a:extLst>
              <a:ext uri="{FF2B5EF4-FFF2-40B4-BE49-F238E27FC236}">
                <a16:creationId xmlns:a16="http://schemas.microsoft.com/office/drawing/2014/main" id="{F5CD46ED-9229-75DA-9AD8-A57D99D756F9}"/>
              </a:ext>
            </a:extLst>
          </p:cNvPr>
          <p:cNvSpPr>
            <a:spLocks noChangeArrowheads="1"/>
          </p:cNvSpPr>
          <p:nvPr/>
        </p:nvSpPr>
        <p:spPr bwMode="auto">
          <a:xfrm>
            <a:off x="4775200" y="4579939"/>
            <a:ext cx="58738" cy="58737"/>
          </a:xfrm>
          <a:prstGeom prst="ellipse">
            <a:avLst/>
          </a:prstGeom>
          <a:solidFill>
            <a:srgbClr val="66CCFF"/>
          </a:solidFill>
          <a:ln w="4763">
            <a:solidFill>
              <a:srgbClr val="6565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fr-CA" altLang="fr-FR"/>
          </a:p>
        </p:txBody>
      </p:sp>
      <p:sp>
        <p:nvSpPr>
          <p:cNvPr id="4235" name="Oval 139">
            <a:extLst>
              <a:ext uri="{FF2B5EF4-FFF2-40B4-BE49-F238E27FC236}">
                <a16:creationId xmlns:a16="http://schemas.microsoft.com/office/drawing/2014/main" id="{D569E316-98B6-9CC9-CEB0-FAFF224A15B0}"/>
              </a:ext>
            </a:extLst>
          </p:cNvPr>
          <p:cNvSpPr>
            <a:spLocks noChangeArrowheads="1"/>
          </p:cNvSpPr>
          <p:nvPr/>
        </p:nvSpPr>
        <p:spPr bwMode="auto">
          <a:xfrm>
            <a:off x="4775200" y="4506914"/>
            <a:ext cx="58738" cy="58737"/>
          </a:xfrm>
          <a:prstGeom prst="ellipse">
            <a:avLst/>
          </a:prstGeom>
          <a:solidFill>
            <a:srgbClr val="66CCFF"/>
          </a:solidFill>
          <a:ln w="4763">
            <a:solidFill>
              <a:srgbClr val="6565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fr-CA" altLang="fr-FR"/>
          </a:p>
        </p:txBody>
      </p:sp>
      <p:sp>
        <p:nvSpPr>
          <p:cNvPr id="4236" name="Oval 140">
            <a:extLst>
              <a:ext uri="{FF2B5EF4-FFF2-40B4-BE49-F238E27FC236}">
                <a16:creationId xmlns:a16="http://schemas.microsoft.com/office/drawing/2014/main" id="{A9E4C03E-19A6-62CE-3142-658D87204797}"/>
              </a:ext>
            </a:extLst>
          </p:cNvPr>
          <p:cNvSpPr>
            <a:spLocks noChangeArrowheads="1"/>
          </p:cNvSpPr>
          <p:nvPr/>
        </p:nvSpPr>
        <p:spPr bwMode="auto">
          <a:xfrm>
            <a:off x="4775200" y="4433889"/>
            <a:ext cx="58738" cy="60325"/>
          </a:xfrm>
          <a:prstGeom prst="ellipse">
            <a:avLst/>
          </a:prstGeom>
          <a:solidFill>
            <a:srgbClr val="66CCFF"/>
          </a:solidFill>
          <a:ln w="4763">
            <a:solidFill>
              <a:srgbClr val="6565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fr-CA" altLang="fr-FR"/>
          </a:p>
        </p:txBody>
      </p:sp>
      <p:sp>
        <p:nvSpPr>
          <p:cNvPr id="4237" name="Oval 141">
            <a:extLst>
              <a:ext uri="{FF2B5EF4-FFF2-40B4-BE49-F238E27FC236}">
                <a16:creationId xmlns:a16="http://schemas.microsoft.com/office/drawing/2014/main" id="{BA9346FE-35EC-550A-057A-7149585BDE6A}"/>
              </a:ext>
            </a:extLst>
          </p:cNvPr>
          <p:cNvSpPr>
            <a:spLocks noChangeArrowheads="1"/>
          </p:cNvSpPr>
          <p:nvPr/>
        </p:nvSpPr>
        <p:spPr bwMode="auto">
          <a:xfrm>
            <a:off x="4775200" y="4362451"/>
            <a:ext cx="58738" cy="60325"/>
          </a:xfrm>
          <a:prstGeom prst="ellipse">
            <a:avLst/>
          </a:prstGeom>
          <a:solidFill>
            <a:srgbClr val="66CCFF"/>
          </a:solidFill>
          <a:ln w="4763">
            <a:solidFill>
              <a:srgbClr val="6565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fr-CA" altLang="fr-FR"/>
          </a:p>
        </p:txBody>
      </p:sp>
      <p:sp>
        <p:nvSpPr>
          <p:cNvPr id="4238" name="Oval 142">
            <a:extLst>
              <a:ext uri="{FF2B5EF4-FFF2-40B4-BE49-F238E27FC236}">
                <a16:creationId xmlns:a16="http://schemas.microsoft.com/office/drawing/2014/main" id="{246B3C2E-10F1-6F02-145D-B741E7A8BAB3}"/>
              </a:ext>
            </a:extLst>
          </p:cNvPr>
          <p:cNvSpPr>
            <a:spLocks noChangeArrowheads="1"/>
          </p:cNvSpPr>
          <p:nvPr/>
        </p:nvSpPr>
        <p:spPr bwMode="auto">
          <a:xfrm>
            <a:off x="4775200" y="4292600"/>
            <a:ext cx="58738" cy="57150"/>
          </a:xfrm>
          <a:prstGeom prst="ellipse">
            <a:avLst/>
          </a:prstGeom>
          <a:solidFill>
            <a:srgbClr val="66CCFF"/>
          </a:solidFill>
          <a:ln w="4763">
            <a:solidFill>
              <a:srgbClr val="6565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fr-CA" altLang="fr-FR"/>
          </a:p>
        </p:txBody>
      </p:sp>
      <p:sp>
        <p:nvSpPr>
          <p:cNvPr id="4239" name="Oval 143">
            <a:extLst>
              <a:ext uri="{FF2B5EF4-FFF2-40B4-BE49-F238E27FC236}">
                <a16:creationId xmlns:a16="http://schemas.microsoft.com/office/drawing/2014/main" id="{AFCF5008-BEF3-ACEA-3572-13EDCFA2543D}"/>
              </a:ext>
            </a:extLst>
          </p:cNvPr>
          <p:cNvSpPr>
            <a:spLocks noChangeArrowheads="1"/>
          </p:cNvSpPr>
          <p:nvPr/>
        </p:nvSpPr>
        <p:spPr bwMode="auto">
          <a:xfrm>
            <a:off x="4775200" y="4217989"/>
            <a:ext cx="58738" cy="58737"/>
          </a:xfrm>
          <a:prstGeom prst="ellipse">
            <a:avLst/>
          </a:prstGeom>
          <a:solidFill>
            <a:srgbClr val="66CCFF"/>
          </a:solidFill>
          <a:ln w="4763">
            <a:solidFill>
              <a:srgbClr val="6565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fr-CA" altLang="fr-FR"/>
          </a:p>
        </p:txBody>
      </p:sp>
      <p:sp>
        <p:nvSpPr>
          <p:cNvPr id="4240" name="Oval 144">
            <a:extLst>
              <a:ext uri="{FF2B5EF4-FFF2-40B4-BE49-F238E27FC236}">
                <a16:creationId xmlns:a16="http://schemas.microsoft.com/office/drawing/2014/main" id="{A2DEFDAE-63AF-4A3A-2302-A4AE0BDCB91E}"/>
              </a:ext>
            </a:extLst>
          </p:cNvPr>
          <p:cNvSpPr>
            <a:spLocks noChangeArrowheads="1"/>
          </p:cNvSpPr>
          <p:nvPr/>
        </p:nvSpPr>
        <p:spPr bwMode="auto">
          <a:xfrm>
            <a:off x="4775200" y="4144964"/>
            <a:ext cx="58738" cy="60325"/>
          </a:xfrm>
          <a:prstGeom prst="ellipse">
            <a:avLst/>
          </a:prstGeom>
          <a:solidFill>
            <a:srgbClr val="66CCFF"/>
          </a:solidFill>
          <a:ln w="4763">
            <a:solidFill>
              <a:srgbClr val="6565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fr-CA" altLang="fr-FR"/>
          </a:p>
        </p:txBody>
      </p:sp>
      <p:sp>
        <p:nvSpPr>
          <p:cNvPr id="4241" name="Oval 145">
            <a:extLst>
              <a:ext uri="{FF2B5EF4-FFF2-40B4-BE49-F238E27FC236}">
                <a16:creationId xmlns:a16="http://schemas.microsoft.com/office/drawing/2014/main" id="{46FD4139-FB1A-1BC6-6838-C97FCA6DBA90}"/>
              </a:ext>
            </a:extLst>
          </p:cNvPr>
          <p:cNvSpPr>
            <a:spLocks noChangeArrowheads="1"/>
          </p:cNvSpPr>
          <p:nvPr/>
        </p:nvSpPr>
        <p:spPr bwMode="auto">
          <a:xfrm>
            <a:off x="4775200" y="4073525"/>
            <a:ext cx="58738" cy="58738"/>
          </a:xfrm>
          <a:prstGeom prst="ellipse">
            <a:avLst/>
          </a:prstGeom>
          <a:solidFill>
            <a:srgbClr val="66CCFF"/>
          </a:solidFill>
          <a:ln w="4763">
            <a:solidFill>
              <a:srgbClr val="6565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fr-CA" altLang="fr-FR"/>
          </a:p>
        </p:txBody>
      </p:sp>
      <p:sp>
        <p:nvSpPr>
          <p:cNvPr id="4242" name="Oval 146">
            <a:extLst>
              <a:ext uri="{FF2B5EF4-FFF2-40B4-BE49-F238E27FC236}">
                <a16:creationId xmlns:a16="http://schemas.microsoft.com/office/drawing/2014/main" id="{0C5DA1AC-DECE-5CA7-3447-3B9138A18C5E}"/>
              </a:ext>
            </a:extLst>
          </p:cNvPr>
          <p:cNvSpPr>
            <a:spLocks noChangeArrowheads="1"/>
          </p:cNvSpPr>
          <p:nvPr/>
        </p:nvSpPr>
        <p:spPr bwMode="auto">
          <a:xfrm>
            <a:off x="4775200" y="4000501"/>
            <a:ext cx="58738" cy="60325"/>
          </a:xfrm>
          <a:prstGeom prst="ellipse">
            <a:avLst/>
          </a:prstGeom>
          <a:solidFill>
            <a:srgbClr val="66CCFF"/>
          </a:solidFill>
          <a:ln w="4763">
            <a:solidFill>
              <a:srgbClr val="6565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fr-CA" altLang="fr-FR"/>
          </a:p>
        </p:txBody>
      </p:sp>
      <p:sp>
        <p:nvSpPr>
          <p:cNvPr id="4243" name="Oval 147">
            <a:extLst>
              <a:ext uri="{FF2B5EF4-FFF2-40B4-BE49-F238E27FC236}">
                <a16:creationId xmlns:a16="http://schemas.microsoft.com/office/drawing/2014/main" id="{5C1C095E-50BA-C889-31E5-472D6757E3D0}"/>
              </a:ext>
            </a:extLst>
          </p:cNvPr>
          <p:cNvSpPr>
            <a:spLocks noChangeArrowheads="1"/>
          </p:cNvSpPr>
          <p:nvPr/>
        </p:nvSpPr>
        <p:spPr bwMode="auto">
          <a:xfrm>
            <a:off x="4775200" y="3930651"/>
            <a:ext cx="58738" cy="55563"/>
          </a:xfrm>
          <a:prstGeom prst="ellipse">
            <a:avLst/>
          </a:prstGeom>
          <a:solidFill>
            <a:srgbClr val="66CCFF"/>
          </a:solidFill>
          <a:ln w="4763">
            <a:solidFill>
              <a:srgbClr val="6565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fr-CA" altLang="fr-FR"/>
          </a:p>
        </p:txBody>
      </p:sp>
      <p:sp>
        <p:nvSpPr>
          <p:cNvPr id="4244" name="Oval 148">
            <a:extLst>
              <a:ext uri="{FF2B5EF4-FFF2-40B4-BE49-F238E27FC236}">
                <a16:creationId xmlns:a16="http://schemas.microsoft.com/office/drawing/2014/main" id="{1583736B-EF22-AB37-5D19-0C9BEC220948}"/>
              </a:ext>
            </a:extLst>
          </p:cNvPr>
          <p:cNvSpPr>
            <a:spLocks noChangeArrowheads="1"/>
          </p:cNvSpPr>
          <p:nvPr/>
        </p:nvSpPr>
        <p:spPr bwMode="auto">
          <a:xfrm>
            <a:off x="4775200" y="3856039"/>
            <a:ext cx="58738" cy="58737"/>
          </a:xfrm>
          <a:prstGeom prst="ellipse">
            <a:avLst/>
          </a:prstGeom>
          <a:solidFill>
            <a:srgbClr val="66CCFF"/>
          </a:solidFill>
          <a:ln w="4763">
            <a:solidFill>
              <a:srgbClr val="6565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fr-CA" altLang="fr-FR"/>
          </a:p>
        </p:txBody>
      </p:sp>
      <p:sp>
        <p:nvSpPr>
          <p:cNvPr id="4245" name="Oval 149">
            <a:extLst>
              <a:ext uri="{FF2B5EF4-FFF2-40B4-BE49-F238E27FC236}">
                <a16:creationId xmlns:a16="http://schemas.microsoft.com/office/drawing/2014/main" id="{D3DEB273-8225-F89D-0B9D-01E17CC340EC}"/>
              </a:ext>
            </a:extLst>
          </p:cNvPr>
          <p:cNvSpPr>
            <a:spLocks noChangeArrowheads="1"/>
          </p:cNvSpPr>
          <p:nvPr/>
        </p:nvSpPr>
        <p:spPr bwMode="auto">
          <a:xfrm>
            <a:off x="4775200" y="3783014"/>
            <a:ext cx="58738" cy="60325"/>
          </a:xfrm>
          <a:prstGeom prst="ellipse">
            <a:avLst/>
          </a:prstGeom>
          <a:solidFill>
            <a:srgbClr val="66CCFF"/>
          </a:solidFill>
          <a:ln w="4763">
            <a:solidFill>
              <a:srgbClr val="6565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fr-CA" altLang="fr-FR"/>
          </a:p>
        </p:txBody>
      </p:sp>
      <p:sp>
        <p:nvSpPr>
          <p:cNvPr id="4246" name="Oval 150">
            <a:extLst>
              <a:ext uri="{FF2B5EF4-FFF2-40B4-BE49-F238E27FC236}">
                <a16:creationId xmlns:a16="http://schemas.microsoft.com/office/drawing/2014/main" id="{BE208070-EA20-9F39-AE3B-75278A9199A7}"/>
              </a:ext>
            </a:extLst>
          </p:cNvPr>
          <p:cNvSpPr>
            <a:spLocks noChangeArrowheads="1"/>
          </p:cNvSpPr>
          <p:nvPr/>
        </p:nvSpPr>
        <p:spPr bwMode="auto">
          <a:xfrm>
            <a:off x="4775200" y="3711575"/>
            <a:ext cx="58738" cy="58738"/>
          </a:xfrm>
          <a:prstGeom prst="ellipse">
            <a:avLst/>
          </a:prstGeom>
          <a:solidFill>
            <a:srgbClr val="66CCFF"/>
          </a:solidFill>
          <a:ln w="4763">
            <a:solidFill>
              <a:srgbClr val="6565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fr-CA" altLang="fr-FR"/>
          </a:p>
        </p:txBody>
      </p:sp>
      <p:sp>
        <p:nvSpPr>
          <p:cNvPr id="4247" name="Oval 151">
            <a:extLst>
              <a:ext uri="{FF2B5EF4-FFF2-40B4-BE49-F238E27FC236}">
                <a16:creationId xmlns:a16="http://schemas.microsoft.com/office/drawing/2014/main" id="{37E46C9F-3391-F5C9-0EB7-B2F2B44D2998}"/>
              </a:ext>
            </a:extLst>
          </p:cNvPr>
          <p:cNvSpPr>
            <a:spLocks noChangeArrowheads="1"/>
          </p:cNvSpPr>
          <p:nvPr/>
        </p:nvSpPr>
        <p:spPr bwMode="auto">
          <a:xfrm>
            <a:off x="4775200" y="3640138"/>
            <a:ext cx="58738" cy="57150"/>
          </a:xfrm>
          <a:prstGeom prst="ellipse">
            <a:avLst/>
          </a:prstGeom>
          <a:solidFill>
            <a:srgbClr val="66CCFF"/>
          </a:solidFill>
          <a:ln w="4763">
            <a:solidFill>
              <a:srgbClr val="6565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fr-CA" altLang="fr-FR"/>
          </a:p>
        </p:txBody>
      </p:sp>
      <p:sp>
        <p:nvSpPr>
          <p:cNvPr id="4248" name="Oval 152">
            <a:extLst>
              <a:ext uri="{FF2B5EF4-FFF2-40B4-BE49-F238E27FC236}">
                <a16:creationId xmlns:a16="http://schemas.microsoft.com/office/drawing/2014/main" id="{67722E93-FA1C-F08B-062E-326C4614A737}"/>
              </a:ext>
            </a:extLst>
          </p:cNvPr>
          <p:cNvSpPr>
            <a:spLocks noChangeArrowheads="1"/>
          </p:cNvSpPr>
          <p:nvPr/>
        </p:nvSpPr>
        <p:spPr bwMode="auto">
          <a:xfrm>
            <a:off x="4775200" y="3565526"/>
            <a:ext cx="58738" cy="60325"/>
          </a:xfrm>
          <a:prstGeom prst="ellipse">
            <a:avLst/>
          </a:prstGeom>
          <a:solidFill>
            <a:srgbClr val="66CCFF"/>
          </a:solidFill>
          <a:ln w="4763">
            <a:solidFill>
              <a:srgbClr val="6565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fr-CA" altLang="fr-FR"/>
          </a:p>
        </p:txBody>
      </p:sp>
      <p:sp>
        <p:nvSpPr>
          <p:cNvPr id="4249" name="Oval 153">
            <a:extLst>
              <a:ext uri="{FF2B5EF4-FFF2-40B4-BE49-F238E27FC236}">
                <a16:creationId xmlns:a16="http://schemas.microsoft.com/office/drawing/2014/main" id="{8625685D-A3CF-3544-9977-EE80EFA4F408}"/>
              </a:ext>
            </a:extLst>
          </p:cNvPr>
          <p:cNvSpPr>
            <a:spLocks noChangeArrowheads="1"/>
          </p:cNvSpPr>
          <p:nvPr/>
        </p:nvSpPr>
        <p:spPr bwMode="auto">
          <a:xfrm>
            <a:off x="4775200" y="3494089"/>
            <a:ext cx="58738" cy="58737"/>
          </a:xfrm>
          <a:prstGeom prst="ellipse">
            <a:avLst/>
          </a:prstGeom>
          <a:solidFill>
            <a:srgbClr val="66CCFF"/>
          </a:solidFill>
          <a:ln w="4763">
            <a:solidFill>
              <a:srgbClr val="6565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fr-CA" altLang="fr-FR"/>
          </a:p>
        </p:txBody>
      </p:sp>
      <p:sp>
        <p:nvSpPr>
          <p:cNvPr id="4250" name="Oval 154">
            <a:extLst>
              <a:ext uri="{FF2B5EF4-FFF2-40B4-BE49-F238E27FC236}">
                <a16:creationId xmlns:a16="http://schemas.microsoft.com/office/drawing/2014/main" id="{806C772A-6228-72E2-B65F-07A4FF7688BF}"/>
              </a:ext>
            </a:extLst>
          </p:cNvPr>
          <p:cNvSpPr>
            <a:spLocks noChangeArrowheads="1"/>
          </p:cNvSpPr>
          <p:nvPr/>
        </p:nvSpPr>
        <p:spPr bwMode="auto">
          <a:xfrm>
            <a:off x="4775200" y="3422650"/>
            <a:ext cx="58738" cy="58738"/>
          </a:xfrm>
          <a:prstGeom prst="ellipse">
            <a:avLst/>
          </a:prstGeom>
          <a:solidFill>
            <a:srgbClr val="66CCFF"/>
          </a:solidFill>
          <a:ln w="4763">
            <a:solidFill>
              <a:srgbClr val="6565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fr-CA" altLang="fr-FR"/>
          </a:p>
        </p:txBody>
      </p:sp>
      <p:sp>
        <p:nvSpPr>
          <p:cNvPr id="4251" name="Oval 155">
            <a:extLst>
              <a:ext uri="{FF2B5EF4-FFF2-40B4-BE49-F238E27FC236}">
                <a16:creationId xmlns:a16="http://schemas.microsoft.com/office/drawing/2014/main" id="{520C5F34-1D49-35E4-11B4-0A7748D3644B}"/>
              </a:ext>
            </a:extLst>
          </p:cNvPr>
          <p:cNvSpPr>
            <a:spLocks noChangeArrowheads="1"/>
          </p:cNvSpPr>
          <p:nvPr/>
        </p:nvSpPr>
        <p:spPr bwMode="auto">
          <a:xfrm>
            <a:off x="4775200" y="3349625"/>
            <a:ext cx="58738" cy="58738"/>
          </a:xfrm>
          <a:prstGeom prst="ellipse">
            <a:avLst/>
          </a:prstGeom>
          <a:solidFill>
            <a:srgbClr val="66CCFF"/>
          </a:solidFill>
          <a:ln w="4763">
            <a:solidFill>
              <a:srgbClr val="6565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fr-CA" altLang="fr-FR"/>
          </a:p>
        </p:txBody>
      </p:sp>
      <p:sp>
        <p:nvSpPr>
          <p:cNvPr id="4252" name="Oval 156">
            <a:extLst>
              <a:ext uri="{FF2B5EF4-FFF2-40B4-BE49-F238E27FC236}">
                <a16:creationId xmlns:a16="http://schemas.microsoft.com/office/drawing/2014/main" id="{03C48689-47DD-0185-033F-084C8F131913}"/>
              </a:ext>
            </a:extLst>
          </p:cNvPr>
          <p:cNvSpPr>
            <a:spLocks noChangeArrowheads="1"/>
          </p:cNvSpPr>
          <p:nvPr/>
        </p:nvSpPr>
        <p:spPr bwMode="auto">
          <a:xfrm>
            <a:off x="4775200" y="3278188"/>
            <a:ext cx="58738" cy="57150"/>
          </a:xfrm>
          <a:prstGeom prst="ellipse">
            <a:avLst/>
          </a:prstGeom>
          <a:solidFill>
            <a:srgbClr val="66CCFF"/>
          </a:solidFill>
          <a:ln w="4763">
            <a:solidFill>
              <a:srgbClr val="6565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fr-CA" altLang="fr-FR"/>
          </a:p>
        </p:txBody>
      </p:sp>
      <p:sp>
        <p:nvSpPr>
          <p:cNvPr id="4253" name="Oval 157">
            <a:extLst>
              <a:ext uri="{FF2B5EF4-FFF2-40B4-BE49-F238E27FC236}">
                <a16:creationId xmlns:a16="http://schemas.microsoft.com/office/drawing/2014/main" id="{D281246A-71A6-83AD-DB4E-753C1F387087}"/>
              </a:ext>
            </a:extLst>
          </p:cNvPr>
          <p:cNvSpPr>
            <a:spLocks noChangeArrowheads="1"/>
          </p:cNvSpPr>
          <p:nvPr/>
        </p:nvSpPr>
        <p:spPr bwMode="auto">
          <a:xfrm>
            <a:off x="4775200" y="3205164"/>
            <a:ext cx="58738" cy="58737"/>
          </a:xfrm>
          <a:prstGeom prst="ellipse">
            <a:avLst/>
          </a:prstGeom>
          <a:solidFill>
            <a:srgbClr val="66CCFF"/>
          </a:solidFill>
          <a:ln w="4763">
            <a:solidFill>
              <a:srgbClr val="6565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fr-CA" altLang="fr-FR"/>
          </a:p>
        </p:txBody>
      </p:sp>
      <p:sp>
        <p:nvSpPr>
          <p:cNvPr id="4254" name="Oval 158">
            <a:extLst>
              <a:ext uri="{FF2B5EF4-FFF2-40B4-BE49-F238E27FC236}">
                <a16:creationId xmlns:a16="http://schemas.microsoft.com/office/drawing/2014/main" id="{6C1E1500-6885-6BC8-9A81-910EE292709F}"/>
              </a:ext>
            </a:extLst>
          </p:cNvPr>
          <p:cNvSpPr>
            <a:spLocks noChangeArrowheads="1"/>
          </p:cNvSpPr>
          <p:nvPr/>
        </p:nvSpPr>
        <p:spPr bwMode="auto">
          <a:xfrm>
            <a:off x="4775200" y="3060700"/>
            <a:ext cx="58738" cy="58738"/>
          </a:xfrm>
          <a:prstGeom prst="ellipse">
            <a:avLst/>
          </a:prstGeom>
          <a:solidFill>
            <a:srgbClr val="66CCFF"/>
          </a:solidFill>
          <a:ln w="4763">
            <a:solidFill>
              <a:srgbClr val="6565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fr-CA" altLang="fr-FR"/>
          </a:p>
        </p:txBody>
      </p:sp>
      <p:sp>
        <p:nvSpPr>
          <p:cNvPr id="4255" name="Oval 159">
            <a:extLst>
              <a:ext uri="{FF2B5EF4-FFF2-40B4-BE49-F238E27FC236}">
                <a16:creationId xmlns:a16="http://schemas.microsoft.com/office/drawing/2014/main" id="{1A1C50DB-15BF-B844-655E-0AE8ED5DBFFB}"/>
              </a:ext>
            </a:extLst>
          </p:cNvPr>
          <p:cNvSpPr>
            <a:spLocks noChangeArrowheads="1"/>
          </p:cNvSpPr>
          <p:nvPr/>
        </p:nvSpPr>
        <p:spPr bwMode="auto">
          <a:xfrm>
            <a:off x="4775200" y="2987675"/>
            <a:ext cx="58738" cy="58738"/>
          </a:xfrm>
          <a:prstGeom prst="ellipse">
            <a:avLst/>
          </a:prstGeom>
          <a:solidFill>
            <a:srgbClr val="66CCFF"/>
          </a:solidFill>
          <a:ln w="4763">
            <a:solidFill>
              <a:srgbClr val="6565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fr-CA" altLang="fr-FR"/>
          </a:p>
        </p:txBody>
      </p:sp>
      <p:sp>
        <p:nvSpPr>
          <p:cNvPr id="4256" name="Oval 160">
            <a:extLst>
              <a:ext uri="{FF2B5EF4-FFF2-40B4-BE49-F238E27FC236}">
                <a16:creationId xmlns:a16="http://schemas.microsoft.com/office/drawing/2014/main" id="{1393C0B7-CF1F-CCF2-1F6B-417CD346BDF2}"/>
              </a:ext>
            </a:extLst>
          </p:cNvPr>
          <p:cNvSpPr>
            <a:spLocks noChangeArrowheads="1"/>
          </p:cNvSpPr>
          <p:nvPr/>
        </p:nvSpPr>
        <p:spPr bwMode="auto">
          <a:xfrm>
            <a:off x="4775200" y="2843214"/>
            <a:ext cx="58738" cy="58737"/>
          </a:xfrm>
          <a:prstGeom prst="ellipse">
            <a:avLst/>
          </a:prstGeom>
          <a:solidFill>
            <a:srgbClr val="66CCFF"/>
          </a:solidFill>
          <a:ln w="4763">
            <a:solidFill>
              <a:srgbClr val="6565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fr-CA" altLang="fr-FR"/>
          </a:p>
        </p:txBody>
      </p:sp>
      <p:sp>
        <p:nvSpPr>
          <p:cNvPr id="4257" name="Oval 161">
            <a:extLst>
              <a:ext uri="{FF2B5EF4-FFF2-40B4-BE49-F238E27FC236}">
                <a16:creationId xmlns:a16="http://schemas.microsoft.com/office/drawing/2014/main" id="{1EB49EB8-6E71-A6A9-DEBA-D3BE8E3E202F}"/>
              </a:ext>
            </a:extLst>
          </p:cNvPr>
          <p:cNvSpPr>
            <a:spLocks noChangeArrowheads="1"/>
          </p:cNvSpPr>
          <p:nvPr/>
        </p:nvSpPr>
        <p:spPr bwMode="auto">
          <a:xfrm>
            <a:off x="4775200" y="2770189"/>
            <a:ext cx="58738" cy="60325"/>
          </a:xfrm>
          <a:prstGeom prst="ellipse">
            <a:avLst/>
          </a:prstGeom>
          <a:solidFill>
            <a:srgbClr val="66CCFF"/>
          </a:solidFill>
          <a:ln w="4763">
            <a:solidFill>
              <a:srgbClr val="6565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fr-CA" altLang="fr-FR"/>
          </a:p>
        </p:txBody>
      </p:sp>
      <p:sp>
        <p:nvSpPr>
          <p:cNvPr id="4258" name="Oval 162">
            <a:extLst>
              <a:ext uri="{FF2B5EF4-FFF2-40B4-BE49-F238E27FC236}">
                <a16:creationId xmlns:a16="http://schemas.microsoft.com/office/drawing/2014/main" id="{2189FFD5-BB99-798D-4AF2-14664C509ED6}"/>
              </a:ext>
            </a:extLst>
          </p:cNvPr>
          <p:cNvSpPr>
            <a:spLocks noChangeArrowheads="1"/>
          </p:cNvSpPr>
          <p:nvPr/>
        </p:nvSpPr>
        <p:spPr bwMode="auto">
          <a:xfrm>
            <a:off x="4775200" y="2698750"/>
            <a:ext cx="58738" cy="58738"/>
          </a:xfrm>
          <a:prstGeom prst="ellipse">
            <a:avLst/>
          </a:prstGeom>
          <a:solidFill>
            <a:srgbClr val="66CCFF"/>
          </a:solidFill>
          <a:ln w="4763">
            <a:solidFill>
              <a:srgbClr val="6565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fr-CA" altLang="fr-FR"/>
          </a:p>
        </p:txBody>
      </p:sp>
      <p:sp>
        <p:nvSpPr>
          <p:cNvPr id="4259" name="Oval 163">
            <a:extLst>
              <a:ext uri="{FF2B5EF4-FFF2-40B4-BE49-F238E27FC236}">
                <a16:creationId xmlns:a16="http://schemas.microsoft.com/office/drawing/2014/main" id="{A9014D29-99E9-CC81-C007-076C5903892E}"/>
              </a:ext>
            </a:extLst>
          </p:cNvPr>
          <p:cNvSpPr>
            <a:spLocks noChangeArrowheads="1"/>
          </p:cNvSpPr>
          <p:nvPr/>
        </p:nvSpPr>
        <p:spPr bwMode="auto">
          <a:xfrm>
            <a:off x="4775200" y="2552701"/>
            <a:ext cx="58738" cy="60325"/>
          </a:xfrm>
          <a:prstGeom prst="ellipse">
            <a:avLst/>
          </a:prstGeom>
          <a:solidFill>
            <a:srgbClr val="66CCFF"/>
          </a:solidFill>
          <a:ln w="4763">
            <a:solidFill>
              <a:srgbClr val="6565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fr-CA" altLang="fr-FR"/>
          </a:p>
        </p:txBody>
      </p:sp>
      <p:sp>
        <p:nvSpPr>
          <p:cNvPr id="4260" name="Oval 164">
            <a:extLst>
              <a:ext uri="{FF2B5EF4-FFF2-40B4-BE49-F238E27FC236}">
                <a16:creationId xmlns:a16="http://schemas.microsoft.com/office/drawing/2014/main" id="{21812F18-1939-E9AE-3225-F265FFC500D9}"/>
              </a:ext>
            </a:extLst>
          </p:cNvPr>
          <p:cNvSpPr>
            <a:spLocks noChangeArrowheads="1"/>
          </p:cNvSpPr>
          <p:nvPr/>
        </p:nvSpPr>
        <p:spPr bwMode="auto">
          <a:xfrm>
            <a:off x="4775200" y="2336800"/>
            <a:ext cx="58738" cy="58738"/>
          </a:xfrm>
          <a:prstGeom prst="ellipse">
            <a:avLst/>
          </a:prstGeom>
          <a:solidFill>
            <a:srgbClr val="66CCFF"/>
          </a:solidFill>
          <a:ln w="4763">
            <a:solidFill>
              <a:srgbClr val="6565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fr-CA" altLang="fr-FR"/>
          </a:p>
        </p:txBody>
      </p:sp>
      <p:sp>
        <p:nvSpPr>
          <p:cNvPr id="4261" name="Oval 165">
            <a:extLst>
              <a:ext uri="{FF2B5EF4-FFF2-40B4-BE49-F238E27FC236}">
                <a16:creationId xmlns:a16="http://schemas.microsoft.com/office/drawing/2014/main" id="{ACD98CBC-AEB7-9F54-6F31-58289661C885}"/>
              </a:ext>
            </a:extLst>
          </p:cNvPr>
          <p:cNvSpPr>
            <a:spLocks noChangeArrowheads="1"/>
          </p:cNvSpPr>
          <p:nvPr/>
        </p:nvSpPr>
        <p:spPr bwMode="auto">
          <a:xfrm>
            <a:off x="4775200" y="1974850"/>
            <a:ext cx="58738" cy="58738"/>
          </a:xfrm>
          <a:prstGeom prst="ellipse">
            <a:avLst/>
          </a:prstGeom>
          <a:solidFill>
            <a:srgbClr val="66CCFF"/>
          </a:solidFill>
          <a:ln w="4763">
            <a:solidFill>
              <a:srgbClr val="6565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fr-CA" altLang="fr-FR"/>
          </a:p>
        </p:txBody>
      </p:sp>
      <p:sp>
        <p:nvSpPr>
          <p:cNvPr id="4262" name="Oval 166">
            <a:extLst>
              <a:ext uri="{FF2B5EF4-FFF2-40B4-BE49-F238E27FC236}">
                <a16:creationId xmlns:a16="http://schemas.microsoft.com/office/drawing/2014/main" id="{95195F1D-BD01-B01C-E25D-8FA480E7DEF8}"/>
              </a:ext>
            </a:extLst>
          </p:cNvPr>
          <p:cNvSpPr>
            <a:spLocks noChangeArrowheads="1"/>
          </p:cNvSpPr>
          <p:nvPr/>
        </p:nvSpPr>
        <p:spPr bwMode="auto">
          <a:xfrm>
            <a:off x="4775200" y="1250951"/>
            <a:ext cx="58738" cy="60325"/>
          </a:xfrm>
          <a:prstGeom prst="ellipse">
            <a:avLst/>
          </a:prstGeom>
          <a:solidFill>
            <a:srgbClr val="66CCFF"/>
          </a:solidFill>
          <a:ln w="4763">
            <a:solidFill>
              <a:srgbClr val="6565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fr-CA" altLang="fr-FR"/>
          </a:p>
        </p:txBody>
      </p:sp>
      <p:sp>
        <p:nvSpPr>
          <p:cNvPr id="4263" name="Oval 167">
            <a:extLst>
              <a:ext uri="{FF2B5EF4-FFF2-40B4-BE49-F238E27FC236}">
                <a16:creationId xmlns:a16="http://schemas.microsoft.com/office/drawing/2014/main" id="{F64ED87A-6F8D-FF99-7503-09B3B70A77B5}"/>
              </a:ext>
            </a:extLst>
          </p:cNvPr>
          <p:cNvSpPr>
            <a:spLocks noChangeArrowheads="1"/>
          </p:cNvSpPr>
          <p:nvPr/>
        </p:nvSpPr>
        <p:spPr bwMode="auto">
          <a:xfrm>
            <a:off x="4876800" y="4506914"/>
            <a:ext cx="58738" cy="58737"/>
          </a:xfrm>
          <a:prstGeom prst="ellipse">
            <a:avLst/>
          </a:prstGeom>
          <a:solidFill>
            <a:srgbClr val="66CCFF"/>
          </a:solidFill>
          <a:ln w="4763">
            <a:solidFill>
              <a:srgbClr val="6565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fr-CA" altLang="fr-FR"/>
          </a:p>
        </p:txBody>
      </p:sp>
      <p:sp>
        <p:nvSpPr>
          <p:cNvPr id="4264" name="Oval 168">
            <a:extLst>
              <a:ext uri="{FF2B5EF4-FFF2-40B4-BE49-F238E27FC236}">
                <a16:creationId xmlns:a16="http://schemas.microsoft.com/office/drawing/2014/main" id="{7D3E6FCA-2F22-00BE-4D1D-C181769EF841}"/>
              </a:ext>
            </a:extLst>
          </p:cNvPr>
          <p:cNvSpPr>
            <a:spLocks noChangeArrowheads="1"/>
          </p:cNvSpPr>
          <p:nvPr/>
        </p:nvSpPr>
        <p:spPr bwMode="auto">
          <a:xfrm>
            <a:off x="4876800" y="4433889"/>
            <a:ext cx="58738" cy="60325"/>
          </a:xfrm>
          <a:prstGeom prst="ellipse">
            <a:avLst/>
          </a:prstGeom>
          <a:solidFill>
            <a:srgbClr val="66CCFF"/>
          </a:solidFill>
          <a:ln w="4763">
            <a:solidFill>
              <a:srgbClr val="6565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fr-CA" altLang="fr-FR"/>
          </a:p>
        </p:txBody>
      </p:sp>
      <p:sp>
        <p:nvSpPr>
          <p:cNvPr id="4265" name="Oval 169">
            <a:extLst>
              <a:ext uri="{FF2B5EF4-FFF2-40B4-BE49-F238E27FC236}">
                <a16:creationId xmlns:a16="http://schemas.microsoft.com/office/drawing/2014/main" id="{BDFC866A-9F26-F3AF-2A4A-D08CE2AD701A}"/>
              </a:ext>
            </a:extLst>
          </p:cNvPr>
          <p:cNvSpPr>
            <a:spLocks noChangeArrowheads="1"/>
          </p:cNvSpPr>
          <p:nvPr/>
        </p:nvSpPr>
        <p:spPr bwMode="auto">
          <a:xfrm>
            <a:off x="4876800" y="4362451"/>
            <a:ext cx="58738" cy="60325"/>
          </a:xfrm>
          <a:prstGeom prst="ellipse">
            <a:avLst/>
          </a:prstGeom>
          <a:solidFill>
            <a:srgbClr val="66CCFF"/>
          </a:solidFill>
          <a:ln w="4763">
            <a:solidFill>
              <a:srgbClr val="6565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fr-CA" altLang="fr-FR"/>
          </a:p>
        </p:txBody>
      </p:sp>
      <p:sp>
        <p:nvSpPr>
          <p:cNvPr id="4266" name="Oval 170">
            <a:extLst>
              <a:ext uri="{FF2B5EF4-FFF2-40B4-BE49-F238E27FC236}">
                <a16:creationId xmlns:a16="http://schemas.microsoft.com/office/drawing/2014/main" id="{DCFFEB98-8DF2-5C84-D0F5-618298D436A8}"/>
              </a:ext>
            </a:extLst>
          </p:cNvPr>
          <p:cNvSpPr>
            <a:spLocks noChangeArrowheads="1"/>
          </p:cNvSpPr>
          <p:nvPr/>
        </p:nvSpPr>
        <p:spPr bwMode="auto">
          <a:xfrm>
            <a:off x="4876800" y="4292600"/>
            <a:ext cx="58738" cy="57150"/>
          </a:xfrm>
          <a:prstGeom prst="ellipse">
            <a:avLst/>
          </a:prstGeom>
          <a:solidFill>
            <a:srgbClr val="66CCFF"/>
          </a:solidFill>
          <a:ln w="4763">
            <a:solidFill>
              <a:srgbClr val="6565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fr-CA" altLang="fr-FR"/>
          </a:p>
        </p:txBody>
      </p:sp>
      <p:sp>
        <p:nvSpPr>
          <p:cNvPr id="4267" name="Oval 171">
            <a:extLst>
              <a:ext uri="{FF2B5EF4-FFF2-40B4-BE49-F238E27FC236}">
                <a16:creationId xmlns:a16="http://schemas.microsoft.com/office/drawing/2014/main" id="{DEC8A1B0-225A-E34F-44E1-8D728F555349}"/>
              </a:ext>
            </a:extLst>
          </p:cNvPr>
          <p:cNvSpPr>
            <a:spLocks noChangeArrowheads="1"/>
          </p:cNvSpPr>
          <p:nvPr/>
        </p:nvSpPr>
        <p:spPr bwMode="auto">
          <a:xfrm>
            <a:off x="4876800" y="4217989"/>
            <a:ext cx="58738" cy="58737"/>
          </a:xfrm>
          <a:prstGeom prst="ellipse">
            <a:avLst/>
          </a:prstGeom>
          <a:solidFill>
            <a:srgbClr val="66CCFF"/>
          </a:solidFill>
          <a:ln w="4763">
            <a:solidFill>
              <a:srgbClr val="6565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fr-CA" altLang="fr-FR"/>
          </a:p>
        </p:txBody>
      </p:sp>
      <p:sp>
        <p:nvSpPr>
          <p:cNvPr id="4268" name="Oval 172">
            <a:extLst>
              <a:ext uri="{FF2B5EF4-FFF2-40B4-BE49-F238E27FC236}">
                <a16:creationId xmlns:a16="http://schemas.microsoft.com/office/drawing/2014/main" id="{26DD3B32-419F-403A-C3A5-624481B3FD7F}"/>
              </a:ext>
            </a:extLst>
          </p:cNvPr>
          <p:cNvSpPr>
            <a:spLocks noChangeArrowheads="1"/>
          </p:cNvSpPr>
          <p:nvPr/>
        </p:nvSpPr>
        <p:spPr bwMode="auto">
          <a:xfrm>
            <a:off x="4876800" y="4144964"/>
            <a:ext cx="58738" cy="60325"/>
          </a:xfrm>
          <a:prstGeom prst="ellipse">
            <a:avLst/>
          </a:prstGeom>
          <a:solidFill>
            <a:srgbClr val="66CCFF"/>
          </a:solidFill>
          <a:ln w="4763">
            <a:solidFill>
              <a:srgbClr val="6565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fr-CA" altLang="fr-FR"/>
          </a:p>
        </p:txBody>
      </p:sp>
      <p:sp>
        <p:nvSpPr>
          <p:cNvPr id="4269" name="Oval 173">
            <a:extLst>
              <a:ext uri="{FF2B5EF4-FFF2-40B4-BE49-F238E27FC236}">
                <a16:creationId xmlns:a16="http://schemas.microsoft.com/office/drawing/2014/main" id="{89A2FE61-38CC-DC59-28F8-EC1EC0E849AC}"/>
              </a:ext>
            </a:extLst>
          </p:cNvPr>
          <p:cNvSpPr>
            <a:spLocks noChangeArrowheads="1"/>
          </p:cNvSpPr>
          <p:nvPr/>
        </p:nvSpPr>
        <p:spPr bwMode="auto">
          <a:xfrm>
            <a:off x="4876800" y="4073525"/>
            <a:ext cx="58738" cy="58738"/>
          </a:xfrm>
          <a:prstGeom prst="ellipse">
            <a:avLst/>
          </a:prstGeom>
          <a:solidFill>
            <a:srgbClr val="66CCFF"/>
          </a:solidFill>
          <a:ln w="4763">
            <a:solidFill>
              <a:srgbClr val="6565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fr-CA" altLang="fr-FR"/>
          </a:p>
        </p:txBody>
      </p:sp>
      <p:sp>
        <p:nvSpPr>
          <p:cNvPr id="4270" name="Oval 174">
            <a:extLst>
              <a:ext uri="{FF2B5EF4-FFF2-40B4-BE49-F238E27FC236}">
                <a16:creationId xmlns:a16="http://schemas.microsoft.com/office/drawing/2014/main" id="{DF93AD33-8529-98FB-9D66-9B40F4EF49E0}"/>
              </a:ext>
            </a:extLst>
          </p:cNvPr>
          <p:cNvSpPr>
            <a:spLocks noChangeArrowheads="1"/>
          </p:cNvSpPr>
          <p:nvPr/>
        </p:nvSpPr>
        <p:spPr bwMode="auto">
          <a:xfrm>
            <a:off x="4876800" y="4000501"/>
            <a:ext cx="58738" cy="60325"/>
          </a:xfrm>
          <a:prstGeom prst="ellipse">
            <a:avLst/>
          </a:prstGeom>
          <a:solidFill>
            <a:srgbClr val="66CCFF"/>
          </a:solidFill>
          <a:ln w="4763">
            <a:solidFill>
              <a:srgbClr val="6565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fr-CA" altLang="fr-FR"/>
          </a:p>
        </p:txBody>
      </p:sp>
      <p:sp>
        <p:nvSpPr>
          <p:cNvPr id="4271" name="Oval 175">
            <a:extLst>
              <a:ext uri="{FF2B5EF4-FFF2-40B4-BE49-F238E27FC236}">
                <a16:creationId xmlns:a16="http://schemas.microsoft.com/office/drawing/2014/main" id="{35C73288-3168-858D-F045-41492BAA41A5}"/>
              </a:ext>
            </a:extLst>
          </p:cNvPr>
          <p:cNvSpPr>
            <a:spLocks noChangeArrowheads="1"/>
          </p:cNvSpPr>
          <p:nvPr/>
        </p:nvSpPr>
        <p:spPr bwMode="auto">
          <a:xfrm>
            <a:off x="4876800" y="3930651"/>
            <a:ext cx="58738" cy="55563"/>
          </a:xfrm>
          <a:prstGeom prst="ellipse">
            <a:avLst/>
          </a:prstGeom>
          <a:solidFill>
            <a:srgbClr val="66CCFF"/>
          </a:solidFill>
          <a:ln w="4763">
            <a:solidFill>
              <a:srgbClr val="6565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fr-CA" altLang="fr-FR"/>
          </a:p>
        </p:txBody>
      </p:sp>
      <p:sp>
        <p:nvSpPr>
          <p:cNvPr id="4272" name="Oval 176">
            <a:extLst>
              <a:ext uri="{FF2B5EF4-FFF2-40B4-BE49-F238E27FC236}">
                <a16:creationId xmlns:a16="http://schemas.microsoft.com/office/drawing/2014/main" id="{414C2EA4-0289-C059-7F11-2D3EBBAF8BC1}"/>
              </a:ext>
            </a:extLst>
          </p:cNvPr>
          <p:cNvSpPr>
            <a:spLocks noChangeArrowheads="1"/>
          </p:cNvSpPr>
          <p:nvPr/>
        </p:nvSpPr>
        <p:spPr bwMode="auto">
          <a:xfrm>
            <a:off x="4876800" y="3856039"/>
            <a:ext cx="58738" cy="58737"/>
          </a:xfrm>
          <a:prstGeom prst="ellipse">
            <a:avLst/>
          </a:prstGeom>
          <a:solidFill>
            <a:srgbClr val="66CCFF"/>
          </a:solidFill>
          <a:ln w="4763">
            <a:solidFill>
              <a:srgbClr val="6565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fr-CA" altLang="fr-FR"/>
          </a:p>
        </p:txBody>
      </p:sp>
      <p:sp>
        <p:nvSpPr>
          <p:cNvPr id="4273" name="Oval 177">
            <a:extLst>
              <a:ext uri="{FF2B5EF4-FFF2-40B4-BE49-F238E27FC236}">
                <a16:creationId xmlns:a16="http://schemas.microsoft.com/office/drawing/2014/main" id="{096951E6-7A42-1536-C8B3-732AB3591AB2}"/>
              </a:ext>
            </a:extLst>
          </p:cNvPr>
          <p:cNvSpPr>
            <a:spLocks noChangeArrowheads="1"/>
          </p:cNvSpPr>
          <p:nvPr/>
        </p:nvSpPr>
        <p:spPr bwMode="auto">
          <a:xfrm>
            <a:off x="4876800" y="3783014"/>
            <a:ext cx="58738" cy="60325"/>
          </a:xfrm>
          <a:prstGeom prst="ellipse">
            <a:avLst/>
          </a:prstGeom>
          <a:solidFill>
            <a:srgbClr val="66CCFF"/>
          </a:solidFill>
          <a:ln w="4763">
            <a:solidFill>
              <a:srgbClr val="6565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fr-CA" altLang="fr-FR"/>
          </a:p>
        </p:txBody>
      </p:sp>
      <p:sp>
        <p:nvSpPr>
          <p:cNvPr id="4274" name="Oval 178">
            <a:extLst>
              <a:ext uri="{FF2B5EF4-FFF2-40B4-BE49-F238E27FC236}">
                <a16:creationId xmlns:a16="http://schemas.microsoft.com/office/drawing/2014/main" id="{E2FEA713-29D2-8CFF-36AE-90E5E56D4448}"/>
              </a:ext>
            </a:extLst>
          </p:cNvPr>
          <p:cNvSpPr>
            <a:spLocks noChangeArrowheads="1"/>
          </p:cNvSpPr>
          <p:nvPr/>
        </p:nvSpPr>
        <p:spPr bwMode="auto">
          <a:xfrm>
            <a:off x="4876800" y="3711575"/>
            <a:ext cx="58738" cy="58738"/>
          </a:xfrm>
          <a:prstGeom prst="ellipse">
            <a:avLst/>
          </a:prstGeom>
          <a:solidFill>
            <a:srgbClr val="66CCFF"/>
          </a:solidFill>
          <a:ln w="4763">
            <a:solidFill>
              <a:srgbClr val="6565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fr-CA" altLang="fr-FR"/>
          </a:p>
        </p:txBody>
      </p:sp>
      <p:sp>
        <p:nvSpPr>
          <p:cNvPr id="4275" name="Oval 179">
            <a:extLst>
              <a:ext uri="{FF2B5EF4-FFF2-40B4-BE49-F238E27FC236}">
                <a16:creationId xmlns:a16="http://schemas.microsoft.com/office/drawing/2014/main" id="{6D55CC6B-AA04-3836-A24E-8701230FAC42}"/>
              </a:ext>
            </a:extLst>
          </p:cNvPr>
          <p:cNvSpPr>
            <a:spLocks noChangeArrowheads="1"/>
          </p:cNvSpPr>
          <p:nvPr/>
        </p:nvSpPr>
        <p:spPr bwMode="auto">
          <a:xfrm>
            <a:off x="4876800" y="3640138"/>
            <a:ext cx="58738" cy="57150"/>
          </a:xfrm>
          <a:prstGeom prst="ellipse">
            <a:avLst/>
          </a:prstGeom>
          <a:solidFill>
            <a:srgbClr val="66CCFF"/>
          </a:solidFill>
          <a:ln w="4763">
            <a:solidFill>
              <a:srgbClr val="6565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fr-CA" altLang="fr-FR"/>
          </a:p>
        </p:txBody>
      </p:sp>
      <p:sp>
        <p:nvSpPr>
          <p:cNvPr id="4276" name="Oval 180">
            <a:extLst>
              <a:ext uri="{FF2B5EF4-FFF2-40B4-BE49-F238E27FC236}">
                <a16:creationId xmlns:a16="http://schemas.microsoft.com/office/drawing/2014/main" id="{4BE7F854-DDD2-0A46-9362-901F29A66610}"/>
              </a:ext>
            </a:extLst>
          </p:cNvPr>
          <p:cNvSpPr>
            <a:spLocks noChangeArrowheads="1"/>
          </p:cNvSpPr>
          <p:nvPr/>
        </p:nvSpPr>
        <p:spPr bwMode="auto">
          <a:xfrm>
            <a:off x="4876800" y="3565526"/>
            <a:ext cx="58738" cy="60325"/>
          </a:xfrm>
          <a:prstGeom prst="ellipse">
            <a:avLst/>
          </a:prstGeom>
          <a:solidFill>
            <a:srgbClr val="66CCFF"/>
          </a:solidFill>
          <a:ln w="4763">
            <a:solidFill>
              <a:srgbClr val="6565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fr-CA" altLang="fr-FR"/>
          </a:p>
        </p:txBody>
      </p:sp>
      <p:sp>
        <p:nvSpPr>
          <p:cNvPr id="4277" name="Oval 181">
            <a:extLst>
              <a:ext uri="{FF2B5EF4-FFF2-40B4-BE49-F238E27FC236}">
                <a16:creationId xmlns:a16="http://schemas.microsoft.com/office/drawing/2014/main" id="{820A9B6B-81A1-23A4-D064-44178E67C6E7}"/>
              </a:ext>
            </a:extLst>
          </p:cNvPr>
          <p:cNvSpPr>
            <a:spLocks noChangeArrowheads="1"/>
          </p:cNvSpPr>
          <p:nvPr/>
        </p:nvSpPr>
        <p:spPr bwMode="auto">
          <a:xfrm>
            <a:off x="4876800" y="3494089"/>
            <a:ext cx="58738" cy="58737"/>
          </a:xfrm>
          <a:prstGeom prst="ellipse">
            <a:avLst/>
          </a:prstGeom>
          <a:solidFill>
            <a:srgbClr val="66CCFF"/>
          </a:solidFill>
          <a:ln w="4763">
            <a:solidFill>
              <a:srgbClr val="6565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fr-CA" altLang="fr-FR"/>
          </a:p>
        </p:txBody>
      </p:sp>
      <p:sp>
        <p:nvSpPr>
          <p:cNvPr id="4278" name="Oval 182">
            <a:extLst>
              <a:ext uri="{FF2B5EF4-FFF2-40B4-BE49-F238E27FC236}">
                <a16:creationId xmlns:a16="http://schemas.microsoft.com/office/drawing/2014/main" id="{D53E980B-3D8E-88CD-6AB0-66082CD385C2}"/>
              </a:ext>
            </a:extLst>
          </p:cNvPr>
          <p:cNvSpPr>
            <a:spLocks noChangeArrowheads="1"/>
          </p:cNvSpPr>
          <p:nvPr/>
        </p:nvSpPr>
        <p:spPr bwMode="auto">
          <a:xfrm>
            <a:off x="4876800" y="3422650"/>
            <a:ext cx="58738" cy="58738"/>
          </a:xfrm>
          <a:prstGeom prst="ellipse">
            <a:avLst/>
          </a:prstGeom>
          <a:solidFill>
            <a:srgbClr val="66CCFF"/>
          </a:solidFill>
          <a:ln w="4763">
            <a:solidFill>
              <a:srgbClr val="6565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fr-CA" altLang="fr-FR"/>
          </a:p>
        </p:txBody>
      </p:sp>
      <p:sp>
        <p:nvSpPr>
          <p:cNvPr id="4279" name="Oval 183">
            <a:extLst>
              <a:ext uri="{FF2B5EF4-FFF2-40B4-BE49-F238E27FC236}">
                <a16:creationId xmlns:a16="http://schemas.microsoft.com/office/drawing/2014/main" id="{18876B9B-4817-98FF-AD12-E7CC26900A5F}"/>
              </a:ext>
            </a:extLst>
          </p:cNvPr>
          <p:cNvSpPr>
            <a:spLocks noChangeArrowheads="1"/>
          </p:cNvSpPr>
          <p:nvPr/>
        </p:nvSpPr>
        <p:spPr bwMode="auto">
          <a:xfrm>
            <a:off x="4876800" y="3349625"/>
            <a:ext cx="58738" cy="58738"/>
          </a:xfrm>
          <a:prstGeom prst="ellipse">
            <a:avLst/>
          </a:prstGeom>
          <a:solidFill>
            <a:srgbClr val="66CCFF"/>
          </a:solidFill>
          <a:ln w="4763">
            <a:solidFill>
              <a:srgbClr val="6565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fr-CA" altLang="fr-FR"/>
          </a:p>
        </p:txBody>
      </p:sp>
      <p:sp>
        <p:nvSpPr>
          <p:cNvPr id="4280" name="Oval 184">
            <a:extLst>
              <a:ext uri="{FF2B5EF4-FFF2-40B4-BE49-F238E27FC236}">
                <a16:creationId xmlns:a16="http://schemas.microsoft.com/office/drawing/2014/main" id="{7D928DFF-F5D6-D909-48D2-8921C0ECF90F}"/>
              </a:ext>
            </a:extLst>
          </p:cNvPr>
          <p:cNvSpPr>
            <a:spLocks noChangeArrowheads="1"/>
          </p:cNvSpPr>
          <p:nvPr/>
        </p:nvSpPr>
        <p:spPr bwMode="auto">
          <a:xfrm>
            <a:off x="4876800" y="3278188"/>
            <a:ext cx="58738" cy="57150"/>
          </a:xfrm>
          <a:prstGeom prst="ellipse">
            <a:avLst/>
          </a:prstGeom>
          <a:solidFill>
            <a:srgbClr val="66CCFF"/>
          </a:solidFill>
          <a:ln w="4763">
            <a:solidFill>
              <a:srgbClr val="6565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fr-CA" altLang="fr-FR"/>
          </a:p>
        </p:txBody>
      </p:sp>
      <p:sp>
        <p:nvSpPr>
          <p:cNvPr id="4281" name="Oval 185">
            <a:extLst>
              <a:ext uri="{FF2B5EF4-FFF2-40B4-BE49-F238E27FC236}">
                <a16:creationId xmlns:a16="http://schemas.microsoft.com/office/drawing/2014/main" id="{1B8F0AA4-157A-23A7-CDE9-C7F5C2069D43}"/>
              </a:ext>
            </a:extLst>
          </p:cNvPr>
          <p:cNvSpPr>
            <a:spLocks noChangeArrowheads="1"/>
          </p:cNvSpPr>
          <p:nvPr/>
        </p:nvSpPr>
        <p:spPr bwMode="auto">
          <a:xfrm>
            <a:off x="4876800" y="3205164"/>
            <a:ext cx="58738" cy="58737"/>
          </a:xfrm>
          <a:prstGeom prst="ellipse">
            <a:avLst/>
          </a:prstGeom>
          <a:solidFill>
            <a:srgbClr val="66CCFF"/>
          </a:solidFill>
          <a:ln w="4763">
            <a:solidFill>
              <a:srgbClr val="6565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fr-CA" altLang="fr-FR"/>
          </a:p>
        </p:txBody>
      </p:sp>
      <p:sp>
        <p:nvSpPr>
          <p:cNvPr id="4282" name="Oval 186">
            <a:extLst>
              <a:ext uri="{FF2B5EF4-FFF2-40B4-BE49-F238E27FC236}">
                <a16:creationId xmlns:a16="http://schemas.microsoft.com/office/drawing/2014/main" id="{385E9162-DB52-1F78-F43F-C2593C4ABB6E}"/>
              </a:ext>
            </a:extLst>
          </p:cNvPr>
          <p:cNvSpPr>
            <a:spLocks noChangeArrowheads="1"/>
          </p:cNvSpPr>
          <p:nvPr/>
        </p:nvSpPr>
        <p:spPr bwMode="auto">
          <a:xfrm>
            <a:off x="4876800" y="3132139"/>
            <a:ext cx="58738" cy="60325"/>
          </a:xfrm>
          <a:prstGeom prst="ellipse">
            <a:avLst/>
          </a:prstGeom>
          <a:solidFill>
            <a:srgbClr val="66CCFF"/>
          </a:solidFill>
          <a:ln w="4763">
            <a:solidFill>
              <a:srgbClr val="6565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fr-CA" altLang="fr-FR"/>
          </a:p>
        </p:txBody>
      </p:sp>
      <p:sp>
        <p:nvSpPr>
          <p:cNvPr id="4283" name="Oval 187">
            <a:extLst>
              <a:ext uri="{FF2B5EF4-FFF2-40B4-BE49-F238E27FC236}">
                <a16:creationId xmlns:a16="http://schemas.microsoft.com/office/drawing/2014/main" id="{8571C0C7-1136-5459-153B-789F93EAA75D}"/>
              </a:ext>
            </a:extLst>
          </p:cNvPr>
          <p:cNvSpPr>
            <a:spLocks noChangeArrowheads="1"/>
          </p:cNvSpPr>
          <p:nvPr/>
        </p:nvSpPr>
        <p:spPr bwMode="auto">
          <a:xfrm>
            <a:off x="4876800" y="3060700"/>
            <a:ext cx="58738" cy="58738"/>
          </a:xfrm>
          <a:prstGeom prst="ellipse">
            <a:avLst/>
          </a:prstGeom>
          <a:solidFill>
            <a:srgbClr val="66CCFF"/>
          </a:solidFill>
          <a:ln w="4763">
            <a:solidFill>
              <a:srgbClr val="6565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fr-CA" altLang="fr-FR"/>
          </a:p>
        </p:txBody>
      </p:sp>
      <p:sp>
        <p:nvSpPr>
          <p:cNvPr id="4284" name="Oval 188">
            <a:extLst>
              <a:ext uri="{FF2B5EF4-FFF2-40B4-BE49-F238E27FC236}">
                <a16:creationId xmlns:a16="http://schemas.microsoft.com/office/drawing/2014/main" id="{11F56EF9-096B-09B9-1A8C-9539E3F37A92}"/>
              </a:ext>
            </a:extLst>
          </p:cNvPr>
          <p:cNvSpPr>
            <a:spLocks noChangeArrowheads="1"/>
          </p:cNvSpPr>
          <p:nvPr/>
        </p:nvSpPr>
        <p:spPr bwMode="auto">
          <a:xfrm>
            <a:off x="4876800" y="2987675"/>
            <a:ext cx="58738" cy="58738"/>
          </a:xfrm>
          <a:prstGeom prst="ellipse">
            <a:avLst/>
          </a:prstGeom>
          <a:solidFill>
            <a:srgbClr val="66CCFF"/>
          </a:solidFill>
          <a:ln w="4763">
            <a:solidFill>
              <a:srgbClr val="6565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fr-CA" altLang="fr-FR"/>
          </a:p>
        </p:txBody>
      </p:sp>
      <p:sp>
        <p:nvSpPr>
          <p:cNvPr id="4285" name="Oval 189">
            <a:extLst>
              <a:ext uri="{FF2B5EF4-FFF2-40B4-BE49-F238E27FC236}">
                <a16:creationId xmlns:a16="http://schemas.microsoft.com/office/drawing/2014/main" id="{01C1A18C-38C3-6572-FBCA-95D7B953DDB0}"/>
              </a:ext>
            </a:extLst>
          </p:cNvPr>
          <p:cNvSpPr>
            <a:spLocks noChangeArrowheads="1"/>
          </p:cNvSpPr>
          <p:nvPr/>
        </p:nvSpPr>
        <p:spPr bwMode="auto">
          <a:xfrm>
            <a:off x="4876800" y="2914651"/>
            <a:ext cx="58738" cy="60325"/>
          </a:xfrm>
          <a:prstGeom prst="ellipse">
            <a:avLst/>
          </a:prstGeom>
          <a:solidFill>
            <a:srgbClr val="66CCFF"/>
          </a:solidFill>
          <a:ln w="4763">
            <a:solidFill>
              <a:srgbClr val="6565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fr-CA" altLang="fr-FR"/>
          </a:p>
        </p:txBody>
      </p:sp>
      <p:sp>
        <p:nvSpPr>
          <p:cNvPr id="4286" name="Oval 190">
            <a:extLst>
              <a:ext uri="{FF2B5EF4-FFF2-40B4-BE49-F238E27FC236}">
                <a16:creationId xmlns:a16="http://schemas.microsoft.com/office/drawing/2014/main" id="{373A08FE-4DA5-CB44-22E6-7F0703AE6A52}"/>
              </a:ext>
            </a:extLst>
          </p:cNvPr>
          <p:cNvSpPr>
            <a:spLocks noChangeArrowheads="1"/>
          </p:cNvSpPr>
          <p:nvPr/>
        </p:nvSpPr>
        <p:spPr bwMode="auto">
          <a:xfrm>
            <a:off x="4876800" y="2843214"/>
            <a:ext cx="58738" cy="58737"/>
          </a:xfrm>
          <a:prstGeom prst="ellipse">
            <a:avLst/>
          </a:prstGeom>
          <a:solidFill>
            <a:srgbClr val="66CCFF"/>
          </a:solidFill>
          <a:ln w="4763">
            <a:solidFill>
              <a:srgbClr val="6565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fr-CA" altLang="fr-FR"/>
          </a:p>
        </p:txBody>
      </p:sp>
      <p:sp>
        <p:nvSpPr>
          <p:cNvPr id="4287" name="Oval 191">
            <a:extLst>
              <a:ext uri="{FF2B5EF4-FFF2-40B4-BE49-F238E27FC236}">
                <a16:creationId xmlns:a16="http://schemas.microsoft.com/office/drawing/2014/main" id="{26162532-FB29-ECF5-3EAB-86FD7427594D}"/>
              </a:ext>
            </a:extLst>
          </p:cNvPr>
          <p:cNvSpPr>
            <a:spLocks noChangeArrowheads="1"/>
          </p:cNvSpPr>
          <p:nvPr/>
        </p:nvSpPr>
        <p:spPr bwMode="auto">
          <a:xfrm>
            <a:off x="4876800" y="2770189"/>
            <a:ext cx="58738" cy="60325"/>
          </a:xfrm>
          <a:prstGeom prst="ellipse">
            <a:avLst/>
          </a:prstGeom>
          <a:solidFill>
            <a:srgbClr val="66CCFF"/>
          </a:solidFill>
          <a:ln w="4763">
            <a:solidFill>
              <a:srgbClr val="6565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fr-CA" altLang="fr-FR"/>
          </a:p>
        </p:txBody>
      </p:sp>
      <p:sp>
        <p:nvSpPr>
          <p:cNvPr id="4288" name="Oval 192">
            <a:extLst>
              <a:ext uri="{FF2B5EF4-FFF2-40B4-BE49-F238E27FC236}">
                <a16:creationId xmlns:a16="http://schemas.microsoft.com/office/drawing/2014/main" id="{3FCDBC7D-2C20-34AE-1402-565D76E1A6AB}"/>
              </a:ext>
            </a:extLst>
          </p:cNvPr>
          <p:cNvSpPr>
            <a:spLocks noChangeArrowheads="1"/>
          </p:cNvSpPr>
          <p:nvPr/>
        </p:nvSpPr>
        <p:spPr bwMode="auto">
          <a:xfrm>
            <a:off x="4876800" y="2698750"/>
            <a:ext cx="58738" cy="58738"/>
          </a:xfrm>
          <a:prstGeom prst="ellipse">
            <a:avLst/>
          </a:prstGeom>
          <a:solidFill>
            <a:srgbClr val="66CCFF"/>
          </a:solidFill>
          <a:ln w="4763">
            <a:solidFill>
              <a:srgbClr val="6565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fr-CA" altLang="fr-FR"/>
          </a:p>
        </p:txBody>
      </p:sp>
      <p:sp>
        <p:nvSpPr>
          <p:cNvPr id="4289" name="Oval 193">
            <a:extLst>
              <a:ext uri="{FF2B5EF4-FFF2-40B4-BE49-F238E27FC236}">
                <a16:creationId xmlns:a16="http://schemas.microsoft.com/office/drawing/2014/main" id="{51D0F897-9956-B661-FD99-E4F65F95BBB4}"/>
              </a:ext>
            </a:extLst>
          </p:cNvPr>
          <p:cNvSpPr>
            <a:spLocks noChangeArrowheads="1"/>
          </p:cNvSpPr>
          <p:nvPr/>
        </p:nvSpPr>
        <p:spPr bwMode="auto">
          <a:xfrm>
            <a:off x="4876800" y="2409825"/>
            <a:ext cx="58738" cy="57150"/>
          </a:xfrm>
          <a:prstGeom prst="ellipse">
            <a:avLst/>
          </a:prstGeom>
          <a:solidFill>
            <a:srgbClr val="66CCFF"/>
          </a:solidFill>
          <a:ln w="4763">
            <a:solidFill>
              <a:srgbClr val="6565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fr-CA" altLang="fr-FR"/>
          </a:p>
        </p:txBody>
      </p:sp>
      <p:sp>
        <p:nvSpPr>
          <p:cNvPr id="4290" name="Oval 194">
            <a:extLst>
              <a:ext uri="{FF2B5EF4-FFF2-40B4-BE49-F238E27FC236}">
                <a16:creationId xmlns:a16="http://schemas.microsoft.com/office/drawing/2014/main" id="{EBB2E847-6FD5-C7F4-257F-480250F19ABA}"/>
              </a:ext>
            </a:extLst>
          </p:cNvPr>
          <p:cNvSpPr>
            <a:spLocks noChangeArrowheads="1"/>
          </p:cNvSpPr>
          <p:nvPr/>
        </p:nvSpPr>
        <p:spPr bwMode="auto">
          <a:xfrm>
            <a:off x="4876800" y="2192339"/>
            <a:ext cx="58738" cy="58737"/>
          </a:xfrm>
          <a:prstGeom prst="ellipse">
            <a:avLst/>
          </a:prstGeom>
          <a:solidFill>
            <a:srgbClr val="66CCFF"/>
          </a:solidFill>
          <a:ln w="4763">
            <a:solidFill>
              <a:srgbClr val="6565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fr-CA" altLang="fr-FR"/>
          </a:p>
        </p:txBody>
      </p:sp>
      <p:sp>
        <p:nvSpPr>
          <p:cNvPr id="4291" name="Oval 195">
            <a:extLst>
              <a:ext uri="{FF2B5EF4-FFF2-40B4-BE49-F238E27FC236}">
                <a16:creationId xmlns:a16="http://schemas.microsoft.com/office/drawing/2014/main" id="{EF53D44F-0EE2-1739-DC0C-F110C7BE8AC0}"/>
              </a:ext>
            </a:extLst>
          </p:cNvPr>
          <p:cNvSpPr>
            <a:spLocks noChangeArrowheads="1"/>
          </p:cNvSpPr>
          <p:nvPr/>
        </p:nvSpPr>
        <p:spPr bwMode="auto">
          <a:xfrm>
            <a:off x="4876800" y="1974850"/>
            <a:ext cx="58738" cy="58738"/>
          </a:xfrm>
          <a:prstGeom prst="ellipse">
            <a:avLst/>
          </a:prstGeom>
          <a:solidFill>
            <a:srgbClr val="66CCFF"/>
          </a:solidFill>
          <a:ln w="4763">
            <a:solidFill>
              <a:srgbClr val="6565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fr-CA" altLang="fr-FR"/>
          </a:p>
        </p:txBody>
      </p:sp>
      <p:sp>
        <p:nvSpPr>
          <p:cNvPr id="4292" name="Oval 196">
            <a:extLst>
              <a:ext uri="{FF2B5EF4-FFF2-40B4-BE49-F238E27FC236}">
                <a16:creationId xmlns:a16="http://schemas.microsoft.com/office/drawing/2014/main" id="{C2737E1D-7047-B1AD-F4EA-3166043CB554}"/>
              </a:ext>
            </a:extLst>
          </p:cNvPr>
          <p:cNvSpPr>
            <a:spLocks noChangeArrowheads="1"/>
          </p:cNvSpPr>
          <p:nvPr/>
        </p:nvSpPr>
        <p:spPr bwMode="auto">
          <a:xfrm>
            <a:off x="4876800" y="1250951"/>
            <a:ext cx="58738" cy="60325"/>
          </a:xfrm>
          <a:prstGeom prst="ellipse">
            <a:avLst/>
          </a:prstGeom>
          <a:solidFill>
            <a:srgbClr val="66CCFF"/>
          </a:solidFill>
          <a:ln w="4763">
            <a:solidFill>
              <a:srgbClr val="6565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fr-CA" altLang="fr-FR"/>
          </a:p>
        </p:txBody>
      </p:sp>
      <p:sp>
        <p:nvSpPr>
          <p:cNvPr id="4293" name="Oval 197">
            <a:extLst>
              <a:ext uri="{FF2B5EF4-FFF2-40B4-BE49-F238E27FC236}">
                <a16:creationId xmlns:a16="http://schemas.microsoft.com/office/drawing/2014/main" id="{B50BAE02-A96A-7CD0-15C8-6D35B01B1A60}"/>
              </a:ext>
            </a:extLst>
          </p:cNvPr>
          <p:cNvSpPr>
            <a:spLocks noChangeArrowheads="1"/>
          </p:cNvSpPr>
          <p:nvPr/>
        </p:nvSpPr>
        <p:spPr bwMode="auto">
          <a:xfrm>
            <a:off x="4978400" y="4506914"/>
            <a:ext cx="57150" cy="58737"/>
          </a:xfrm>
          <a:prstGeom prst="ellipse">
            <a:avLst/>
          </a:prstGeom>
          <a:solidFill>
            <a:srgbClr val="66CCFF"/>
          </a:solidFill>
          <a:ln w="4763">
            <a:solidFill>
              <a:srgbClr val="6565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fr-CA" altLang="fr-FR"/>
          </a:p>
        </p:txBody>
      </p:sp>
      <p:sp>
        <p:nvSpPr>
          <p:cNvPr id="4294" name="Oval 198">
            <a:extLst>
              <a:ext uri="{FF2B5EF4-FFF2-40B4-BE49-F238E27FC236}">
                <a16:creationId xmlns:a16="http://schemas.microsoft.com/office/drawing/2014/main" id="{1569416E-E6EB-A97A-3C92-0AA7EC05E8FF}"/>
              </a:ext>
            </a:extLst>
          </p:cNvPr>
          <p:cNvSpPr>
            <a:spLocks noChangeArrowheads="1"/>
          </p:cNvSpPr>
          <p:nvPr/>
        </p:nvSpPr>
        <p:spPr bwMode="auto">
          <a:xfrm>
            <a:off x="4978400" y="4433889"/>
            <a:ext cx="57150" cy="60325"/>
          </a:xfrm>
          <a:prstGeom prst="ellipse">
            <a:avLst/>
          </a:prstGeom>
          <a:solidFill>
            <a:srgbClr val="66CCFF"/>
          </a:solidFill>
          <a:ln w="4763">
            <a:solidFill>
              <a:srgbClr val="6565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fr-CA" altLang="fr-FR"/>
          </a:p>
        </p:txBody>
      </p:sp>
      <p:sp>
        <p:nvSpPr>
          <p:cNvPr id="4295" name="Oval 199">
            <a:extLst>
              <a:ext uri="{FF2B5EF4-FFF2-40B4-BE49-F238E27FC236}">
                <a16:creationId xmlns:a16="http://schemas.microsoft.com/office/drawing/2014/main" id="{3BE08DE0-B792-BA25-1FE4-E9F87383D8F6}"/>
              </a:ext>
            </a:extLst>
          </p:cNvPr>
          <p:cNvSpPr>
            <a:spLocks noChangeArrowheads="1"/>
          </p:cNvSpPr>
          <p:nvPr/>
        </p:nvSpPr>
        <p:spPr bwMode="auto">
          <a:xfrm>
            <a:off x="4978400" y="4362451"/>
            <a:ext cx="57150" cy="60325"/>
          </a:xfrm>
          <a:prstGeom prst="ellipse">
            <a:avLst/>
          </a:prstGeom>
          <a:solidFill>
            <a:srgbClr val="66CCFF"/>
          </a:solidFill>
          <a:ln w="4763">
            <a:solidFill>
              <a:srgbClr val="6565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fr-CA" altLang="fr-FR"/>
          </a:p>
        </p:txBody>
      </p:sp>
      <p:sp>
        <p:nvSpPr>
          <p:cNvPr id="4296" name="Oval 200">
            <a:extLst>
              <a:ext uri="{FF2B5EF4-FFF2-40B4-BE49-F238E27FC236}">
                <a16:creationId xmlns:a16="http://schemas.microsoft.com/office/drawing/2014/main" id="{E4CDC62C-EBDE-F892-D5EB-5D5F69DAF717}"/>
              </a:ext>
            </a:extLst>
          </p:cNvPr>
          <p:cNvSpPr>
            <a:spLocks noChangeArrowheads="1"/>
          </p:cNvSpPr>
          <p:nvPr/>
        </p:nvSpPr>
        <p:spPr bwMode="auto">
          <a:xfrm>
            <a:off x="4978400" y="4292600"/>
            <a:ext cx="57150" cy="57150"/>
          </a:xfrm>
          <a:prstGeom prst="ellipse">
            <a:avLst/>
          </a:prstGeom>
          <a:solidFill>
            <a:srgbClr val="66CCFF"/>
          </a:solidFill>
          <a:ln w="4763">
            <a:solidFill>
              <a:srgbClr val="6565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fr-CA" altLang="fr-FR"/>
          </a:p>
        </p:txBody>
      </p:sp>
      <p:sp>
        <p:nvSpPr>
          <p:cNvPr id="4297" name="Oval 201">
            <a:extLst>
              <a:ext uri="{FF2B5EF4-FFF2-40B4-BE49-F238E27FC236}">
                <a16:creationId xmlns:a16="http://schemas.microsoft.com/office/drawing/2014/main" id="{AAF12BF8-26C3-F81F-2E39-85BEDB2D89A4}"/>
              </a:ext>
            </a:extLst>
          </p:cNvPr>
          <p:cNvSpPr>
            <a:spLocks noChangeArrowheads="1"/>
          </p:cNvSpPr>
          <p:nvPr/>
        </p:nvSpPr>
        <p:spPr bwMode="auto">
          <a:xfrm>
            <a:off x="4978400" y="4217989"/>
            <a:ext cx="57150" cy="58737"/>
          </a:xfrm>
          <a:prstGeom prst="ellipse">
            <a:avLst/>
          </a:prstGeom>
          <a:solidFill>
            <a:srgbClr val="66CCFF"/>
          </a:solidFill>
          <a:ln w="4763">
            <a:solidFill>
              <a:srgbClr val="6565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fr-CA" altLang="fr-FR"/>
          </a:p>
        </p:txBody>
      </p:sp>
      <p:sp>
        <p:nvSpPr>
          <p:cNvPr id="4298" name="Oval 202">
            <a:extLst>
              <a:ext uri="{FF2B5EF4-FFF2-40B4-BE49-F238E27FC236}">
                <a16:creationId xmlns:a16="http://schemas.microsoft.com/office/drawing/2014/main" id="{4A1E4355-A561-A577-DD02-7C8FE2BA013C}"/>
              </a:ext>
            </a:extLst>
          </p:cNvPr>
          <p:cNvSpPr>
            <a:spLocks noChangeArrowheads="1"/>
          </p:cNvSpPr>
          <p:nvPr/>
        </p:nvSpPr>
        <p:spPr bwMode="auto">
          <a:xfrm>
            <a:off x="4978400" y="4144964"/>
            <a:ext cx="57150" cy="60325"/>
          </a:xfrm>
          <a:prstGeom prst="ellipse">
            <a:avLst/>
          </a:prstGeom>
          <a:solidFill>
            <a:srgbClr val="66CCFF"/>
          </a:solidFill>
          <a:ln w="4763">
            <a:solidFill>
              <a:srgbClr val="6565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fr-CA" altLang="fr-FR"/>
          </a:p>
        </p:txBody>
      </p:sp>
      <p:sp>
        <p:nvSpPr>
          <p:cNvPr id="4299" name="Oval 203">
            <a:extLst>
              <a:ext uri="{FF2B5EF4-FFF2-40B4-BE49-F238E27FC236}">
                <a16:creationId xmlns:a16="http://schemas.microsoft.com/office/drawing/2014/main" id="{3E63EF5F-DB8D-CEC7-4F67-1E63762532AF}"/>
              </a:ext>
            </a:extLst>
          </p:cNvPr>
          <p:cNvSpPr>
            <a:spLocks noChangeArrowheads="1"/>
          </p:cNvSpPr>
          <p:nvPr/>
        </p:nvSpPr>
        <p:spPr bwMode="auto">
          <a:xfrm>
            <a:off x="4978400" y="4073525"/>
            <a:ext cx="57150" cy="58738"/>
          </a:xfrm>
          <a:prstGeom prst="ellipse">
            <a:avLst/>
          </a:prstGeom>
          <a:solidFill>
            <a:srgbClr val="66CCFF"/>
          </a:solidFill>
          <a:ln w="4763">
            <a:solidFill>
              <a:srgbClr val="6565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fr-CA" altLang="fr-FR"/>
          </a:p>
        </p:txBody>
      </p:sp>
      <p:grpSp>
        <p:nvGrpSpPr>
          <p:cNvPr id="4300" name="Group 204">
            <a:extLst>
              <a:ext uri="{FF2B5EF4-FFF2-40B4-BE49-F238E27FC236}">
                <a16:creationId xmlns:a16="http://schemas.microsoft.com/office/drawing/2014/main" id="{16694BEF-6D05-B8BC-73A4-711CCE2BCC9F}"/>
              </a:ext>
            </a:extLst>
          </p:cNvPr>
          <p:cNvGrpSpPr>
            <a:grpSpLocks/>
          </p:cNvGrpSpPr>
          <p:nvPr/>
        </p:nvGrpSpPr>
        <p:grpSpPr bwMode="auto">
          <a:xfrm>
            <a:off x="4978401" y="1250951"/>
            <a:ext cx="765175" cy="3387725"/>
            <a:chOff x="1976" y="349"/>
            <a:chExt cx="517" cy="2152"/>
          </a:xfrm>
        </p:grpSpPr>
        <p:sp>
          <p:nvSpPr>
            <p:cNvPr id="4454" name="Oval 205">
              <a:extLst>
                <a:ext uri="{FF2B5EF4-FFF2-40B4-BE49-F238E27FC236}">
                  <a16:creationId xmlns:a16="http://schemas.microsoft.com/office/drawing/2014/main" id="{0E0B9035-34A5-B3B9-A566-FEF614C78C48}"/>
                </a:ext>
              </a:extLst>
            </p:cNvPr>
            <p:cNvSpPr>
              <a:spLocks noChangeArrowheads="1"/>
            </p:cNvSpPr>
            <p:nvPr/>
          </p:nvSpPr>
          <p:spPr bwMode="auto">
            <a:xfrm>
              <a:off x="1976" y="2095"/>
              <a:ext cx="39" cy="38"/>
            </a:xfrm>
            <a:prstGeom prst="ellipse">
              <a:avLst/>
            </a:prstGeom>
            <a:solidFill>
              <a:srgbClr val="66CCFF"/>
            </a:solidFill>
            <a:ln w="4763">
              <a:solidFill>
                <a:srgbClr val="6565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fr-CA" altLang="fr-FR"/>
            </a:p>
          </p:txBody>
        </p:sp>
        <p:sp>
          <p:nvSpPr>
            <p:cNvPr id="4455" name="Oval 206">
              <a:extLst>
                <a:ext uri="{FF2B5EF4-FFF2-40B4-BE49-F238E27FC236}">
                  <a16:creationId xmlns:a16="http://schemas.microsoft.com/office/drawing/2014/main" id="{13450673-88BA-C2F6-0018-BFA308D25E84}"/>
                </a:ext>
              </a:extLst>
            </p:cNvPr>
            <p:cNvSpPr>
              <a:spLocks noChangeArrowheads="1"/>
            </p:cNvSpPr>
            <p:nvPr/>
          </p:nvSpPr>
          <p:spPr bwMode="auto">
            <a:xfrm>
              <a:off x="1976" y="2050"/>
              <a:ext cx="39" cy="37"/>
            </a:xfrm>
            <a:prstGeom prst="ellipse">
              <a:avLst/>
            </a:prstGeom>
            <a:solidFill>
              <a:srgbClr val="66CCFF"/>
            </a:solidFill>
            <a:ln w="4763">
              <a:solidFill>
                <a:srgbClr val="6565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fr-CA" altLang="fr-FR"/>
            </a:p>
          </p:txBody>
        </p:sp>
        <p:sp>
          <p:nvSpPr>
            <p:cNvPr id="4456" name="Oval 207">
              <a:extLst>
                <a:ext uri="{FF2B5EF4-FFF2-40B4-BE49-F238E27FC236}">
                  <a16:creationId xmlns:a16="http://schemas.microsoft.com/office/drawing/2014/main" id="{D1DE9F72-5B14-8CD0-E17F-275D1D878262}"/>
                </a:ext>
              </a:extLst>
            </p:cNvPr>
            <p:cNvSpPr>
              <a:spLocks noChangeArrowheads="1"/>
            </p:cNvSpPr>
            <p:nvPr/>
          </p:nvSpPr>
          <p:spPr bwMode="auto">
            <a:xfrm>
              <a:off x="1976" y="2004"/>
              <a:ext cx="39" cy="37"/>
            </a:xfrm>
            <a:prstGeom prst="ellipse">
              <a:avLst/>
            </a:prstGeom>
            <a:solidFill>
              <a:srgbClr val="66CCFF"/>
            </a:solidFill>
            <a:ln w="4763">
              <a:solidFill>
                <a:srgbClr val="6565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fr-CA" altLang="fr-FR"/>
            </a:p>
          </p:txBody>
        </p:sp>
        <p:sp>
          <p:nvSpPr>
            <p:cNvPr id="4457" name="Oval 208">
              <a:extLst>
                <a:ext uri="{FF2B5EF4-FFF2-40B4-BE49-F238E27FC236}">
                  <a16:creationId xmlns:a16="http://schemas.microsoft.com/office/drawing/2014/main" id="{56137D54-6D02-C194-B530-070DB9244724}"/>
                </a:ext>
              </a:extLst>
            </p:cNvPr>
            <p:cNvSpPr>
              <a:spLocks noChangeArrowheads="1"/>
            </p:cNvSpPr>
            <p:nvPr/>
          </p:nvSpPr>
          <p:spPr bwMode="auto">
            <a:xfrm>
              <a:off x="1976" y="1957"/>
              <a:ext cx="39" cy="38"/>
            </a:xfrm>
            <a:prstGeom prst="ellipse">
              <a:avLst/>
            </a:prstGeom>
            <a:solidFill>
              <a:srgbClr val="66CCFF"/>
            </a:solidFill>
            <a:ln w="4763">
              <a:solidFill>
                <a:srgbClr val="6565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fr-CA" altLang="fr-FR"/>
            </a:p>
          </p:txBody>
        </p:sp>
        <p:sp>
          <p:nvSpPr>
            <p:cNvPr id="4458" name="Oval 209">
              <a:extLst>
                <a:ext uri="{FF2B5EF4-FFF2-40B4-BE49-F238E27FC236}">
                  <a16:creationId xmlns:a16="http://schemas.microsoft.com/office/drawing/2014/main" id="{7ABE71DA-D5A5-1225-D880-E61377EA2935}"/>
                </a:ext>
              </a:extLst>
            </p:cNvPr>
            <p:cNvSpPr>
              <a:spLocks noChangeArrowheads="1"/>
            </p:cNvSpPr>
            <p:nvPr/>
          </p:nvSpPr>
          <p:spPr bwMode="auto">
            <a:xfrm>
              <a:off x="1976" y="1912"/>
              <a:ext cx="39" cy="37"/>
            </a:xfrm>
            <a:prstGeom prst="ellipse">
              <a:avLst/>
            </a:prstGeom>
            <a:solidFill>
              <a:srgbClr val="66CCFF"/>
            </a:solidFill>
            <a:ln w="4763">
              <a:solidFill>
                <a:srgbClr val="6565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fr-CA" altLang="fr-FR"/>
            </a:p>
          </p:txBody>
        </p:sp>
        <p:sp>
          <p:nvSpPr>
            <p:cNvPr id="4459" name="Oval 210">
              <a:extLst>
                <a:ext uri="{FF2B5EF4-FFF2-40B4-BE49-F238E27FC236}">
                  <a16:creationId xmlns:a16="http://schemas.microsoft.com/office/drawing/2014/main" id="{9657E378-78E4-2816-C484-FB708BE4C94F}"/>
                </a:ext>
              </a:extLst>
            </p:cNvPr>
            <p:cNvSpPr>
              <a:spLocks noChangeArrowheads="1"/>
            </p:cNvSpPr>
            <p:nvPr/>
          </p:nvSpPr>
          <p:spPr bwMode="auto">
            <a:xfrm>
              <a:off x="1976" y="1866"/>
              <a:ext cx="39" cy="37"/>
            </a:xfrm>
            <a:prstGeom prst="ellipse">
              <a:avLst/>
            </a:prstGeom>
            <a:solidFill>
              <a:srgbClr val="66CCFF"/>
            </a:solidFill>
            <a:ln w="4763">
              <a:solidFill>
                <a:srgbClr val="6565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fr-CA" altLang="fr-FR"/>
            </a:p>
          </p:txBody>
        </p:sp>
        <p:sp>
          <p:nvSpPr>
            <p:cNvPr id="4460" name="Oval 211">
              <a:extLst>
                <a:ext uri="{FF2B5EF4-FFF2-40B4-BE49-F238E27FC236}">
                  <a16:creationId xmlns:a16="http://schemas.microsoft.com/office/drawing/2014/main" id="{A26CB416-9946-3697-2678-0ED88457C78D}"/>
                </a:ext>
              </a:extLst>
            </p:cNvPr>
            <p:cNvSpPr>
              <a:spLocks noChangeArrowheads="1"/>
            </p:cNvSpPr>
            <p:nvPr/>
          </p:nvSpPr>
          <p:spPr bwMode="auto">
            <a:xfrm>
              <a:off x="1976" y="1819"/>
              <a:ext cx="39" cy="38"/>
            </a:xfrm>
            <a:prstGeom prst="ellipse">
              <a:avLst/>
            </a:prstGeom>
            <a:solidFill>
              <a:srgbClr val="66CCFF"/>
            </a:solidFill>
            <a:ln w="4763">
              <a:solidFill>
                <a:srgbClr val="6565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fr-CA" altLang="fr-FR"/>
            </a:p>
          </p:txBody>
        </p:sp>
        <p:sp>
          <p:nvSpPr>
            <p:cNvPr id="4461" name="Oval 212">
              <a:extLst>
                <a:ext uri="{FF2B5EF4-FFF2-40B4-BE49-F238E27FC236}">
                  <a16:creationId xmlns:a16="http://schemas.microsoft.com/office/drawing/2014/main" id="{D25F47C5-94CD-B336-BB6A-B258C544EF1B}"/>
                </a:ext>
              </a:extLst>
            </p:cNvPr>
            <p:cNvSpPr>
              <a:spLocks noChangeArrowheads="1"/>
            </p:cNvSpPr>
            <p:nvPr/>
          </p:nvSpPr>
          <p:spPr bwMode="auto">
            <a:xfrm>
              <a:off x="1976" y="1774"/>
              <a:ext cx="39" cy="37"/>
            </a:xfrm>
            <a:prstGeom prst="ellipse">
              <a:avLst/>
            </a:prstGeom>
            <a:solidFill>
              <a:srgbClr val="66CCFF"/>
            </a:solidFill>
            <a:ln w="4763">
              <a:solidFill>
                <a:srgbClr val="6565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fr-CA" altLang="fr-FR"/>
            </a:p>
          </p:txBody>
        </p:sp>
        <p:sp>
          <p:nvSpPr>
            <p:cNvPr id="4462" name="Oval 213">
              <a:extLst>
                <a:ext uri="{FF2B5EF4-FFF2-40B4-BE49-F238E27FC236}">
                  <a16:creationId xmlns:a16="http://schemas.microsoft.com/office/drawing/2014/main" id="{1724B5EB-05C3-D77D-AF9C-D96B47C97C02}"/>
                </a:ext>
              </a:extLst>
            </p:cNvPr>
            <p:cNvSpPr>
              <a:spLocks noChangeArrowheads="1"/>
            </p:cNvSpPr>
            <p:nvPr/>
          </p:nvSpPr>
          <p:spPr bwMode="auto">
            <a:xfrm>
              <a:off x="1976" y="1728"/>
              <a:ext cx="39" cy="37"/>
            </a:xfrm>
            <a:prstGeom prst="ellipse">
              <a:avLst/>
            </a:prstGeom>
            <a:solidFill>
              <a:srgbClr val="66CCFF"/>
            </a:solidFill>
            <a:ln w="4763">
              <a:solidFill>
                <a:srgbClr val="6565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fr-CA" altLang="fr-FR"/>
            </a:p>
          </p:txBody>
        </p:sp>
        <p:sp>
          <p:nvSpPr>
            <p:cNvPr id="4463" name="Oval 214">
              <a:extLst>
                <a:ext uri="{FF2B5EF4-FFF2-40B4-BE49-F238E27FC236}">
                  <a16:creationId xmlns:a16="http://schemas.microsoft.com/office/drawing/2014/main" id="{CF4362C9-64CB-C6EE-5369-2D54C06C4496}"/>
                </a:ext>
              </a:extLst>
            </p:cNvPr>
            <p:cNvSpPr>
              <a:spLocks noChangeArrowheads="1"/>
            </p:cNvSpPr>
            <p:nvPr/>
          </p:nvSpPr>
          <p:spPr bwMode="auto">
            <a:xfrm>
              <a:off x="1976" y="1682"/>
              <a:ext cx="39" cy="38"/>
            </a:xfrm>
            <a:prstGeom prst="ellipse">
              <a:avLst/>
            </a:prstGeom>
            <a:solidFill>
              <a:srgbClr val="66CCFF"/>
            </a:solidFill>
            <a:ln w="4763">
              <a:solidFill>
                <a:srgbClr val="6565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fr-CA" altLang="fr-FR"/>
            </a:p>
          </p:txBody>
        </p:sp>
        <p:sp>
          <p:nvSpPr>
            <p:cNvPr id="4464" name="Oval 215">
              <a:extLst>
                <a:ext uri="{FF2B5EF4-FFF2-40B4-BE49-F238E27FC236}">
                  <a16:creationId xmlns:a16="http://schemas.microsoft.com/office/drawing/2014/main" id="{1B80031D-2AC8-9B2A-DFF6-91D2788DB758}"/>
                </a:ext>
              </a:extLst>
            </p:cNvPr>
            <p:cNvSpPr>
              <a:spLocks noChangeArrowheads="1"/>
            </p:cNvSpPr>
            <p:nvPr/>
          </p:nvSpPr>
          <p:spPr bwMode="auto">
            <a:xfrm>
              <a:off x="1976" y="1636"/>
              <a:ext cx="39" cy="37"/>
            </a:xfrm>
            <a:prstGeom prst="ellipse">
              <a:avLst/>
            </a:prstGeom>
            <a:solidFill>
              <a:srgbClr val="66CCFF"/>
            </a:solidFill>
            <a:ln w="4763">
              <a:solidFill>
                <a:srgbClr val="6565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fr-CA" altLang="fr-FR"/>
            </a:p>
          </p:txBody>
        </p:sp>
        <p:sp>
          <p:nvSpPr>
            <p:cNvPr id="4465" name="Oval 216">
              <a:extLst>
                <a:ext uri="{FF2B5EF4-FFF2-40B4-BE49-F238E27FC236}">
                  <a16:creationId xmlns:a16="http://schemas.microsoft.com/office/drawing/2014/main" id="{0ADB9F23-61AB-8CD8-D627-3CD46AE82CD2}"/>
                </a:ext>
              </a:extLst>
            </p:cNvPr>
            <p:cNvSpPr>
              <a:spLocks noChangeArrowheads="1"/>
            </p:cNvSpPr>
            <p:nvPr/>
          </p:nvSpPr>
          <p:spPr bwMode="auto">
            <a:xfrm>
              <a:off x="1976" y="1590"/>
              <a:ext cx="39" cy="37"/>
            </a:xfrm>
            <a:prstGeom prst="ellipse">
              <a:avLst/>
            </a:prstGeom>
            <a:solidFill>
              <a:srgbClr val="66CCFF"/>
            </a:solidFill>
            <a:ln w="4763">
              <a:solidFill>
                <a:srgbClr val="6565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fr-CA" altLang="fr-FR"/>
            </a:p>
          </p:txBody>
        </p:sp>
        <p:sp>
          <p:nvSpPr>
            <p:cNvPr id="4466" name="Oval 217">
              <a:extLst>
                <a:ext uri="{FF2B5EF4-FFF2-40B4-BE49-F238E27FC236}">
                  <a16:creationId xmlns:a16="http://schemas.microsoft.com/office/drawing/2014/main" id="{C65FFD64-0DD5-A47C-3B8D-917449ED82A4}"/>
                </a:ext>
              </a:extLst>
            </p:cNvPr>
            <p:cNvSpPr>
              <a:spLocks noChangeArrowheads="1"/>
            </p:cNvSpPr>
            <p:nvPr/>
          </p:nvSpPr>
          <p:spPr bwMode="auto">
            <a:xfrm>
              <a:off x="1976" y="1544"/>
              <a:ext cx="39" cy="38"/>
            </a:xfrm>
            <a:prstGeom prst="ellipse">
              <a:avLst/>
            </a:prstGeom>
            <a:solidFill>
              <a:srgbClr val="66CCFF"/>
            </a:solidFill>
            <a:ln w="4763">
              <a:solidFill>
                <a:srgbClr val="6565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fr-CA" altLang="fr-FR"/>
            </a:p>
          </p:txBody>
        </p:sp>
        <p:sp>
          <p:nvSpPr>
            <p:cNvPr id="4467" name="Oval 218">
              <a:extLst>
                <a:ext uri="{FF2B5EF4-FFF2-40B4-BE49-F238E27FC236}">
                  <a16:creationId xmlns:a16="http://schemas.microsoft.com/office/drawing/2014/main" id="{5D651162-5ED0-EBC4-A804-30D2874227D6}"/>
                </a:ext>
              </a:extLst>
            </p:cNvPr>
            <p:cNvSpPr>
              <a:spLocks noChangeArrowheads="1"/>
            </p:cNvSpPr>
            <p:nvPr/>
          </p:nvSpPr>
          <p:spPr bwMode="auto">
            <a:xfrm>
              <a:off x="1976" y="1498"/>
              <a:ext cx="39" cy="37"/>
            </a:xfrm>
            <a:prstGeom prst="ellipse">
              <a:avLst/>
            </a:prstGeom>
            <a:solidFill>
              <a:srgbClr val="66CCFF"/>
            </a:solidFill>
            <a:ln w="4763">
              <a:solidFill>
                <a:srgbClr val="6565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fr-CA" altLang="fr-FR"/>
            </a:p>
          </p:txBody>
        </p:sp>
        <p:sp>
          <p:nvSpPr>
            <p:cNvPr id="4468" name="Oval 219">
              <a:extLst>
                <a:ext uri="{FF2B5EF4-FFF2-40B4-BE49-F238E27FC236}">
                  <a16:creationId xmlns:a16="http://schemas.microsoft.com/office/drawing/2014/main" id="{072FA60D-2016-4FE9-A3DB-C105C06083CA}"/>
                </a:ext>
              </a:extLst>
            </p:cNvPr>
            <p:cNvSpPr>
              <a:spLocks noChangeArrowheads="1"/>
            </p:cNvSpPr>
            <p:nvPr/>
          </p:nvSpPr>
          <p:spPr bwMode="auto">
            <a:xfrm>
              <a:off x="1976" y="1406"/>
              <a:ext cx="39" cy="38"/>
            </a:xfrm>
            <a:prstGeom prst="ellipse">
              <a:avLst/>
            </a:prstGeom>
            <a:solidFill>
              <a:srgbClr val="66CCFF"/>
            </a:solidFill>
            <a:ln w="4763">
              <a:solidFill>
                <a:srgbClr val="6565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fr-CA" altLang="fr-FR"/>
            </a:p>
          </p:txBody>
        </p:sp>
        <p:sp>
          <p:nvSpPr>
            <p:cNvPr id="4469" name="Oval 220">
              <a:extLst>
                <a:ext uri="{FF2B5EF4-FFF2-40B4-BE49-F238E27FC236}">
                  <a16:creationId xmlns:a16="http://schemas.microsoft.com/office/drawing/2014/main" id="{2D0D7831-3CFC-56F1-FDDA-AB2B2FE13F6A}"/>
                </a:ext>
              </a:extLst>
            </p:cNvPr>
            <p:cNvSpPr>
              <a:spLocks noChangeArrowheads="1"/>
            </p:cNvSpPr>
            <p:nvPr/>
          </p:nvSpPr>
          <p:spPr bwMode="auto">
            <a:xfrm>
              <a:off x="1976" y="1360"/>
              <a:ext cx="39" cy="37"/>
            </a:xfrm>
            <a:prstGeom prst="ellipse">
              <a:avLst/>
            </a:prstGeom>
            <a:solidFill>
              <a:srgbClr val="66CCFF"/>
            </a:solidFill>
            <a:ln w="4763">
              <a:solidFill>
                <a:srgbClr val="6565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fr-CA" altLang="fr-FR"/>
            </a:p>
          </p:txBody>
        </p:sp>
        <p:sp>
          <p:nvSpPr>
            <p:cNvPr id="4470" name="Oval 221">
              <a:extLst>
                <a:ext uri="{FF2B5EF4-FFF2-40B4-BE49-F238E27FC236}">
                  <a16:creationId xmlns:a16="http://schemas.microsoft.com/office/drawing/2014/main" id="{822DD06F-C6DD-FD87-F070-832A4F644A3E}"/>
                </a:ext>
              </a:extLst>
            </p:cNvPr>
            <p:cNvSpPr>
              <a:spLocks noChangeArrowheads="1"/>
            </p:cNvSpPr>
            <p:nvPr/>
          </p:nvSpPr>
          <p:spPr bwMode="auto">
            <a:xfrm>
              <a:off x="1976" y="1314"/>
              <a:ext cx="39" cy="38"/>
            </a:xfrm>
            <a:prstGeom prst="ellipse">
              <a:avLst/>
            </a:prstGeom>
            <a:solidFill>
              <a:srgbClr val="66CCFF"/>
            </a:solidFill>
            <a:ln w="4763">
              <a:solidFill>
                <a:srgbClr val="6565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fr-CA" altLang="fr-FR"/>
            </a:p>
          </p:txBody>
        </p:sp>
        <p:sp>
          <p:nvSpPr>
            <p:cNvPr id="4471" name="Oval 222">
              <a:extLst>
                <a:ext uri="{FF2B5EF4-FFF2-40B4-BE49-F238E27FC236}">
                  <a16:creationId xmlns:a16="http://schemas.microsoft.com/office/drawing/2014/main" id="{7C7C24FF-C5DE-1AF5-322A-F2A5777F8EDD}"/>
                </a:ext>
              </a:extLst>
            </p:cNvPr>
            <p:cNvSpPr>
              <a:spLocks noChangeArrowheads="1"/>
            </p:cNvSpPr>
            <p:nvPr/>
          </p:nvSpPr>
          <p:spPr bwMode="auto">
            <a:xfrm>
              <a:off x="1976" y="1268"/>
              <a:ext cx="39" cy="38"/>
            </a:xfrm>
            <a:prstGeom prst="ellipse">
              <a:avLst/>
            </a:prstGeom>
            <a:solidFill>
              <a:srgbClr val="66CCFF"/>
            </a:solidFill>
            <a:ln w="4763">
              <a:solidFill>
                <a:srgbClr val="6565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fr-CA" altLang="fr-FR"/>
            </a:p>
          </p:txBody>
        </p:sp>
        <p:sp>
          <p:nvSpPr>
            <p:cNvPr id="4472" name="Oval 223">
              <a:extLst>
                <a:ext uri="{FF2B5EF4-FFF2-40B4-BE49-F238E27FC236}">
                  <a16:creationId xmlns:a16="http://schemas.microsoft.com/office/drawing/2014/main" id="{D078558D-5B7E-F395-9892-7CEB3AC2344B}"/>
                </a:ext>
              </a:extLst>
            </p:cNvPr>
            <p:cNvSpPr>
              <a:spLocks noChangeArrowheads="1"/>
            </p:cNvSpPr>
            <p:nvPr/>
          </p:nvSpPr>
          <p:spPr bwMode="auto">
            <a:xfrm>
              <a:off x="1976" y="1223"/>
              <a:ext cx="39" cy="37"/>
            </a:xfrm>
            <a:prstGeom prst="ellipse">
              <a:avLst/>
            </a:prstGeom>
            <a:solidFill>
              <a:srgbClr val="66CCFF"/>
            </a:solidFill>
            <a:ln w="4763">
              <a:solidFill>
                <a:srgbClr val="6565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fr-CA" altLang="fr-FR"/>
            </a:p>
          </p:txBody>
        </p:sp>
        <p:sp>
          <p:nvSpPr>
            <p:cNvPr id="4473" name="Oval 224">
              <a:extLst>
                <a:ext uri="{FF2B5EF4-FFF2-40B4-BE49-F238E27FC236}">
                  <a16:creationId xmlns:a16="http://schemas.microsoft.com/office/drawing/2014/main" id="{E754A418-DE43-C4D4-E17A-95CA3CBDB2FE}"/>
                </a:ext>
              </a:extLst>
            </p:cNvPr>
            <p:cNvSpPr>
              <a:spLocks noChangeArrowheads="1"/>
            </p:cNvSpPr>
            <p:nvPr/>
          </p:nvSpPr>
          <p:spPr bwMode="auto">
            <a:xfrm>
              <a:off x="1976" y="1176"/>
              <a:ext cx="39" cy="38"/>
            </a:xfrm>
            <a:prstGeom prst="ellipse">
              <a:avLst/>
            </a:prstGeom>
            <a:solidFill>
              <a:srgbClr val="66CCFF"/>
            </a:solidFill>
            <a:ln w="4763">
              <a:solidFill>
                <a:srgbClr val="6565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fr-CA" altLang="fr-FR"/>
            </a:p>
          </p:txBody>
        </p:sp>
        <p:sp>
          <p:nvSpPr>
            <p:cNvPr id="4474" name="Oval 225">
              <a:extLst>
                <a:ext uri="{FF2B5EF4-FFF2-40B4-BE49-F238E27FC236}">
                  <a16:creationId xmlns:a16="http://schemas.microsoft.com/office/drawing/2014/main" id="{DAB8AE33-FBAD-E6EA-E91B-04178AE01017}"/>
                </a:ext>
              </a:extLst>
            </p:cNvPr>
            <p:cNvSpPr>
              <a:spLocks noChangeArrowheads="1"/>
            </p:cNvSpPr>
            <p:nvPr/>
          </p:nvSpPr>
          <p:spPr bwMode="auto">
            <a:xfrm>
              <a:off x="1976" y="1130"/>
              <a:ext cx="39" cy="37"/>
            </a:xfrm>
            <a:prstGeom prst="ellipse">
              <a:avLst/>
            </a:prstGeom>
            <a:solidFill>
              <a:srgbClr val="66CCFF"/>
            </a:solidFill>
            <a:ln w="4763">
              <a:solidFill>
                <a:srgbClr val="6565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fr-CA" altLang="fr-FR"/>
            </a:p>
          </p:txBody>
        </p:sp>
        <p:sp>
          <p:nvSpPr>
            <p:cNvPr id="4475" name="Oval 226">
              <a:extLst>
                <a:ext uri="{FF2B5EF4-FFF2-40B4-BE49-F238E27FC236}">
                  <a16:creationId xmlns:a16="http://schemas.microsoft.com/office/drawing/2014/main" id="{DD2EC10E-7EAB-16C1-BABB-DE81010ADA90}"/>
                </a:ext>
              </a:extLst>
            </p:cNvPr>
            <p:cNvSpPr>
              <a:spLocks noChangeArrowheads="1"/>
            </p:cNvSpPr>
            <p:nvPr/>
          </p:nvSpPr>
          <p:spPr bwMode="auto">
            <a:xfrm>
              <a:off x="1976" y="1038"/>
              <a:ext cx="39" cy="38"/>
            </a:xfrm>
            <a:prstGeom prst="ellipse">
              <a:avLst/>
            </a:prstGeom>
            <a:solidFill>
              <a:srgbClr val="66CCFF"/>
            </a:solidFill>
            <a:ln w="4763">
              <a:solidFill>
                <a:srgbClr val="6565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fr-CA" altLang="fr-FR"/>
            </a:p>
          </p:txBody>
        </p:sp>
        <p:sp>
          <p:nvSpPr>
            <p:cNvPr id="4476" name="Oval 227">
              <a:extLst>
                <a:ext uri="{FF2B5EF4-FFF2-40B4-BE49-F238E27FC236}">
                  <a16:creationId xmlns:a16="http://schemas.microsoft.com/office/drawing/2014/main" id="{F4062270-B6CF-C811-C208-06FFA79DAD58}"/>
                </a:ext>
              </a:extLst>
            </p:cNvPr>
            <p:cNvSpPr>
              <a:spLocks noChangeArrowheads="1"/>
            </p:cNvSpPr>
            <p:nvPr/>
          </p:nvSpPr>
          <p:spPr bwMode="auto">
            <a:xfrm>
              <a:off x="1976" y="993"/>
              <a:ext cx="39" cy="37"/>
            </a:xfrm>
            <a:prstGeom prst="ellipse">
              <a:avLst/>
            </a:prstGeom>
            <a:solidFill>
              <a:srgbClr val="66CCFF"/>
            </a:solidFill>
            <a:ln w="4763">
              <a:solidFill>
                <a:srgbClr val="6565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fr-CA" altLang="fr-FR"/>
            </a:p>
          </p:txBody>
        </p:sp>
        <p:sp>
          <p:nvSpPr>
            <p:cNvPr id="4477" name="Oval 228">
              <a:extLst>
                <a:ext uri="{FF2B5EF4-FFF2-40B4-BE49-F238E27FC236}">
                  <a16:creationId xmlns:a16="http://schemas.microsoft.com/office/drawing/2014/main" id="{E123A0CC-0231-34F4-E7DE-C7ED15DBC2F3}"/>
                </a:ext>
              </a:extLst>
            </p:cNvPr>
            <p:cNvSpPr>
              <a:spLocks noChangeArrowheads="1"/>
            </p:cNvSpPr>
            <p:nvPr/>
          </p:nvSpPr>
          <p:spPr bwMode="auto">
            <a:xfrm>
              <a:off x="1976" y="441"/>
              <a:ext cx="39" cy="37"/>
            </a:xfrm>
            <a:prstGeom prst="ellipse">
              <a:avLst/>
            </a:prstGeom>
            <a:solidFill>
              <a:srgbClr val="66CCFF"/>
            </a:solidFill>
            <a:ln w="4763">
              <a:solidFill>
                <a:srgbClr val="6565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fr-CA" altLang="fr-FR"/>
            </a:p>
          </p:txBody>
        </p:sp>
        <p:sp>
          <p:nvSpPr>
            <p:cNvPr id="4478" name="Oval 229">
              <a:extLst>
                <a:ext uri="{FF2B5EF4-FFF2-40B4-BE49-F238E27FC236}">
                  <a16:creationId xmlns:a16="http://schemas.microsoft.com/office/drawing/2014/main" id="{4A7C9F1F-9C1C-33A3-3685-CCCC6B338070}"/>
                </a:ext>
              </a:extLst>
            </p:cNvPr>
            <p:cNvSpPr>
              <a:spLocks noChangeArrowheads="1"/>
            </p:cNvSpPr>
            <p:nvPr/>
          </p:nvSpPr>
          <p:spPr bwMode="auto">
            <a:xfrm>
              <a:off x="2044" y="2371"/>
              <a:ext cx="40" cy="38"/>
            </a:xfrm>
            <a:prstGeom prst="ellipse">
              <a:avLst/>
            </a:prstGeom>
            <a:solidFill>
              <a:srgbClr val="66CCFF"/>
            </a:solidFill>
            <a:ln w="4763">
              <a:solidFill>
                <a:srgbClr val="6565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fr-CA" altLang="fr-FR"/>
            </a:p>
          </p:txBody>
        </p:sp>
        <p:sp>
          <p:nvSpPr>
            <p:cNvPr id="4479" name="Oval 230">
              <a:extLst>
                <a:ext uri="{FF2B5EF4-FFF2-40B4-BE49-F238E27FC236}">
                  <a16:creationId xmlns:a16="http://schemas.microsoft.com/office/drawing/2014/main" id="{D5B91C91-91F2-9230-DF3E-3A258098F282}"/>
                </a:ext>
              </a:extLst>
            </p:cNvPr>
            <p:cNvSpPr>
              <a:spLocks noChangeArrowheads="1"/>
            </p:cNvSpPr>
            <p:nvPr/>
          </p:nvSpPr>
          <p:spPr bwMode="auto">
            <a:xfrm>
              <a:off x="2044" y="2325"/>
              <a:ext cx="40" cy="38"/>
            </a:xfrm>
            <a:prstGeom prst="ellipse">
              <a:avLst/>
            </a:prstGeom>
            <a:solidFill>
              <a:srgbClr val="66CCFF"/>
            </a:solidFill>
            <a:ln w="4763">
              <a:solidFill>
                <a:srgbClr val="6565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fr-CA" altLang="fr-FR"/>
            </a:p>
          </p:txBody>
        </p:sp>
        <p:sp>
          <p:nvSpPr>
            <p:cNvPr id="4480" name="Oval 231">
              <a:extLst>
                <a:ext uri="{FF2B5EF4-FFF2-40B4-BE49-F238E27FC236}">
                  <a16:creationId xmlns:a16="http://schemas.microsoft.com/office/drawing/2014/main" id="{D1D5EC2F-CFB5-ECD2-A255-EDA46105F8EA}"/>
                </a:ext>
              </a:extLst>
            </p:cNvPr>
            <p:cNvSpPr>
              <a:spLocks noChangeArrowheads="1"/>
            </p:cNvSpPr>
            <p:nvPr/>
          </p:nvSpPr>
          <p:spPr bwMode="auto">
            <a:xfrm>
              <a:off x="2044" y="2280"/>
              <a:ext cx="40" cy="37"/>
            </a:xfrm>
            <a:prstGeom prst="ellipse">
              <a:avLst/>
            </a:prstGeom>
            <a:solidFill>
              <a:srgbClr val="66CCFF"/>
            </a:solidFill>
            <a:ln w="4763">
              <a:solidFill>
                <a:srgbClr val="6565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fr-CA" altLang="fr-FR"/>
            </a:p>
          </p:txBody>
        </p:sp>
        <p:sp>
          <p:nvSpPr>
            <p:cNvPr id="4481" name="Oval 232">
              <a:extLst>
                <a:ext uri="{FF2B5EF4-FFF2-40B4-BE49-F238E27FC236}">
                  <a16:creationId xmlns:a16="http://schemas.microsoft.com/office/drawing/2014/main" id="{216BB9D7-C56D-D0D1-9BEA-8BE1A7D73F68}"/>
                </a:ext>
              </a:extLst>
            </p:cNvPr>
            <p:cNvSpPr>
              <a:spLocks noChangeArrowheads="1"/>
            </p:cNvSpPr>
            <p:nvPr/>
          </p:nvSpPr>
          <p:spPr bwMode="auto">
            <a:xfrm>
              <a:off x="2044" y="2233"/>
              <a:ext cx="40" cy="38"/>
            </a:xfrm>
            <a:prstGeom prst="ellipse">
              <a:avLst/>
            </a:prstGeom>
            <a:solidFill>
              <a:srgbClr val="66CCFF"/>
            </a:solidFill>
            <a:ln w="4763">
              <a:solidFill>
                <a:srgbClr val="6565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fr-CA" altLang="fr-FR"/>
            </a:p>
          </p:txBody>
        </p:sp>
        <p:sp>
          <p:nvSpPr>
            <p:cNvPr id="4482" name="Oval 233">
              <a:extLst>
                <a:ext uri="{FF2B5EF4-FFF2-40B4-BE49-F238E27FC236}">
                  <a16:creationId xmlns:a16="http://schemas.microsoft.com/office/drawing/2014/main" id="{46731ADE-6A38-B7AC-E6D3-03C36F0FADE8}"/>
                </a:ext>
              </a:extLst>
            </p:cNvPr>
            <p:cNvSpPr>
              <a:spLocks noChangeArrowheads="1"/>
            </p:cNvSpPr>
            <p:nvPr/>
          </p:nvSpPr>
          <p:spPr bwMode="auto">
            <a:xfrm>
              <a:off x="2044" y="2187"/>
              <a:ext cx="40" cy="38"/>
            </a:xfrm>
            <a:prstGeom prst="ellipse">
              <a:avLst/>
            </a:prstGeom>
            <a:solidFill>
              <a:srgbClr val="66CCFF"/>
            </a:solidFill>
            <a:ln w="4763">
              <a:solidFill>
                <a:srgbClr val="6565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fr-CA" altLang="fr-FR"/>
            </a:p>
          </p:txBody>
        </p:sp>
        <p:sp>
          <p:nvSpPr>
            <p:cNvPr id="4483" name="Oval 234">
              <a:extLst>
                <a:ext uri="{FF2B5EF4-FFF2-40B4-BE49-F238E27FC236}">
                  <a16:creationId xmlns:a16="http://schemas.microsoft.com/office/drawing/2014/main" id="{7C77C798-BF06-CE86-F10C-5814879B8C00}"/>
                </a:ext>
              </a:extLst>
            </p:cNvPr>
            <p:cNvSpPr>
              <a:spLocks noChangeArrowheads="1"/>
            </p:cNvSpPr>
            <p:nvPr/>
          </p:nvSpPr>
          <p:spPr bwMode="auto">
            <a:xfrm>
              <a:off x="2044" y="2142"/>
              <a:ext cx="40" cy="37"/>
            </a:xfrm>
            <a:prstGeom prst="ellipse">
              <a:avLst/>
            </a:prstGeom>
            <a:solidFill>
              <a:srgbClr val="66CCFF"/>
            </a:solidFill>
            <a:ln w="4763">
              <a:solidFill>
                <a:srgbClr val="6565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fr-CA" altLang="fr-FR"/>
            </a:p>
          </p:txBody>
        </p:sp>
        <p:sp>
          <p:nvSpPr>
            <p:cNvPr id="4484" name="Oval 235">
              <a:extLst>
                <a:ext uri="{FF2B5EF4-FFF2-40B4-BE49-F238E27FC236}">
                  <a16:creationId xmlns:a16="http://schemas.microsoft.com/office/drawing/2014/main" id="{98C05231-C562-EE83-DEB8-AE70210B8D03}"/>
                </a:ext>
              </a:extLst>
            </p:cNvPr>
            <p:cNvSpPr>
              <a:spLocks noChangeArrowheads="1"/>
            </p:cNvSpPr>
            <p:nvPr/>
          </p:nvSpPr>
          <p:spPr bwMode="auto">
            <a:xfrm>
              <a:off x="2044" y="2095"/>
              <a:ext cx="40" cy="38"/>
            </a:xfrm>
            <a:prstGeom prst="ellipse">
              <a:avLst/>
            </a:prstGeom>
            <a:solidFill>
              <a:srgbClr val="66CCFF"/>
            </a:solidFill>
            <a:ln w="4763">
              <a:solidFill>
                <a:srgbClr val="6565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fr-CA" altLang="fr-FR"/>
            </a:p>
          </p:txBody>
        </p:sp>
        <p:sp>
          <p:nvSpPr>
            <p:cNvPr id="4485" name="Oval 236">
              <a:extLst>
                <a:ext uri="{FF2B5EF4-FFF2-40B4-BE49-F238E27FC236}">
                  <a16:creationId xmlns:a16="http://schemas.microsoft.com/office/drawing/2014/main" id="{0137E2D6-8808-7273-6124-6FC942DDCF8F}"/>
                </a:ext>
              </a:extLst>
            </p:cNvPr>
            <p:cNvSpPr>
              <a:spLocks noChangeArrowheads="1"/>
            </p:cNvSpPr>
            <p:nvPr/>
          </p:nvSpPr>
          <p:spPr bwMode="auto">
            <a:xfrm>
              <a:off x="2044" y="2050"/>
              <a:ext cx="40" cy="37"/>
            </a:xfrm>
            <a:prstGeom prst="ellipse">
              <a:avLst/>
            </a:prstGeom>
            <a:solidFill>
              <a:srgbClr val="66CCFF"/>
            </a:solidFill>
            <a:ln w="4763">
              <a:solidFill>
                <a:srgbClr val="6565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fr-CA" altLang="fr-FR"/>
            </a:p>
          </p:txBody>
        </p:sp>
        <p:sp>
          <p:nvSpPr>
            <p:cNvPr id="4486" name="Oval 237">
              <a:extLst>
                <a:ext uri="{FF2B5EF4-FFF2-40B4-BE49-F238E27FC236}">
                  <a16:creationId xmlns:a16="http://schemas.microsoft.com/office/drawing/2014/main" id="{9750E2EE-0F24-6A77-7F04-606DF58FA9CD}"/>
                </a:ext>
              </a:extLst>
            </p:cNvPr>
            <p:cNvSpPr>
              <a:spLocks noChangeArrowheads="1"/>
            </p:cNvSpPr>
            <p:nvPr/>
          </p:nvSpPr>
          <p:spPr bwMode="auto">
            <a:xfrm>
              <a:off x="2044" y="2004"/>
              <a:ext cx="40" cy="37"/>
            </a:xfrm>
            <a:prstGeom prst="ellipse">
              <a:avLst/>
            </a:prstGeom>
            <a:solidFill>
              <a:srgbClr val="66CCFF"/>
            </a:solidFill>
            <a:ln w="4763">
              <a:solidFill>
                <a:srgbClr val="6565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fr-CA" altLang="fr-FR"/>
            </a:p>
          </p:txBody>
        </p:sp>
        <p:sp>
          <p:nvSpPr>
            <p:cNvPr id="4487" name="Oval 238">
              <a:extLst>
                <a:ext uri="{FF2B5EF4-FFF2-40B4-BE49-F238E27FC236}">
                  <a16:creationId xmlns:a16="http://schemas.microsoft.com/office/drawing/2014/main" id="{E508E304-0C6B-C6BB-550E-CDE2CC1EBD4E}"/>
                </a:ext>
              </a:extLst>
            </p:cNvPr>
            <p:cNvSpPr>
              <a:spLocks noChangeArrowheads="1"/>
            </p:cNvSpPr>
            <p:nvPr/>
          </p:nvSpPr>
          <p:spPr bwMode="auto">
            <a:xfrm>
              <a:off x="2044" y="1957"/>
              <a:ext cx="40" cy="38"/>
            </a:xfrm>
            <a:prstGeom prst="ellipse">
              <a:avLst/>
            </a:prstGeom>
            <a:solidFill>
              <a:srgbClr val="66CCFF"/>
            </a:solidFill>
            <a:ln w="4763">
              <a:solidFill>
                <a:srgbClr val="6565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fr-CA" altLang="fr-FR"/>
            </a:p>
          </p:txBody>
        </p:sp>
        <p:sp>
          <p:nvSpPr>
            <p:cNvPr id="4488" name="Oval 239">
              <a:extLst>
                <a:ext uri="{FF2B5EF4-FFF2-40B4-BE49-F238E27FC236}">
                  <a16:creationId xmlns:a16="http://schemas.microsoft.com/office/drawing/2014/main" id="{79B4FAAE-D021-3A45-EA15-548C8617070E}"/>
                </a:ext>
              </a:extLst>
            </p:cNvPr>
            <p:cNvSpPr>
              <a:spLocks noChangeArrowheads="1"/>
            </p:cNvSpPr>
            <p:nvPr/>
          </p:nvSpPr>
          <p:spPr bwMode="auto">
            <a:xfrm>
              <a:off x="2044" y="1912"/>
              <a:ext cx="40" cy="37"/>
            </a:xfrm>
            <a:prstGeom prst="ellipse">
              <a:avLst/>
            </a:prstGeom>
            <a:solidFill>
              <a:srgbClr val="66CCFF"/>
            </a:solidFill>
            <a:ln w="4763">
              <a:solidFill>
                <a:srgbClr val="6565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fr-CA" altLang="fr-FR"/>
            </a:p>
          </p:txBody>
        </p:sp>
        <p:sp>
          <p:nvSpPr>
            <p:cNvPr id="4489" name="Oval 240">
              <a:extLst>
                <a:ext uri="{FF2B5EF4-FFF2-40B4-BE49-F238E27FC236}">
                  <a16:creationId xmlns:a16="http://schemas.microsoft.com/office/drawing/2014/main" id="{A8C90162-96EC-A879-2FF5-5511AC444496}"/>
                </a:ext>
              </a:extLst>
            </p:cNvPr>
            <p:cNvSpPr>
              <a:spLocks noChangeArrowheads="1"/>
            </p:cNvSpPr>
            <p:nvPr/>
          </p:nvSpPr>
          <p:spPr bwMode="auto">
            <a:xfrm>
              <a:off x="2044" y="1866"/>
              <a:ext cx="40" cy="37"/>
            </a:xfrm>
            <a:prstGeom prst="ellipse">
              <a:avLst/>
            </a:prstGeom>
            <a:solidFill>
              <a:srgbClr val="66CCFF"/>
            </a:solidFill>
            <a:ln w="4763">
              <a:solidFill>
                <a:srgbClr val="6565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fr-CA" altLang="fr-FR"/>
            </a:p>
          </p:txBody>
        </p:sp>
        <p:sp>
          <p:nvSpPr>
            <p:cNvPr id="4490" name="Oval 241">
              <a:extLst>
                <a:ext uri="{FF2B5EF4-FFF2-40B4-BE49-F238E27FC236}">
                  <a16:creationId xmlns:a16="http://schemas.microsoft.com/office/drawing/2014/main" id="{DA933122-7869-7A87-09F9-FA1C801272BC}"/>
                </a:ext>
              </a:extLst>
            </p:cNvPr>
            <p:cNvSpPr>
              <a:spLocks noChangeArrowheads="1"/>
            </p:cNvSpPr>
            <p:nvPr/>
          </p:nvSpPr>
          <p:spPr bwMode="auto">
            <a:xfrm>
              <a:off x="2044" y="1819"/>
              <a:ext cx="40" cy="38"/>
            </a:xfrm>
            <a:prstGeom prst="ellipse">
              <a:avLst/>
            </a:prstGeom>
            <a:solidFill>
              <a:srgbClr val="66CCFF"/>
            </a:solidFill>
            <a:ln w="4763">
              <a:solidFill>
                <a:srgbClr val="6565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fr-CA" altLang="fr-FR"/>
            </a:p>
          </p:txBody>
        </p:sp>
        <p:sp>
          <p:nvSpPr>
            <p:cNvPr id="4491" name="Oval 242">
              <a:extLst>
                <a:ext uri="{FF2B5EF4-FFF2-40B4-BE49-F238E27FC236}">
                  <a16:creationId xmlns:a16="http://schemas.microsoft.com/office/drawing/2014/main" id="{22D62C70-2939-E7F1-59BC-02A78386D014}"/>
                </a:ext>
              </a:extLst>
            </p:cNvPr>
            <p:cNvSpPr>
              <a:spLocks noChangeArrowheads="1"/>
            </p:cNvSpPr>
            <p:nvPr/>
          </p:nvSpPr>
          <p:spPr bwMode="auto">
            <a:xfrm>
              <a:off x="2044" y="1774"/>
              <a:ext cx="40" cy="37"/>
            </a:xfrm>
            <a:prstGeom prst="ellipse">
              <a:avLst/>
            </a:prstGeom>
            <a:solidFill>
              <a:srgbClr val="66CCFF"/>
            </a:solidFill>
            <a:ln w="4763">
              <a:solidFill>
                <a:srgbClr val="6565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fr-CA" altLang="fr-FR"/>
            </a:p>
          </p:txBody>
        </p:sp>
        <p:sp>
          <p:nvSpPr>
            <p:cNvPr id="4492" name="Oval 243">
              <a:extLst>
                <a:ext uri="{FF2B5EF4-FFF2-40B4-BE49-F238E27FC236}">
                  <a16:creationId xmlns:a16="http://schemas.microsoft.com/office/drawing/2014/main" id="{CD456EA9-B462-9749-6F7E-2891B7606376}"/>
                </a:ext>
              </a:extLst>
            </p:cNvPr>
            <p:cNvSpPr>
              <a:spLocks noChangeArrowheads="1"/>
            </p:cNvSpPr>
            <p:nvPr/>
          </p:nvSpPr>
          <p:spPr bwMode="auto">
            <a:xfrm>
              <a:off x="2044" y="1728"/>
              <a:ext cx="40" cy="37"/>
            </a:xfrm>
            <a:prstGeom prst="ellipse">
              <a:avLst/>
            </a:prstGeom>
            <a:solidFill>
              <a:srgbClr val="66CCFF"/>
            </a:solidFill>
            <a:ln w="4763">
              <a:solidFill>
                <a:srgbClr val="6565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fr-CA" altLang="fr-FR"/>
            </a:p>
          </p:txBody>
        </p:sp>
        <p:sp>
          <p:nvSpPr>
            <p:cNvPr id="4493" name="Oval 244">
              <a:extLst>
                <a:ext uri="{FF2B5EF4-FFF2-40B4-BE49-F238E27FC236}">
                  <a16:creationId xmlns:a16="http://schemas.microsoft.com/office/drawing/2014/main" id="{946EE687-1F64-B7B1-C283-9E8AF5AFEECA}"/>
                </a:ext>
              </a:extLst>
            </p:cNvPr>
            <p:cNvSpPr>
              <a:spLocks noChangeArrowheads="1"/>
            </p:cNvSpPr>
            <p:nvPr/>
          </p:nvSpPr>
          <p:spPr bwMode="auto">
            <a:xfrm>
              <a:off x="2044" y="1682"/>
              <a:ext cx="40" cy="38"/>
            </a:xfrm>
            <a:prstGeom prst="ellipse">
              <a:avLst/>
            </a:prstGeom>
            <a:solidFill>
              <a:srgbClr val="66CCFF"/>
            </a:solidFill>
            <a:ln w="4763">
              <a:solidFill>
                <a:srgbClr val="6565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fr-CA" altLang="fr-FR"/>
            </a:p>
          </p:txBody>
        </p:sp>
        <p:sp>
          <p:nvSpPr>
            <p:cNvPr id="4494" name="Oval 245">
              <a:extLst>
                <a:ext uri="{FF2B5EF4-FFF2-40B4-BE49-F238E27FC236}">
                  <a16:creationId xmlns:a16="http://schemas.microsoft.com/office/drawing/2014/main" id="{D0F4E8FF-AE40-0C1B-3946-750B3EB55C31}"/>
                </a:ext>
              </a:extLst>
            </p:cNvPr>
            <p:cNvSpPr>
              <a:spLocks noChangeArrowheads="1"/>
            </p:cNvSpPr>
            <p:nvPr/>
          </p:nvSpPr>
          <p:spPr bwMode="auto">
            <a:xfrm>
              <a:off x="2044" y="1636"/>
              <a:ext cx="40" cy="37"/>
            </a:xfrm>
            <a:prstGeom prst="ellipse">
              <a:avLst/>
            </a:prstGeom>
            <a:solidFill>
              <a:srgbClr val="66CCFF"/>
            </a:solidFill>
            <a:ln w="4763">
              <a:solidFill>
                <a:srgbClr val="6565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fr-CA" altLang="fr-FR"/>
            </a:p>
          </p:txBody>
        </p:sp>
        <p:sp>
          <p:nvSpPr>
            <p:cNvPr id="4495" name="Oval 246">
              <a:extLst>
                <a:ext uri="{FF2B5EF4-FFF2-40B4-BE49-F238E27FC236}">
                  <a16:creationId xmlns:a16="http://schemas.microsoft.com/office/drawing/2014/main" id="{67025098-A614-BCB3-72C1-56A751252E79}"/>
                </a:ext>
              </a:extLst>
            </p:cNvPr>
            <p:cNvSpPr>
              <a:spLocks noChangeArrowheads="1"/>
            </p:cNvSpPr>
            <p:nvPr/>
          </p:nvSpPr>
          <p:spPr bwMode="auto">
            <a:xfrm>
              <a:off x="2044" y="1590"/>
              <a:ext cx="40" cy="37"/>
            </a:xfrm>
            <a:prstGeom prst="ellipse">
              <a:avLst/>
            </a:prstGeom>
            <a:solidFill>
              <a:srgbClr val="66CCFF"/>
            </a:solidFill>
            <a:ln w="4763">
              <a:solidFill>
                <a:srgbClr val="6565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fr-CA" altLang="fr-FR"/>
            </a:p>
          </p:txBody>
        </p:sp>
        <p:sp>
          <p:nvSpPr>
            <p:cNvPr id="4496" name="Oval 247">
              <a:extLst>
                <a:ext uri="{FF2B5EF4-FFF2-40B4-BE49-F238E27FC236}">
                  <a16:creationId xmlns:a16="http://schemas.microsoft.com/office/drawing/2014/main" id="{A41E2B24-5343-5AEE-A000-937B938DE4A9}"/>
                </a:ext>
              </a:extLst>
            </p:cNvPr>
            <p:cNvSpPr>
              <a:spLocks noChangeArrowheads="1"/>
            </p:cNvSpPr>
            <p:nvPr/>
          </p:nvSpPr>
          <p:spPr bwMode="auto">
            <a:xfrm>
              <a:off x="2044" y="1544"/>
              <a:ext cx="40" cy="38"/>
            </a:xfrm>
            <a:prstGeom prst="ellipse">
              <a:avLst/>
            </a:prstGeom>
            <a:solidFill>
              <a:srgbClr val="66CCFF"/>
            </a:solidFill>
            <a:ln w="4763">
              <a:solidFill>
                <a:srgbClr val="6565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fr-CA" altLang="fr-FR"/>
            </a:p>
          </p:txBody>
        </p:sp>
        <p:sp>
          <p:nvSpPr>
            <p:cNvPr id="4497" name="Oval 248">
              <a:extLst>
                <a:ext uri="{FF2B5EF4-FFF2-40B4-BE49-F238E27FC236}">
                  <a16:creationId xmlns:a16="http://schemas.microsoft.com/office/drawing/2014/main" id="{6E51F34F-4283-9149-BFA9-25C3580B5B5B}"/>
                </a:ext>
              </a:extLst>
            </p:cNvPr>
            <p:cNvSpPr>
              <a:spLocks noChangeArrowheads="1"/>
            </p:cNvSpPr>
            <p:nvPr/>
          </p:nvSpPr>
          <p:spPr bwMode="auto">
            <a:xfrm>
              <a:off x="2044" y="1498"/>
              <a:ext cx="40" cy="37"/>
            </a:xfrm>
            <a:prstGeom prst="ellipse">
              <a:avLst/>
            </a:prstGeom>
            <a:solidFill>
              <a:srgbClr val="66CCFF"/>
            </a:solidFill>
            <a:ln w="4763">
              <a:solidFill>
                <a:srgbClr val="6565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fr-CA" altLang="fr-FR"/>
            </a:p>
          </p:txBody>
        </p:sp>
        <p:sp>
          <p:nvSpPr>
            <p:cNvPr id="4498" name="Oval 249">
              <a:extLst>
                <a:ext uri="{FF2B5EF4-FFF2-40B4-BE49-F238E27FC236}">
                  <a16:creationId xmlns:a16="http://schemas.microsoft.com/office/drawing/2014/main" id="{609A4F2E-DE04-51CC-5A88-46480BF2AB05}"/>
                </a:ext>
              </a:extLst>
            </p:cNvPr>
            <p:cNvSpPr>
              <a:spLocks noChangeArrowheads="1"/>
            </p:cNvSpPr>
            <p:nvPr/>
          </p:nvSpPr>
          <p:spPr bwMode="auto">
            <a:xfrm>
              <a:off x="2044" y="1452"/>
              <a:ext cx="40" cy="38"/>
            </a:xfrm>
            <a:prstGeom prst="ellipse">
              <a:avLst/>
            </a:prstGeom>
            <a:solidFill>
              <a:srgbClr val="66CCFF"/>
            </a:solidFill>
            <a:ln w="4763">
              <a:solidFill>
                <a:srgbClr val="6565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fr-CA" altLang="fr-FR"/>
            </a:p>
          </p:txBody>
        </p:sp>
        <p:sp>
          <p:nvSpPr>
            <p:cNvPr id="4499" name="Oval 250">
              <a:extLst>
                <a:ext uri="{FF2B5EF4-FFF2-40B4-BE49-F238E27FC236}">
                  <a16:creationId xmlns:a16="http://schemas.microsoft.com/office/drawing/2014/main" id="{2A394ED1-2FC6-7F49-624D-E0A8DA6B30A8}"/>
                </a:ext>
              </a:extLst>
            </p:cNvPr>
            <p:cNvSpPr>
              <a:spLocks noChangeArrowheads="1"/>
            </p:cNvSpPr>
            <p:nvPr/>
          </p:nvSpPr>
          <p:spPr bwMode="auto">
            <a:xfrm>
              <a:off x="2044" y="1406"/>
              <a:ext cx="40" cy="38"/>
            </a:xfrm>
            <a:prstGeom prst="ellipse">
              <a:avLst/>
            </a:prstGeom>
            <a:solidFill>
              <a:srgbClr val="66CCFF"/>
            </a:solidFill>
            <a:ln w="4763">
              <a:solidFill>
                <a:srgbClr val="6565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fr-CA" altLang="fr-FR"/>
            </a:p>
          </p:txBody>
        </p:sp>
        <p:sp>
          <p:nvSpPr>
            <p:cNvPr id="4500" name="Oval 251">
              <a:extLst>
                <a:ext uri="{FF2B5EF4-FFF2-40B4-BE49-F238E27FC236}">
                  <a16:creationId xmlns:a16="http://schemas.microsoft.com/office/drawing/2014/main" id="{91810875-A640-FC7A-33BC-34D24A174908}"/>
                </a:ext>
              </a:extLst>
            </p:cNvPr>
            <p:cNvSpPr>
              <a:spLocks noChangeArrowheads="1"/>
            </p:cNvSpPr>
            <p:nvPr/>
          </p:nvSpPr>
          <p:spPr bwMode="auto">
            <a:xfrm>
              <a:off x="2044" y="1268"/>
              <a:ext cx="40" cy="38"/>
            </a:xfrm>
            <a:prstGeom prst="ellipse">
              <a:avLst/>
            </a:prstGeom>
            <a:solidFill>
              <a:srgbClr val="66CCFF"/>
            </a:solidFill>
            <a:ln w="4763">
              <a:solidFill>
                <a:srgbClr val="6565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fr-CA" altLang="fr-FR"/>
            </a:p>
          </p:txBody>
        </p:sp>
        <p:sp>
          <p:nvSpPr>
            <p:cNvPr id="4501" name="Oval 252">
              <a:extLst>
                <a:ext uri="{FF2B5EF4-FFF2-40B4-BE49-F238E27FC236}">
                  <a16:creationId xmlns:a16="http://schemas.microsoft.com/office/drawing/2014/main" id="{B809411D-0631-D317-807D-A327CCDBD74A}"/>
                </a:ext>
              </a:extLst>
            </p:cNvPr>
            <p:cNvSpPr>
              <a:spLocks noChangeArrowheads="1"/>
            </p:cNvSpPr>
            <p:nvPr/>
          </p:nvSpPr>
          <p:spPr bwMode="auto">
            <a:xfrm>
              <a:off x="2044" y="1223"/>
              <a:ext cx="40" cy="37"/>
            </a:xfrm>
            <a:prstGeom prst="ellipse">
              <a:avLst/>
            </a:prstGeom>
            <a:solidFill>
              <a:srgbClr val="66CCFF"/>
            </a:solidFill>
            <a:ln w="4763">
              <a:solidFill>
                <a:srgbClr val="6565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fr-CA" altLang="fr-FR"/>
            </a:p>
          </p:txBody>
        </p:sp>
        <p:sp>
          <p:nvSpPr>
            <p:cNvPr id="4502" name="Oval 253">
              <a:extLst>
                <a:ext uri="{FF2B5EF4-FFF2-40B4-BE49-F238E27FC236}">
                  <a16:creationId xmlns:a16="http://schemas.microsoft.com/office/drawing/2014/main" id="{3DBD195F-A276-20F0-0B12-384EDBE29167}"/>
                </a:ext>
              </a:extLst>
            </p:cNvPr>
            <p:cNvSpPr>
              <a:spLocks noChangeArrowheads="1"/>
            </p:cNvSpPr>
            <p:nvPr/>
          </p:nvSpPr>
          <p:spPr bwMode="auto">
            <a:xfrm>
              <a:off x="2044" y="1085"/>
              <a:ext cx="40" cy="37"/>
            </a:xfrm>
            <a:prstGeom prst="ellipse">
              <a:avLst/>
            </a:prstGeom>
            <a:solidFill>
              <a:srgbClr val="66CCFF"/>
            </a:solidFill>
            <a:ln w="4763">
              <a:solidFill>
                <a:srgbClr val="6565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fr-CA" altLang="fr-FR"/>
            </a:p>
          </p:txBody>
        </p:sp>
        <p:sp>
          <p:nvSpPr>
            <p:cNvPr id="4503" name="Oval 254">
              <a:extLst>
                <a:ext uri="{FF2B5EF4-FFF2-40B4-BE49-F238E27FC236}">
                  <a16:creationId xmlns:a16="http://schemas.microsoft.com/office/drawing/2014/main" id="{760F3532-A9BF-2856-4542-7C2D87B6FC29}"/>
                </a:ext>
              </a:extLst>
            </p:cNvPr>
            <p:cNvSpPr>
              <a:spLocks noChangeArrowheads="1"/>
            </p:cNvSpPr>
            <p:nvPr/>
          </p:nvSpPr>
          <p:spPr bwMode="auto">
            <a:xfrm>
              <a:off x="2044" y="1038"/>
              <a:ext cx="40" cy="38"/>
            </a:xfrm>
            <a:prstGeom prst="ellipse">
              <a:avLst/>
            </a:prstGeom>
            <a:solidFill>
              <a:srgbClr val="66CCFF"/>
            </a:solidFill>
            <a:ln w="4763">
              <a:solidFill>
                <a:srgbClr val="6565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fr-CA" altLang="fr-FR"/>
            </a:p>
          </p:txBody>
        </p:sp>
        <p:sp>
          <p:nvSpPr>
            <p:cNvPr id="4504" name="Oval 255">
              <a:extLst>
                <a:ext uri="{FF2B5EF4-FFF2-40B4-BE49-F238E27FC236}">
                  <a16:creationId xmlns:a16="http://schemas.microsoft.com/office/drawing/2014/main" id="{E8A232E0-F474-D98B-4632-64FFB2613945}"/>
                </a:ext>
              </a:extLst>
            </p:cNvPr>
            <p:cNvSpPr>
              <a:spLocks noChangeArrowheads="1"/>
            </p:cNvSpPr>
            <p:nvPr/>
          </p:nvSpPr>
          <p:spPr bwMode="auto">
            <a:xfrm>
              <a:off x="2044" y="809"/>
              <a:ext cx="40" cy="37"/>
            </a:xfrm>
            <a:prstGeom prst="ellipse">
              <a:avLst/>
            </a:prstGeom>
            <a:solidFill>
              <a:srgbClr val="66CCFF"/>
            </a:solidFill>
            <a:ln w="4763">
              <a:solidFill>
                <a:srgbClr val="6565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fr-CA" altLang="fr-FR"/>
            </a:p>
          </p:txBody>
        </p:sp>
        <p:sp>
          <p:nvSpPr>
            <p:cNvPr id="4505" name="Oval 256">
              <a:extLst>
                <a:ext uri="{FF2B5EF4-FFF2-40B4-BE49-F238E27FC236}">
                  <a16:creationId xmlns:a16="http://schemas.microsoft.com/office/drawing/2014/main" id="{1A56C086-366C-B330-3A10-19F435EF5BBA}"/>
                </a:ext>
              </a:extLst>
            </p:cNvPr>
            <p:cNvSpPr>
              <a:spLocks noChangeArrowheads="1"/>
            </p:cNvSpPr>
            <p:nvPr/>
          </p:nvSpPr>
          <p:spPr bwMode="auto">
            <a:xfrm>
              <a:off x="2112" y="2417"/>
              <a:ext cx="39" cy="37"/>
            </a:xfrm>
            <a:prstGeom prst="ellipse">
              <a:avLst/>
            </a:prstGeom>
            <a:solidFill>
              <a:srgbClr val="66CCFF"/>
            </a:solidFill>
            <a:ln w="4763">
              <a:solidFill>
                <a:srgbClr val="6565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fr-CA" altLang="fr-FR"/>
            </a:p>
          </p:txBody>
        </p:sp>
        <p:sp>
          <p:nvSpPr>
            <p:cNvPr id="4506" name="Oval 257">
              <a:extLst>
                <a:ext uri="{FF2B5EF4-FFF2-40B4-BE49-F238E27FC236}">
                  <a16:creationId xmlns:a16="http://schemas.microsoft.com/office/drawing/2014/main" id="{078CB2C4-521E-2C64-B1D0-29A18F6FDE4E}"/>
                </a:ext>
              </a:extLst>
            </p:cNvPr>
            <p:cNvSpPr>
              <a:spLocks noChangeArrowheads="1"/>
            </p:cNvSpPr>
            <p:nvPr/>
          </p:nvSpPr>
          <p:spPr bwMode="auto">
            <a:xfrm>
              <a:off x="2112" y="2371"/>
              <a:ext cx="39" cy="38"/>
            </a:xfrm>
            <a:prstGeom prst="ellipse">
              <a:avLst/>
            </a:prstGeom>
            <a:solidFill>
              <a:srgbClr val="66CCFF"/>
            </a:solidFill>
            <a:ln w="4763">
              <a:solidFill>
                <a:srgbClr val="6565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fr-CA" altLang="fr-FR"/>
            </a:p>
          </p:txBody>
        </p:sp>
        <p:sp>
          <p:nvSpPr>
            <p:cNvPr id="4507" name="Oval 258">
              <a:extLst>
                <a:ext uri="{FF2B5EF4-FFF2-40B4-BE49-F238E27FC236}">
                  <a16:creationId xmlns:a16="http://schemas.microsoft.com/office/drawing/2014/main" id="{A2074BCE-2B47-8151-D1C1-6DAB65552B8D}"/>
                </a:ext>
              </a:extLst>
            </p:cNvPr>
            <p:cNvSpPr>
              <a:spLocks noChangeArrowheads="1"/>
            </p:cNvSpPr>
            <p:nvPr/>
          </p:nvSpPr>
          <p:spPr bwMode="auto">
            <a:xfrm>
              <a:off x="2112" y="2325"/>
              <a:ext cx="39" cy="38"/>
            </a:xfrm>
            <a:prstGeom prst="ellipse">
              <a:avLst/>
            </a:prstGeom>
            <a:solidFill>
              <a:srgbClr val="66CCFF"/>
            </a:solidFill>
            <a:ln w="4763">
              <a:solidFill>
                <a:srgbClr val="6565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fr-CA" altLang="fr-FR"/>
            </a:p>
          </p:txBody>
        </p:sp>
        <p:sp>
          <p:nvSpPr>
            <p:cNvPr id="4508" name="Oval 259">
              <a:extLst>
                <a:ext uri="{FF2B5EF4-FFF2-40B4-BE49-F238E27FC236}">
                  <a16:creationId xmlns:a16="http://schemas.microsoft.com/office/drawing/2014/main" id="{A193DD45-8A88-91EA-5159-C981223C3868}"/>
                </a:ext>
              </a:extLst>
            </p:cNvPr>
            <p:cNvSpPr>
              <a:spLocks noChangeArrowheads="1"/>
            </p:cNvSpPr>
            <p:nvPr/>
          </p:nvSpPr>
          <p:spPr bwMode="auto">
            <a:xfrm>
              <a:off x="2112" y="2280"/>
              <a:ext cx="39" cy="37"/>
            </a:xfrm>
            <a:prstGeom prst="ellipse">
              <a:avLst/>
            </a:prstGeom>
            <a:solidFill>
              <a:srgbClr val="66CCFF"/>
            </a:solidFill>
            <a:ln w="4763">
              <a:solidFill>
                <a:srgbClr val="6565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fr-CA" altLang="fr-FR"/>
            </a:p>
          </p:txBody>
        </p:sp>
        <p:sp>
          <p:nvSpPr>
            <p:cNvPr id="4509" name="Oval 260">
              <a:extLst>
                <a:ext uri="{FF2B5EF4-FFF2-40B4-BE49-F238E27FC236}">
                  <a16:creationId xmlns:a16="http://schemas.microsoft.com/office/drawing/2014/main" id="{C801917D-EA0F-ED57-59A9-F3B63A883735}"/>
                </a:ext>
              </a:extLst>
            </p:cNvPr>
            <p:cNvSpPr>
              <a:spLocks noChangeArrowheads="1"/>
            </p:cNvSpPr>
            <p:nvPr/>
          </p:nvSpPr>
          <p:spPr bwMode="auto">
            <a:xfrm>
              <a:off x="2112" y="2233"/>
              <a:ext cx="39" cy="38"/>
            </a:xfrm>
            <a:prstGeom prst="ellipse">
              <a:avLst/>
            </a:prstGeom>
            <a:solidFill>
              <a:srgbClr val="66CCFF"/>
            </a:solidFill>
            <a:ln w="4763">
              <a:solidFill>
                <a:srgbClr val="6565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fr-CA" altLang="fr-FR"/>
            </a:p>
          </p:txBody>
        </p:sp>
        <p:sp>
          <p:nvSpPr>
            <p:cNvPr id="4510" name="Oval 261">
              <a:extLst>
                <a:ext uri="{FF2B5EF4-FFF2-40B4-BE49-F238E27FC236}">
                  <a16:creationId xmlns:a16="http://schemas.microsoft.com/office/drawing/2014/main" id="{430B094F-9118-8A81-4ABE-A67837525C85}"/>
                </a:ext>
              </a:extLst>
            </p:cNvPr>
            <p:cNvSpPr>
              <a:spLocks noChangeArrowheads="1"/>
            </p:cNvSpPr>
            <p:nvPr/>
          </p:nvSpPr>
          <p:spPr bwMode="auto">
            <a:xfrm>
              <a:off x="2112" y="2187"/>
              <a:ext cx="39" cy="38"/>
            </a:xfrm>
            <a:prstGeom prst="ellipse">
              <a:avLst/>
            </a:prstGeom>
            <a:solidFill>
              <a:srgbClr val="66CCFF"/>
            </a:solidFill>
            <a:ln w="4763">
              <a:solidFill>
                <a:srgbClr val="6565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fr-CA" altLang="fr-FR"/>
            </a:p>
          </p:txBody>
        </p:sp>
        <p:sp>
          <p:nvSpPr>
            <p:cNvPr id="4511" name="Oval 262">
              <a:extLst>
                <a:ext uri="{FF2B5EF4-FFF2-40B4-BE49-F238E27FC236}">
                  <a16:creationId xmlns:a16="http://schemas.microsoft.com/office/drawing/2014/main" id="{D847A37F-3CD2-B51A-78EF-E048864A7804}"/>
                </a:ext>
              </a:extLst>
            </p:cNvPr>
            <p:cNvSpPr>
              <a:spLocks noChangeArrowheads="1"/>
            </p:cNvSpPr>
            <p:nvPr/>
          </p:nvSpPr>
          <p:spPr bwMode="auto">
            <a:xfrm>
              <a:off x="2112" y="2142"/>
              <a:ext cx="39" cy="37"/>
            </a:xfrm>
            <a:prstGeom prst="ellipse">
              <a:avLst/>
            </a:prstGeom>
            <a:solidFill>
              <a:srgbClr val="66CCFF"/>
            </a:solidFill>
            <a:ln w="4763">
              <a:solidFill>
                <a:srgbClr val="6565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fr-CA" altLang="fr-FR"/>
            </a:p>
          </p:txBody>
        </p:sp>
        <p:sp>
          <p:nvSpPr>
            <p:cNvPr id="4512" name="Oval 263">
              <a:extLst>
                <a:ext uri="{FF2B5EF4-FFF2-40B4-BE49-F238E27FC236}">
                  <a16:creationId xmlns:a16="http://schemas.microsoft.com/office/drawing/2014/main" id="{86E69144-8962-AB60-C7B4-434196EF9B90}"/>
                </a:ext>
              </a:extLst>
            </p:cNvPr>
            <p:cNvSpPr>
              <a:spLocks noChangeArrowheads="1"/>
            </p:cNvSpPr>
            <p:nvPr/>
          </p:nvSpPr>
          <p:spPr bwMode="auto">
            <a:xfrm>
              <a:off x="2112" y="2095"/>
              <a:ext cx="39" cy="38"/>
            </a:xfrm>
            <a:prstGeom prst="ellipse">
              <a:avLst/>
            </a:prstGeom>
            <a:solidFill>
              <a:srgbClr val="66CCFF"/>
            </a:solidFill>
            <a:ln w="4763">
              <a:solidFill>
                <a:srgbClr val="6565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fr-CA" altLang="fr-FR"/>
            </a:p>
          </p:txBody>
        </p:sp>
        <p:sp>
          <p:nvSpPr>
            <p:cNvPr id="4513" name="Oval 264">
              <a:extLst>
                <a:ext uri="{FF2B5EF4-FFF2-40B4-BE49-F238E27FC236}">
                  <a16:creationId xmlns:a16="http://schemas.microsoft.com/office/drawing/2014/main" id="{D8F273D2-A26A-29E1-FA2A-21BE520B4985}"/>
                </a:ext>
              </a:extLst>
            </p:cNvPr>
            <p:cNvSpPr>
              <a:spLocks noChangeArrowheads="1"/>
            </p:cNvSpPr>
            <p:nvPr/>
          </p:nvSpPr>
          <p:spPr bwMode="auto">
            <a:xfrm>
              <a:off x="2112" y="2050"/>
              <a:ext cx="39" cy="37"/>
            </a:xfrm>
            <a:prstGeom prst="ellipse">
              <a:avLst/>
            </a:prstGeom>
            <a:solidFill>
              <a:srgbClr val="66CCFF"/>
            </a:solidFill>
            <a:ln w="4763">
              <a:solidFill>
                <a:srgbClr val="6565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fr-CA" altLang="fr-FR"/>
            </a:p>
          </p:txBody>
        </p:sp>
        <p:sp>
          <p:nvSpPr>
            <p:cNvPr id="4514" name="Oval 265">
              <a:extLst>
                <a:ext uri="{FF2B5EF4-FFF2-40B4-BE49-F238E27FC236}">
                  <a16:creationId xmlns:a16="http://schemas.microsoft.com/office/drawing/2014/main" id="{2429ACA9-E61D-BB2E-18D7-F1E9C765CBA4}"/>
                </a:ext>
              </a:extLst>
            </p:cNvPr>
            <p:cNvSpPr>
              <a:spLocks noChangeArrowheads="1"/>
            </p:cNvSpPr>
            <p:nvPr/>
          </p:nvSpPr>
          <p:spPr bwMode="auto">
            <a:xfrm>
              <a:off x="2112" y="2004"/>
              <a:ext cx="39" cy="37"/>
            </a:xfrm>
            <a:prstGeom prst="ellipse">
              <a:avLst/>
            </a:prstGeom>
            <a:solidFill>
              <a:srgbClr val="66CCFF"/>
            </a:solidFill>
            <a:ln w="4763">
              <a:solidFill>
                <a:srgbClr val="6565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fr-CA" altLang="fr-FR"/>
            </a:p>
          </p:txBody>
        </p:sp>
        <p:sp>
          <p:nvSpPr>
            <p:cNvPr id="4515" name="Oval 266">
              <a:extLst>
                <a:ext uri="{FF2B5EF4-FFF2-40B4-BE49-F238E27FC236}">
                  <a16:creationId xmlns:a16="http://schemas.microsoft.com/office/drawing/2014/main" id="{0D657C16-D0D4-5159-A289-111BE3D6650D}"/>
                </a:ext>
              </a:extLst>
            </p:cNvPr>
            <p:cNvSpPr>
              <a:spLocks noChangeArrowheads="1"/>
            </p:cNvSpPr>
            <p:nvPr/>
          </p:nvSpPr>
          <p:spPr bwMode="auto">
            <a:xfrm>
              <a:off x="2112" y="1957"/>
              <a:ext cx="39" cy="38"/>
            </a:xfrm>
            <a:prstGeom prst="ellipse">
              <a:avLst/>
            </a:prstGeom>
            <a:solidFill>
              <a:srgbClr val="66CCFF"/>
            </a:solidFill>
            <a:ln w="4763">
              <a:solidFill>
                <a:srgbClr val="6565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fr-CA" altLang="fr-FR"/>
            </a:p>
          </p:txBody>
        </p:sp>
        <p:sp>
          <p:nvSpPr>
            <p:cNvPr id="4516" name="Oval 267">
              <a:extLst>
                <a:ext uri="{FF2B5EF4-FFF2-40B4-BE49-F238E27FC236}">
                  <a16:creationId xmlns:a16="http://schemas.microsoft.com/office/drawing/2014/main" id="{5C35A6CD-17E3-B843-A26A-3001CFE6D5D3}"/>
                </a:ext>
              </a:extLst>
            </p:cNvPr>
            <p:cNvSpPr>
              <a:spLocks noChangeArrowheads="1"/>
            </p:cNvSpPr>
            <p:nvPr/>
          </p:nvSpPr>
          <p:spPr bwMode="auto">
            <a:xfrm>
              <a:off x="2112" y="1912"/>
              <a:ext cx="39" cy="37"/>
            </a:xfrm>
            <a:prstGeom prst="ellipse">
              <a:avLst/>
            </a:prstGeom>
            <a:solidFill>
              <a:srgbClr val="66CCFF"/>
            </a:solidFill>
            <a:ln w="4763">
              <a:solidFill>
                <a:srgbClr val="6565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fr-CA" altLang="fr-FR"/>
            </a:p>
          </p:txBody>
        </p:sp>
        <p:sp>
          <p:nvSpPr>
            <p:cNvPr id="4517" name="Oval 268">
              <a:extLst>
                <a:ext uri="{FF2B5EF4-FFF2-40B4-BE49-F238E27FC236}">
                  <a16:creationId xmlns:a16="http://schemas.microsoft.com/office/drawing/2014/main" id="{18FD005D-2EC4-9C53-3FA0-AF558F7FB5C6}"/>
                </a:ext>
              </a:extLst>
            </p:cNvPr>
            <p:cNvSpPr>
              <a:spLocks noChangeArrowheads="1"/>
            </p:cNvSpPr>
            <p:nvPr/>
          </p:nvSpPr>
          <p:spPr bwMode="auto">
            <a:xfrm>
              <a:off x="2112" y="1866"/>
              <a:ext cx="39" cy="37"/>
            </a:xfrm>
            <a:prstGeom prst="ellipse">
              <a:avLst/>
            </a:prstGeom>
            <a:solidFill>
              <a:srgbClr val="66CCFF"/>
            </a:solidFill>
            <a:ln w="4763">
              <a:solidFill>
                <a:srgbClr val="6565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fr-CA" altLang="fr-FR"/>
            </a:p>
          </p:txBody>
        </p:sp>
        <p:sp>
          <p:nvSpPr>
            <p:cNvPr id="4518" name="Oval 269">
              <a:extLst>
                <a:ext uri="{FF2B5EF4-FFF2-40B4-BE49-F238E27FC236}">
                  <a16:creationId xmlns:a16="http://schemas.microsoft.com/office/drawing/2014/main" id="{D00845FA-BBCA-C640-D9F4-AFCDEE8C4F6B}"/>
                </a:ext>
              </a:extLst>
            </p:cNvPr>
            <p:cNvSpPr>
              <a:spLocks noChangeArrowheads="1"/>
            </p:cNvSpPr>
            <p:nvPr/>
          </p:nvSpPr>
          <p:spPr bwMode="auto">
            <a:xfrm>
              <a:off x="2112" y="1819"/>
              <a:ext cx="39" cy="38"/>
            </a:xfrm>
            <a:prstGeom prst="ellipse">
              <a:avLst/>
            </a:prstGeom>
            <a:solidFill>
              <a:srgbClr val="66CCFF"/>
            </a:solidFill>
            <a:ln w="4763">
              <a:solidFill>
                <a:srgbClr val="6565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fr-CA" altLang="fr-FR"/>
            </a:p>
          </p:txBody>
        </p:sp>
        <p:sp>
          <p:nvSpPr>
            <p:cNvPr id="4519" name="Oval 270">
              <a:extLst>
                <a:ext uri="{FF2B5EF4-FFF2-40B4-BE49-F238E27FC236}">
                  <a16:creationId xmlns:a16="http://schemas.microsoft.com/office/drawing/2014/main" id="{23E234EB-8EB7-D8BA-E5AC-5B06260AF3FE}"/>
                </a:ext>
              </a:extLst>
            </p:cNvPr>
            <p:cNvSpPr>
              <a:spLocks noChangeArrowheads="1"/>
            </p:cNvSpPr>
            <p:nvPr/>
          </p:nvSpPr>
          <p:spPr bwMode="auto">
            <a:xfrm>
              <a:off x="2112" y="1774"/>
              <a:ext cx="39" cy="37"/>
            </a:xfrm>
            <a:prstGeom prst="ellipse">
              <a:avLst/>
            </a:prstGeom>
            <a:solidFill>
              <a:srgbClr val="66CCFF"/>
            </a:solidFill>
            <a:ln w="4763">
              <a:solidFill>
                <a:srgbClr val="6565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fr-CA" altLang="fr-FR"/>
            </a:p>
          </p:txBody>
        </p:sp>
        <p:sp>
          <p:nvSpPr>
            <p:cNvPr id="4520" name="Oval 271">
              <a:extLst>
                <a:ext uri="{FF2B5EF4-FFF2-40B4-BE49-F238E27FC236}">
                  <a16:creationId xmlns:a16="http://schemas.microsoft.com/office/drawing/2014/main" id="{7AB85E18-33D6-7551-F366-6AB1BD5EEA30}"/>
                </a:ext>
              </a:extLst>
            </p:cNvPr>
            <p:cNvSpPr>
              <a:spLocks noChangeArrowheads="1"/>
            </p:cNvSpPr>
            <p:nvPr/>
          </p:nvSpPr>
          <p:spPr bwMode="auto">
            <a:xfrm>
              <a:off x="2112" y="1728"/>
              <a:ext cx="39" cy="37"/>
            </a:xfrm>
            <a:prstGeom prst="ellipse">
              <a:avLst/>
            </a:prstGeom>
            <a:solidFill>
              <a:srgbClr val="66CCFF"/>
            </a:solidFill>
            <a:ln w="4763">
              <a:solidFill>
                <a:srgbClr val="6565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fr-CA" altLang="fr-FR"/>
            </a:p>
          </p:txBody>
        </p:sp>
        <p:sp>
          <p:nvSpPr>
            <p:cNvPr id="4521" name="Oval 272">
              <a:extLst>
                <a:ext uri="{FF2B5EF4-FFF2-40B4-BE49-F238E27FC236}">
                  <a16:creationId xmlns:a16="http://schemas.microsoft.com/office/drawing/2014/main" id="{9A1D120E-409C-52A5-586A-D639BECD749E}"/>
                </a:ext>
              </a:extLst>
            </p:cNvPr>
            <p:cNvSpPr>
              <a:spLocks noChangeArrowheads="1"/>
            </p:cNvSpPr>
            <p:nvPr/>
          </p:nvSpPr>
          <p:spPr bwMode="auto">
            <a:xfrm>
              <a:off x="2112" y="1682"/>
              <a:ext cx="39" cy="38"/>
            </a:xfrm>
            <a:prstGeom prst="ellipse">
              <a:avLst/>
            </a:prstGeom>
            <a:solidFill>
              <a:srgbClr val="66CCFF"/>
            </a:solidFill>
            <a:ln w="4763">
              <a:solidFill>
                <a:srgbClr val="6565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fr-CA" altLang="fr-FR"/>
            </a:p>
          </p:txBody>
        </p:sp>
        <p:sp>
          <p:nvSpPr>
            <p:cNvPr id="4522" name="Oval 273">
              <a:extLst>
                <a:ext uri="{FF2B5EF4-FFF2-40B4-BE49-F238E27FC236}">
                  <a16:creationId xmlns:a16="http://schemas.microsoft.com/office/drawing/2014/main" id="{5CB7727E-7B64-ED72-9542-9F6D0DD76CE1}"/>
                </a:ext>
              </a:extLst>
            </p:cNvPr>
            <p:cNvSpPr>
              <a:spLocks noChangeArrowheads="1"/>
            </p:cNvSpPr>
            <p:nvPr/>
          </p:nvSpPr>
          <p:spPr bwMode="auto">
            <a:xfrm>
              <a:off x="2112" y="1636"/>
              <a:ext cx="39" cy="37"/>
            </a:xfrm>
            <a:prstGeom prst="ellipse">
              <a:avLst/>
            </a:prstGeom>
            <a:solidFill>
              <a:srgbClr val="66CCFF"/>
            </a:solidFill>
            <a:ln w="4763">
              <a:solidFill>
                <a:srgbClr val="6565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fr-CA" altLang="fr-FR"/>
            </a:p>
          </p:txBody>
        </p:sp>
        <p:sp>
          <p:nvSpPr>
            <p:cNvPr id="4523" name="Oval 274">
              <a:extLst>
                <a:ext uri="{FF2B5EF4-FFF2-40B4-BE49-F238E27FC236}">
                  <a16:creationId xmlns:a16="http://schemas.microsoft.com/office/drawing/2014/main" id="{867C1262-0C34-0FD2-BE8A-FA90CB909DC5}"/>
                </a:ext>
              </a:extLst>
            </p:cNvPr>
            <p:cNvSpPr>
              <a:spLocks noChangeArrowheads="1"/>
            </p:cNvSpPr>
            <p:nvPr/>
          </p:nvSpPr>
          <p:spPr bwMode="auto">
            <a:xfrm>
              <a:off x="2112" y="1590"/>
              <a:ext cx="39" cy="37"/>
            </a:xfrm>
            <a:prstGeom prst="ellipse">
              <a:avLst/>
            </a:prstGeom>
            <a:solidFill>
              <a:srgbClr val="66CCFF"/>
            </a:solidFill>
            <a:ln w="4763">
              <a:solidFill>
                <a:srgbClr val="6565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fr-CA" altLang="fr-FR"/>
            </a:p>
          </p:txBody>
        </p:sp>
        <p:sp>
          <p:nvSpPr>
            <p:cNvPr id="4524" name="Oval 275">
              <a:extLst>
                <a:ext uri="{FF2B5EF4-FFF2-40B4-BE49-F238E27FC236}">
                  <a16:creationId xmlns:a16="http://schemas.microsoft.com/office/drawing/2014/main" id="{9CA32D52-E6EA-7CF0-6464-93B60FCAE483}"/>
                </a:ext>
              </a:extLst>
            </p:cNvPr>
            <p:cNvSpPr>
              <a:spLocks noChangeArrowheads="1"/>
            </p:cNvSpPr>
            <p:nvPr/>
          </p:nvSpPr>
          <p:spPr bwMode="auto">
            <a:xfrm>
              <a:off x="2112" y="1498"/>
              <a:ext cx="39" cy="37"/>
            </a:xfrm>
            <a:prstGeom prst="ellipse">
              <a:avLst/>
            </a:prstGeom>
            <a:solidFill>
              <a:srgbClr val="66CCFF"/>
            </a:solidFill>
            <a:ln w="4763">
              <a:solidFill>
                <a:srgbClr val="6565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fr-CA" altLang="fr-FR"/>
            </a:p>
          </p:txBody>
        </p:sp>
        <p:sp>
          <p:nvSpPr>
            <p:cNvPr id="4525" name="Oval 276">
              <a:extLst>
                <a:ext uri="{FF2B5EF4-FFF2-40B4-BE49-F238E27FC236}">
                  <a16:creationId xmlns:a16="http://schemas.microsoft.com/office/drawing/2014/main" id="{5222D541-11F6-97DB-461B-E8BB3B374A89}"/>
                </a:ext>
              </a:extLst>
            </p:cNvPr>
            <p:cNvSpPr>
              <a:spLocks noChangeArrowheads="1"/>
            </p:cNvSpPr>
            <p:nvPr/>
          </p:nvSpPr>
          <p:spPr bwMode="auto">
            <a:xfrm>
              <a:off x="2112" y="1452"/>
              <a:ext cx="39" cy="38"/>
            </a:xfrm>
            <a:prstGeom prst="ellipse">
              <a:avLst/>
            </a:prstGeom>
            <a:solidFill>
              <a:srgbClr val="66CCFF"/>
            </a:solidFill>
            <a:ln w="4763">
              <a:solidFill>
                <a:srgbClr val="6565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fr-CA" altLang="fr-FR"/>
            </a:p>
          </p:txBody>
        </p:sp>
        <p:sp>
          <p:nvSpPr>
            <p:cNvPr id="4526" name="Oval 277">
              <a:extLst>
                <a:ext uri="{FF2B5EF4-FFF2-40B4-BE49-F238E27FC236}">
                  <a16:creationId xmlns:a16="http://schemas.microsoft.com/office/drawing/2014/main" id="{8A44B376-1885-B354-E89A-A10360397B0C}"/>
                </a:ext>
              </a:extLst>
            </p:cNvPr>
            <p:cNvSpPr>
              <a:spLocks noChangeArrowheads="1"/>
            </p:cNvSpPr>
            <p:nvPr/>
          </p:nvSpPr>
          <p:spPr bwMode="auto">
            <a:xfrm>
              <a:off x="2112" y="1406"/>
              <a:ext cx="39" cy="38"/>
            </a:xfrm>
            <a:prstGeom prst="ellipse">
              <a:avLst/>
            </a:prstGeom>
            <a:solidFill>
              <a:srgbClr val="66CCFF"/>
            </a:solidFill>
            <a:ln w="4763">
              <a:solidFill>
                <a:srgbClr val="6565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fr-CA" altLang="fr-FR"/>
            </a:p>
          </p:txBody>
        </p:sp>
        <p:sp>
          <p:nvSpPr>
            <p:cNvPr id="4527" name="Oval 278">
              <a:extLst>
                <a:ext uri="{FF2B5EF4-FFF2-40B4-BE49-F238E27FC236}">
                  <a16:creationId xmlns:a16="http://schemas.microsoft.com/office/drawing/2014/main" id="{CC0BE480-E4F5-89BE-9901-297F7D5C48D5}"/>
                </a:ext>
              </a:extLst>
            </p:cNvPr>
            <p:cNvSpPr>
              <a:spLocks noChangeArrowheads="1"/>
            </p:cNvSpPr>
            <p:nvPr/>
          </p:nvSpPr>
          <p:spPr bwMode="auto">
            <a:xfrm>
              <a:off x="2112" y="1314"/>
              <a:ext cx="39" cy="38"/>
            </a:xfrm>
            <a:prstGeom prst="ellipse">
              <a:avLst/>
            </a:prstGeom>
            <a:solidFill>
              <a:srgbClr val="66CCFF"/>
            </a:solidFill>
            <a:ln w="4763">
              <a:solidFill>
                <a:srgbClr val="6565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fr-CA" altLang="fr-FR"/>
            </a:p>
          </p:txBody>
        </p:sp>
        <p:sp>
          <p:nvSpPr>
            <p:cNvPr id="4528" name="Oval 279">
              <a:extLst>
                <a:ext uri="{FF2B5EF4-FFF2-40B4-BE49-F238E27FC236}">
                  <a16:creationId xmlns:a16="http://schemas.microsoft.com/office/drawing/2014/main" id="{28E76E65-5501-F139-AFDE-47CA55C267A1}"/>
                </a:ext>
              </a:extLst>
            </p:cNvPr>
            <p:cNvSpPr>
              <a:spLocks noChangeArrowheads="1"/>
            </p:cNvSpPr>
            <p:nvPr/>
          </p:nvSpPr>
          <p:spPr bwMode="auto">
            <a:xfrm>
              <a:off x="2112" y="1268"/>
              <a:ext cx="39" cy="38"/>
            </a:xfrm>
            <a:prstGeom prst="ellipse">
              <a:avLst/>
            </a:prstGeom>
            <a:solidFill>
              <a:srgbClr val="66CCFF"/>
            </a:solidFill>
            <a:ln w="4763">
              <a:solidFill>
                <a:srgbClr val="6565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fr-CA" altLang="fr-FR"/>
            </a:p>
          </p:txBody>
        </p:sp>
        <p:sp>
          <p:nvSpPr>
            <p:cNvPr id="4529" name="Oval 280">
              <a:extLst>
                <a:ext uri="{FF2B5EF4-FFF2-40B4-BE49-F238E27FC236}">
                  <a16:creationId xmlns:a16="http://schemas.microsoft.com/office/drawing/2014/main" id="{5636ADCE-C54F-4DCA-07AA-22DC0DBE1823}"/>
                </a:ext>
              </a:extLst>
            </p:cNvPr>
            <p:cNvSpPr>
              <a:spLocks noChangeArrowheads="1"/>
            </p:cNvSpPr>
            <p:nvPr/>
          </p:nvSpPr>
          <p:spPr bwMode="auto">
            <a:xfrm>
              <a:off x="2112" y="1085"/>
              <a:ext cx="39" cy="37"/>
            </a:xfrm>
            <a:prstGeom prst="ellipse">
              <a:avLst/>
            </a:prstGeom>
            <a:solidFill>
              <a:srgbClr val="66CCFF"/>
            </a:solidFill>
            <a:ln w="4763">
              <a:solidFill>
                <a:srgbClr val="6565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fr-CA" altLang="fr-FR"/>
            </a:p>
          </p:txBody>
        </p:sp>
        <p:sp>
          <p:nvSpPr>
            <p:cNvPr id="4530" name="Oval 281">
              <a:extLst>
                <a:ext uri="{FF2B5EF4-FFF2-40B4-BE49-F238E27FC236}">
                  <a16:creationId xmlns:a16="http://schemas.microsoft.com/office/drawing/2014/main" id="{92FB0D9A-70E8-F85A-A924-422A5F1579CA}"/>
                </a:ext>
              </a:extLst>
            </p:cNvPr>
            <p:cNvSpPr>
              <a:spLocks noChangeArrowheads="1"/>
            </p:cNvSpPr>
            <p:nvPr/>
          </p:nvSpPr>
          <p:spPr bwMode="auto">
            <a:xfrm>
              <a:off x="2180" y="2463"/>
              <a:ext cx="39" cy="38"/>
            </a:xfrm>
            <a:prstGeom prst="ellipse">
              <a:avLst/>
            </a:prstGeom>
            <a:solidFill>
              <a:srgbClr val="66CCFF"/>
            </a:solidFill>
            <a:ln w="4763">
              <a:solidFill>
                <a:srgbClr val="6565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fr-CA" altLang="fr-FR"/>
            </a:p>
          </p:txBody>
        </p:sp>
        <p:sp>
          <p:nvSpPr>
            <p:cNvPr id="4531" name="Oval 282">
              <a:extLst>
                <a:ext uri="{FF2B5EF4-FFF2-40B4-BE49-F238E27FC236}">
                  <a16:creationId xmlns:a16="http://schemas.microsoft.com/office/drawing/2014/main" id="{EDF51E66-8259-BBD0-CC53-99954F2EBBC8}"/>
                </a:ext>
              </a:extLst>
            </p:cNvPr>
            <p:cNvSpPr>
              <a:spLocks noChangeArrowheads="1"/>
            </p:cNvSpPr>
            <p:nvPr/>
          </p:nvSpPr>
          <p:spPr bwMode="auto">
            <a:xfrm>
              <a:off x="2180" y="2371"/>
              <a:ext cx="39" cy="38"/>
            </a:xfrm>
            <a:prstGeom prst="ellipse">
              <a:avLst/>
            </a:prstGeom>
            <a:solidFill>
              <a:srgbClr val="66CCFF"/>
            </a:solidFill>
            <a:ln w="4763">
              <a:solidFill>
                <a:srgbClr val="6565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fr-CA" altLang="fr-FR"/>
            </a:p>
          </p:txBody>
        </p:sp>
        <p:sp>
          <p:nvSpPr>
            <p:cNvPr id="4532" name="Oval 283">
              <a:extLst>
                <a:ext uri="{FF2B5EF4-FFF2-40B4-BE49-F238E27FC236}">
                  <a16:creationId xmlns:a16="http://schemas.microsoft.com/office/drawing/2014/main" id="{E727F8DC-8182-CCCE-EBDB-385FC1911F1F}"/>
                </a:ext>
              </a:extLst>
            </p:cNvPr>
            <p:cNvSpPr>
              <a:spLocks noChangeArrowheads="1"/>
            </p:cNvSpPr>
            <p:nvPr/>
          </p:nvSpPr>
          <p:spPr bwMode="auto">
            <a:xfrm>
              <a:off x="2180" y="2325"/>
              <a:ext cx="39" cy="38"/>
            </a:xfrm>
            <a:prstGeom prst="ellipse">
              <a:avLst/>
            </a:prstGeom>
            <a:solidFill>
              <a:srgbClr val="66CCFF"/>
            </a:solidFill>
            <a:ln w="4763">
              <a:solidFill>
                <a:srgbClr val="6565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fr-CA" altLang="fr-FR"/>
            </a:p>
          </p:txBody>
        </p:sp>
        <p:sp>
          <p:nvSpPr>
            <p:cNvPr id="4533" name="Oval 284">
              <a:extLst>
                <a:ext uri="{FF2B5EF4-FFF2-40B4-BE49-F238E27FC236}">
                  <a16:creationId xmlns:a16="http://schemas.microsoft.com/office/drawing/2014/main" id="{529A3AA6-20A1-85AD-4772-3BAC19453CB0}"/>
                </a:ext>
              </a:extLst>
            </p:cNvPr>
            <p:cNvSpPr>
              <a:spLocks noChangeArrowheads="1"/>
            </p:cNvSpPr>
            <p:nvPr/>
          </p:nvSpPr>
          <p:spPr bwMode="auto">
            <a:xfrm>
              <a:off x="2180" y="2280"/>
              <a:ext cx="39" cy="37"/>
            </a:xfrm>
            <a:prstGeom prst="ellipse">
              <a:avLst/>
            </a:prstGeom>
            <a:solidFill>
              <a:srgbClr val="66CCFF"/>
            </a:solidFill>
            <a:ln w="4763">
              <a:solidFill>
                <a:srgbClr val="6565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fr-CA" altLang="fr-FR"/>
            </a:p>
          </p:txBody>
        </p:sp>
        <p:sp>
          <p:nvSpPr>
            <p:cNvPr id="4534" name="Oval 285">
              <a:extLst>
                <a:ext uri="{FF2B5EF4-FFF2-40B4-BE49-F238E27FC236}">
                  <a16:creationId xmlns:a16="http://schemas.microsoft.com/office/drawing/2014/main" id="{0911CFC9-9ADB-1A46-EE11-6B14459F08F2}"/>
                </a:ext>
              </a:extLst>
            </p:cNvPr>
            <p:cNvSpPr>
              <a:spLocks noChangeArrowheads="1"/>
            </p:cNvSpPr>
            <p:nvPr/>
          </p:nvSpPr>
          <p:spPr bwMode="auto">
            <a:xfrm>
              <a:off x="2180" y="2233"/>
              <a:ext cx="39" cy="38"/>
            </a:xfrm>
            <a:prstGeom prst="ellipse">
              <a:avLst/>
            </a:prstGeom>
            <a:solidFill>
              <a:srgbClr val="66CCFF"/>
            </a:solidFill>
            <a:ln w="4763">
              <a:solidFill>
                <a:srgbClr val="6565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fr-CA" altLang="fr-FR"/>
            </a:p>
          </p:txBody>
        </p:sp>
        <p:sp>
          <p:nvSpPr>
            <p:cNvPr id="4535" name="Oval 286">
              <a:extLst>
                <a:ext uri="{FF2B5EF4-FFF2-40B4-BE49-F238E27FC236}">
                  <a16:creationId xmlns:a16="http://schemas.microsoft.com/office/drawing/2014/main" id="{74BC3C27-08F8-6592-E3FC-7C3A05AA2A15}"/>
                </a:ext>
              </a:extLst>
            </p:cNvPr>
            <p:cNvSpPr>
              <a:spLocks noChangeArrowheads="1"/>
            </p:cNvSpPr>
            <p:nvPr/>
          </p:nvSpPr>
          <p:spPr bwMode="auto">
            <a:xfrm>
              <a:off x="2180" y="2187"/>
              <a:ext cx="39" cy="38"/>
            </a:xfrm>
            <a:prstGeom prst="ellipse">
              <a:avLst/>
            </a:prstGeom>
            <a:solidFill>
              <a:srgbClr val="66CCFF"/>
            </a:solidFill>
            <a:ln w="4763">
              <a:solidFill>
                <a:srgbClr val="6565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fr-CA" altLang="fr-FR"/>
            </a:p>
          </p:txBody>
        </p:sp>
        <p:sp>
          <p:nvSpPr>
            <p:cNvPr id="4536" name="Oval 287">
              <a:extLst>
                <a:ext uri="{FF2B5EF4-FFF2-40B4-BE49-F238E27FC236}">
                  <a16:creationId xmlns:a16="http://schemas.microsoft.com/office/drawing/2014/main" id="{F7A717F3-733B-BC08-588D-010FC752A7E7}"/>
                </a:ext>
              </a:extLst>
            </p:cNvPr>
            <p:cNvSpPr>
              <a:spLocks noChangeArrowheads="1"/>
            </p:cNvSpPr>
            <p:nvPr/>
          </p:nvSpPr>
          <p:spPr bwMode="auto">
            <a:xfrm>
              <a:off x="2180" y="2142"/>
              <a:ext cx="39" cy="37"/>
            </a:xfrm>
            <a:prstGeom prst="ellipse">
              <a:avLst/>
            </a:prstGeom>
            <a:solidFill>
              <a:srgbClr val="66CCFF"/>
            </a:solidFill>
            <a:ln w="4763">
              <a:solidFill>
                <a:srgbClr val="6565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fr-CA" altLang="fr-FR"/>
            </a:p>
          </p:txBody>
        </p:sp>
        <p:sp>
          <p:nvSpPr>
            <p:cNvPr id="4537" name="Oval 288">
              <a:extLst>
                <a:ext uri="{FF2B5EF4-FFF2-40B4-BE49-F238E27FC236}">
                  <a16:creationId xmlns:a16="http://schemas.microsoft.com/office/drawing/2014/main" id="{7411B9C7-45A8-8360-7B5F-0D4953AB3BF8}"/>
                </a:ext>
              </a:extLst>
            </p:cNvPr>
            <p:cNvSpPr>
              <a:spLocks noChangeArrowheads="1"/>
            </p:cNvSpPr>
            <p:nvPr/>
          </p:nvSpPr>
          <p:spPr bwMode="auto">
            <a:xfrm>
              <a:off x="2180" y="2095"/>
              <a:ext cx="39" cy="38"/>
            </a:xfrm>
            <a:prstGeom prst="ellipse">
              <a:avLst/>
            </a:prstGeom>
            <a:solidFill>
              <a:srgbClr val="66CCFF"/>
            </a:solidFill>
            <a:ln w="4763">
              <a:solidFill>
                <a:srgbClr val="6565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fr-CA" altLang="fr-FR"/>
            </a:p>
          </p:txBody>
        </p:sp>
        <p:sp>
          <p:nvSpPr>
            <p:cNvPr id="4538" name="Oval 289">
              <a:extLst>
                <a:ext uri="{FF2B5EF4-FFF2-40B4-BE49-F238E27FC236}">
                  <a16:creationId xmlns:a16="http://schemas.microsoft.com/office/drawing/2014/main" id="{2F0A8D35-F0FB-207D-52B3-32429E48260C}"/>
                </a:ext>
              </a:extLst>
            </p:cNvPr>
            <p:cNvSpPr>
              <a:spLocks noChangeArrowheads="1"/>
            </p:cNvSpPr>
            <p:nvPr/>
          </p:nvSpPr>
          <p:spPr bwMode="auto">
            <a:xfrm>
              <a:off x="2180" y="2050"/>
              <a:ext cx="39" cy="37"/>
            </a:xfrm>
            <a:prstGeom prst="ellipse">
              <a:avLst/>
            </a:prstGeom>
            <a:solidFill>
              <a:srgbClr val="66CCFF"/>
            </a:solidFill>
            <a:ln w="4763">
              <a:solidFill>
                <a:srgbClr val="6565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fr-CA" altLang="fr-FR"/>
            </a:p>
          </p:txBody>
        </p:sp>
        <p:sp>
          <p:nvSpPr>
            <p:cNvPr id="4539" name="Oval 290">
              <a:extLst>
                <a:ext uri="{FF2B5EF4-FFF2-40B4-BE49-F238E27FC236}">
                  <a16:creationId xmlns:a16="http://schemas.microsoft.com/office/drawing/2014/main" id="{56A9DB74-C571-8FC9-4F92-18F312F206A5}"/>
                </a:ext>
              </a:extLst>
            </p:cNvPr>
            <p:cNvSpPr>
              <a:spLocks noChangeArrowheads="1"/>
            </p:cNvSpPr>
            <p:nvPr/>
          </p:nvSpPr>
          <p:spPr bwMode="auto">
            <a:xfrm>
              <a:off x="2180" y="2004"/>
              <a:ext cx="39" cy="37"/>
            </a:xfrm>
            <a:prstGeom prst="ellipse">
              <a:avLst/>
            </a:prstGeom>
            <a:solidFill>
              <a:srgbClr val="66CCFF"/>
            </a:solidFill>
            <a:ln w="4763">
              <a:solidFill>
                <a:srgbClr val="6565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fr-CA" altLang="fr-FR"/>
            </a:p>
          </p:txBody>
        </p:sp>
        <p:sp>
          <p:nvSpPr>
            <p:cNvPr id="4540" name="Oval 291">
              <a:extLst>
                <a:ext uri="{FF2B5EF4-FFF2-40B4-BE49-F238E27FC236}">
                  <a16:creationId xmlns:a16="http://schemas.microsoft.com/office/drawing/2014/main" id="{F3150479-E970-A427-16A5-2A41F11B65A6}"/>
                </a:ext>
              </a:extLst>
            </p:cNvPr>
            <p:cNvSpPr>
              <a:spLocks noChangeArrowheads="1"/>
            </p:cNvSpPr>
            <p:nvPr/>
          </p:nvSpPr>
          <p:spPr bwMode="auto">
            <a:xfrm>
              <a:off x="2180" y="1957"/>
              <a:ext cx="39" cy="38"/>
            </a:xfrm>
            <a:prstGeom prst="ellipse">
              <a:avLst/>
            </a:prstGeom>
            <a:solidFill>
              <a:srgbClr val="66CCFF"/>
            </a:solidFill>
            <a:ln w="4763">
              <a:solidFill>
                <a:srgbClr val="6565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fr-CA" altLang="fr-FR"/>
            </a:p>
          </p:txBody>
        </p:sp>
        <p:sp>
          <p:nvSpPr>
            <p:cNvPr id="4541" name="Oval 292">
              <a:extLst>
                <a:ext uri="{FF2B5EF4-FFF2-40B4-BE49-F238E27FC236}">
                  <a16:creationId xmlns:a16="http://schemas.microsoft.com/office/drawing/2014/main" id="{36024491-6019-ED51-36C9-430E0AC4B33F}"/>
                </a:ext>
              </a:extLst>
            </p:cNvPr>
            <p:cNvSpPr>
              <a:spLocks noChangeArrowheads="1"/>
            </p:cNvSpPr>
            <p:nvPr/>
          </p:nvSpPr>
          <p:spPr bwMode="auto">
            <a:xfrm>
              <a:off x="2180" y="1912"/>
              <a:ext cx="39" cy="37"/>
            </a:xfrm>
            <a:prstGeom prst="ellipse">
              <a:avLst/>
            </a:prstGeom>
            <a:solidFill>
              <a:srgbClr val="66CCFF"/>
            </a:solidFill>
            <a:ln w="4763">
              <a:solidFill>
                <a:srgbClr val="6565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fr-CA" altLang="fr-FR"/>
            </a:p>
          </p:txBody>
        </p:sp>
        <p:sp>
          <p:nvSpPr>
            <p:cNvPr id="4542" name="Oval 293">
              <a:extLst>
                <a:ext uri="{FF2B5EF4-FFF2-40B4-BE49-F238E27FC236}">
                  <a16:creationId xmlns:a16="http://schemas.microsoft.com/office/drawing/2014/main" id="{26A3212C-7C0F-65F2-C06C-C5C01F40BAA2}"/>
                </a:ext>
              </a:extLst>
            </p:cNvPr>
            <p:cNvSpPr>
              <a:spLocks noChangeArrowheads="1"/>
            </p:cNvSpPr>
            <p:nvPr/>
          </p:nvSpPr>
          <p:spPr bwMode="auto">
            <a:xfrm>
              <a:off x="2180" y="1866"/>
              <a:ext cx="39" cy="37"/>
            </a:xfrm>
            <a:prstGeom prst="ellipse">
              <a:avLst/>
            </a:prstGeom>
            <a:solidFill>
              <a:srgbClr val="66CCFF"/>
            </a:solidFill>
            <a:ln w="4763">
              <a:solidFill>
                <a:srgbClr val="6565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fr-CA" altLang="fr-FR"/>
            </a:p>
          </p:txBody>
        </p:sp>
        <p:sp>
          <p:nvSpPr>
            <p:cNvPr id="4543" name="Oval 294">
              <a:extLst>
                <a:ext uri="{FF2B5EF4-FFF2-40B4-BE49-F238E27FC236}">
                  <a16:creationId xmlns:a16="http://schemas.microsoft.com/office/drawing/2014/main" id="{B4B34BB9-0C85-FFA0-B352-0E54C9355A1E}"/>
                </a:ext>
              </a:extLst>
            </p:cNvPr>
            <p:cNvSpPr>
              <a:spLocks noChangeArrowheads="1"/>
            </p:cNvSpPr>
            <p:nvPr/>
          </p:nvSpPr>
          <p:spPr bwMode="auto">
            <a:xfrm>
              <a:off x="2180" y="1819"/>
              <a:ext cx="39" cy="38"/>
            </a:xfrm>
            <a:prstGeom prst="ellipse">
              <a:avLst/>
            </a:prstGeom>
            <a:solidFill>
              <a:srgbClr val="66CCFF"/>
            </a:solidFill>
            <a:ln w="4763">
              <a:solidFill>
                <a:srgbClr val="6565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fr-CA" altLang="fr-FR"/>
            </a:p>
          </p:txBody>
        </p:sp>
        <p:sp>
          <p:nvSpPr>
            <p:cNvPr id="4544" name="Oval 295">
              <a:extLst>
                <a:ext uri="{FF2B5EF4-FFF2-40B4-BE49-F238E27FC236}">
                  <a16:creationId xmlns:a16="http://schemas.microsoft.com/office/drawing/2014/main" id="{8AC2AD19-36DF-FDE9-B754-356F272842B6}"/>
                </a:ext>
              </a:extLst>
            </p:cNvPr>
            <p:cNvSpPr>
              <a:spLocks noChangeArrowheads="1"/>
            </p:cNvSpPr>
            <p:nvPr/>
          </p:nvSpPr>
          <p:spPr bwMode="auto">
            <a:xfrm>
              <a:off x="2180" y="1774"/>
              <a:ext cx="39" cy="37"/>
            </a:xfrm>
            <a:prstGeom prst="ellipse">
              <a:avLst/>
            </a:prstGeom>
            <a:solidFill>
              <a:srgbClr val="66CCFF"/>
            </a:solidFill>
            <a:ln w="4763">
              <a:solidFill>
                <a:srgbClr val="6565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fr-CA" altLang="fr-FR"/>
            </a:p>
          </p:txBody>
        </p:sp>
        <p:sp>
          <p:nvSpPr>
            <p:cNvPr id="4545" name="Oval 296">
              <a:extLst>
                <a:ext uri="{FF2B5EF4-FFF2-40B4-BE49-F238E27FC236}">
                  <a16:creationId xmlns:a16="http://schemas.microsoft.com/office/drawing/2014/main" id="{717F13CB-BB0B-595B-5BEE-D778C0445C61}"/>
                </a:ext>
              </a:extLst>
            </p:cNvPr>
            <p:cNvSpPr>
              <a:spLocks noChangeArrowheads="1"/>
            </p:cNvSpPr>
            <p:nvPr/>
          </p:nvSpPr>
          <p:spPr bwMode="auto">
            <a:xfrm>
              <a:off x="2180" y="1728"/>
              <a:ext cx="39" cy="37"/>
            </a:xfrm>
            <a:prstGeom prst="ellipse">
              <a:avLst/>
            </a:prstGeom>
            <a:solidFill>
              <a:srgbClr val="66CCFF"/>
            </a:solidFill>
            <a:ln w="4763">
              <a:solidFill>
                <a:srgbClr val="6565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fr-CA" altLang="fr-FR"/>
            </a:p>
          </p:txBody>
        </p:sp>
        <p:sp>
          <p:nvSpPr>
            <p:cNvPr id="4546" name="Oval 297">
              <a:extLst>
                <a:ext uri="{FF2B5EF4-FFF2-40B4-BE49-F238E27FC236}">
                  <a16:creationId xmlns:a16="http://schemas.microsoft.com/office/drawing/2014/main" id="{F0F04C13-5258-B7F7-CED0-5FF6FBCDDAD5}"/>
                </a:ext>
              </a:extLst>
            </p:cNvPr>
            <p:cNvSpPr>
              <a:spLocks noChangeArrowheads="1"/>
            </p:cNvSpPr>
            <p:nvPr/>
          </p:nvSpPr>
          <p:spPr bwMode="auto">
            <a:xfrm>
              <a:off x="2180" y="1682"/>
              <a:ext cx="39" cy="38"/>
            </a:xfrm>
            <a:prstGeom prst="ellipse">
              <a:avLst/>
            </a:prstGeom>
            <a:solidFill>
              <a:srgbClr val="66CCFF"/>
            </a:solidFill>
            <a:ln w="4763">
              <a:solidFill>
                <a:srgbClr val="6565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fr-CA" altLang="fr-FR"/>
            </a:p>
          </p:txBody>
        </p:sp>
        <p:sp>
          <p:nvSpPr>
            <p:cNvPr id="4547" name="Oval 298">
              <a:extLst>
                <a:ext uri="{FF2B5EF4-FFF2-40B4-BE49-F238E27FC236}">
                  <a16:creationId xmlns:a16="http://schemas.microsoft.com/office/drawing/2014/main" id="{CA09ACE3-85BF-4FF2-F931-B12B660CD4C2}"/>
                </a:ext>
              </a:extLst>
            </p:cNvPr>
            <p:cNvSpPr>
              <a:spLocks noChangeArrowheads="1"/>
            </p:cNvSpPr>
            <p:nvPr/>
          </p:nvSpPr>
          <p:spPr bwMode="auto">
            <a:xfrm>
              <a:off x="2180" y="1636"/>
              <a:ext cx="39" cy="37"/>
            </a:xfrm>
            <a:prstGeom prst="ellipse">
              <a:avLst/>
            </a:prstGeom>
            <a:solidFill>
              <a:srgbClr val="66CCFF"/>
            </a:solidFill>
            <a:ln w="4763">
              <a:solidFill>
                <a:srgbClr val="6565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fr-CA" altLang="fr-FR"/>
            </a:p>
          </p:txBody>
        </p:sp>
        <p:sp>
          <p:nvSpPr>
            <p:cNvPr id="4548" name="Oval 299">
              <a:extLst>
                <a:ext uri="{FF2B5EF4-FFF2-40B4-BE49-F238E27FC236}">
                  <a16:creationId xmlns:a16="http://schemas.microsoft.com/office/drawing/2014/main" id="{05E572F5-2818-7216-17F7-A1E1D2E53F29}"/>
                </a:ext>
              </a:extLst>
            </p:cNvPr>
            <p:cNvSpPr>
              <a:spLocks noChangeArrowheads="1"/>
            </p:cNvSpPr>
            <p:nvPr/>
          </p:nvSpPr>
          <p:spPr bwMode="auto">
            <a:xfrm>
              <a:off x="2180" y="1590"/>
              <a:ext cx="39" cy="37"/>
            </a:xfrm>
            <a:prstGeom prst="ellipse">
              <a:avLst/>
            </a:prstGeom>
            <a:solidFill>
              <a:srgbClr val="66CCFF"/>
            </a:solidFill>
            <a:ln w="4763">
              <a:solidFill>
                <a:srgbClr val="6565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fr-CA" altLang="fr-FR"/>
            </a:p>
          </p:txBody>
        </p:sp>
        <p:sp>
          <p:nvSpPr>
            <p:cNvPr id="4549" name="Oval 300">
              <a:extLst>
                <a:ext uri="{FF2B5EF4-FFF2-40B4-BE49-F238E27FC236}">
                  <a16:creationId xmlns:a16="http://schemas.microsoft.com/office/drawing/2014/main" id="{DABA02C3-CB6D-FA09-36A2-10807FAD36B7}"/>
                </a:ext>
              </a:extLst>
            </p:cNvPr>
            <p:cNvSpPr>
              <a:spLocks noChangeArrowheads="1"/>
            </p:cNvSpPr>
            <p:nvPr/>
          </p:nvSpPr>
          <p:spPr bwMode="auto">
            <a:xfrm>
              <a:off x="2180" y="1544"/>
              <a:ext cx="39" cy="38"/>
            </a:xfrm>
            <a:prstGeom prst="ellipse">
              <a:avLst/>
            </a:prstGeom>
            <a:solidFill>
              <a:srgbClr val="66CCFF"/>
            </a:solidFill>
            <a:ln w="4763">
              <a:solidFill>
                <a:srgbClr val="6565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fr-CA" altLang="fr-FR"/>
            </a:p>
          </p:txBody>
        </p:sp>
        <p:sp>
          <p:nvSpPr>
            <p:cNvPr id="4550" name="Oval 301">
              <a:extLst>
                <a:ext uri="{FF2B5EF4-FFF2-40B4-BE49-F238E27FC236}">
                  <a16:creationId xmlns:a16="http://schemas.microsoft.com/office/drawing/2014/main" id="{52F72473-2DB0-54B8-4357-54739AA16697}"/>
                </a:ext>
              </a:extLst>
            </p:cNvPr>
            <p:cNvSpPr>
              <a:spLocks noChangeArrowheads="1"/>
            </p:cNvSpPr>
            <p:nvPr/>
          </p:nvSpPr>
          <p:spPr bwMode="auto">
            <a:xfrm>
              <a:off x="2180" y="1498"/>
              <a:ext cx="39" cy="37"/>
            </a:xfrm>
            <a:prstGeom prst="ellipse">
              <a:avLst/>
            </a:prstGeom>
            <a:solidFill>
              <a:srgbClr val="66CCFF"/>
            </a:solidFill>
            <a:ln w="4763">
              <a:solidFill>
                <a:srgbClr val="6565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fr-CA" altLang="fr-FR"/>
            </a:p>
          </p:txBody>
        </p:sp>
        <p:sp>
          <p:nvSpPr>
            <p:cNvPr id="4551" name="Oval 302">
              <a:extLst>
                <a:ext uri="{FF2B5EF4-FFF2-40B4-BE49-F238E27FC236}">
                  <a16:creationId xmlns:a16="http://schemas.microsoft.com/office/drawing/2014/main" id="{87737EBE-9AF3-A9EA-211C-6AC77925D1A6}"/>
                </a:ext>
              </a:extLst>
            </p:cNvPr>
            <p:cNvSpPr>
              <a:spLocks noChangeArrowheads="1"/>
            </p:cNvSpPr>
            <p:nvPr/>
          </p:nvSpPr>
          <p:spPr bwMode="auto">
            <a:xfrm>
              <a:off x="2180" y="1452"/>
              <a:ext cx="39" cy="38"/>
            </a:xfrm>
            <a:prstGeom prst="ellipse">
              <a:avLst/>
            </a:prstGeom>
            <a:solidFill>
              <a:srgbClr val="66CCFF"/>
            </a:solidFill>
            <a:ln w="4763">
              <a:solidFill>
                <a:srgbClr val="6565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fr-CA" altLang="fr-FR"/>
            </a:p>
          </p:txBody>
        </p:sp>
        <p:sp>
          <p:nvSpPr>
            <p:cNvPr id="4552" name="Oval 303">
              <a:extLst>
                <a:ext uri="{FF2B5EF4-FFF2-40B4-BE49-F238E27FC236}">
                  <a16:creationId xmlns:a16="http://schemas.microsoft.com/office/drawing/2014/main" id="{8A9F824E-7518-254D-3BFB-2E09D0BC292F}"/>
                </a:ext>
              </a:extLst>
            </p:cNvPr>
            <p:cNvSpPr>
              <a:spLocks noChangeArrowheads="1"/>
            </p:cNvSpPr>
            <p:nvPr/>
          </p:nvSpPr>
          <p:spPr bwMode="auto">
            <a:xfrm>
              <a:off x="2180" y="1406"/>
              <a:ext cx="39" cy="38"/>
            </a:xfrm>
            <a:prstGeom prst="ellipse">
              <a:avLst/>
            </a:prstGeom>
            <a:solidFill>
              <a:srgbClr val="66CCFF"/>
            </a:solidFill>
            <a:ln w="4763">
              <a:solidFill>
                <a:srgbClr val="6565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fr-CA" altLang="fr-FR"/>
            </a:p>
          </p:txBody>
        </p:sp>
        <p:sp>
          <p:nvSpPr>
            <p:cNvPr id="4553" name="Oval 304">
              <a:extLst>
                <a:ext uri="{FF2B5EF4-FFF2-40B4-BE49-F238E27FC236}">
                  <a16:creationId xmlns:a16="http://schemas.microsoft.com/office/drawing/2014/main" id="{048E5F00-F7CD-32C8-4F6B-FBE4E2B5EA6D}"/>
                </a:ext>
              </a:extLst>
            </p:cNvPr>
            <p:cNvSpPr>
              <a:spLocks noChangeArrowheads="1"/>
            </p:cNvSpPr>
            <p:nvPr/>
          </p:nvSpPr>
          <p:spPr bwMode="auto">
            <a:xfrm>
              <a:off x="2180" y="1360"/>
              <a:ext cx="39" cy="37"/>
            </a:xfrm>
            <a:prstGeom prst="ellipse">
              <a:avLst/>
            </a:prstGeom>
            <a:solidFill>
              <a:srgbClr val="66CCFF"/>
            </a:solidFill>
            <a:ln w="4763">
              <a:solidFill>
                <a:srgbClr val="6565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fr-CA" altLang="fr-FR"/>
            </a:p>
          </p:txBody>
        </p:sp>
        <p:sp>
          <p:nvSpPr>
            <p:cNvPr id="4554" name="Oval 305">
              <a:extLst>
                <a:ext uri="{FF2B5EF4-FFF2-40B4-BE49-F238E27FC236}">
                  <a16:creationId xmlns:a16="http://schemas.microsoft.com/office/drawing/2014/main" id="{385C7600-8369-4AB4-E760-840E05CADA5A}"/>
                </a:ext>
              </a:extLst>
            </p:cNvPr>
            <p:cNvSpPr>
              <a:spLocks noChangeArrowheads="1"/>
            </p:cNvSpPr>
            <p:nvPr/>
          </p:nvSpPr>
          <p:spPr bwMode="auto">
            <a:xfrm>
              <a:off x="2180" y="1314"/>
              <a:ext cx="39" cy="38"/>
            </a:xfrm>
            <a:prstGeom prst="ellipse">
              <a:avLst/>
            </a:prstGeom>
            <a:solidFill>
              <a:srgbClr val="66CCFF"/>
            </a:solidFill>
            <a:ln w="4763">
              <a:solidFill>
                <a:srgbClr val="6565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fr-CA" altLang="fr-FR"/>
            </a:p>
          </p:txBody>
        </p:sp>
        <p:sp>
          <p:nvSpPr>
            <p:cNvPr id="4555" name="Oval 306">
              <a:extLst>
                <a:ext uri="{FF2B5EF4-FFF2-40B4-BE49-F238E27FC236}">
                  <a16:creationId xmlns:a16="http://schemas.microsoft.com/office/drawing/2014/main" id="{CF5C1D4B-9251-CD90-7925-1CBE51E63533}"/>
                </a:ext>
              </a:extLst>
            </p:cNvPr>
            <p:cNvSpPr>
              <a:spLocks noChangeArrowheads="1"/>
            </p:cNvSpPr>
            <p:nvPr/>
          </p:nvSpPr>
          <p:spPr bwMode="auto">
            <a:xfrm>
              <a:off x="2180" y="1268"/>
              <a:ext cx="39" cy="38"/>
            </a:xfrm>
            <a:prstGeom prst="ellipse">
              <a:avLst/>
            </a:prstGeom>
            <a:solidFill>
              <a:srgbClr val="66CCFF"/>
            </a:solidFill>
            <a:ln w="4763">
              <a:solidFill>
                <a:srgbClr val="6565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fr-CA" altLang="fr-FR"/>
            </a:p>
          </p:txBody>
        </p:sp>
        <p:sp>
          <p:nvSpPr>
            <p:cNvPr id="4556" name="Oval 307">
              <a:extLst>
                <a:ext uri="{FF2B5EF4-FFF2-40B4-BE49-F238E27FC236}">
                  <a16:creationId xmlns:a16="http://schemas.microsoft.com/office/drawing/2014/main" id="{7E548352-E327-5B84-C407-9B733BD89610}"/>
                </a:ext>
              </a:extLst>
            </p:cNvPr>
            <p:cNvSpPr>
              <a:spLocks noChangeArrowheads="1"/>
            </p:cNvSpPr>
            <p:nvPr/>
          </p:nvSpPr>
          <p:spPr bwMode="auto">
            <a:xfrm>
              <a:off x="2180" y="1176"/>
              <a:ext cx="39" cy="38"/>
            </a:xfrm>
            <a:prstGeom prst="ellipse">
              <a:avLst/>
            </a:prstGeom>
            <a:solidFill>
              <a:srgbClr val="66CCFF"/>
            </a:solidFill>
            <a:ln w="4763">
              <a:solidFill>
                <a:srgbClr val="6565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fr-CA" altLang="fr-FR"/>
            </a:p>
          </p:txBody>
        </p:sp>
        <p:sp>
          <p:nvSpPr>
            <p:cNvPr id="4557" name="Oval 308">
              <a:extLst>
                <a:ext uri="{FF2B5EF4-FFF2-40B4-BE49-F238E27FC236}">
                  <a16:creationId xmlns:a16="http://schemas.microsoft.com/office/drawing/2014/main" id="{C5DB31F0-0983-1D3C-D24A-2B10DD9170DF}"/>
                </a:ext>
              </a:extLst>
            </p:cNvPr>
            <p:cNvSpPr>
              <a:spLocks noChangeArrowheads="1"/>
            </p:cNvSpPr>
            <p:nvPr/>
          </p:nvSpPr>
          <p:spPr bwMode="auto">
            <a:xfrm>
              <a:off x="2180" y="1130"/>
              <a:ext cx="39" cy="37"/>
            </a:xfrm>
            <a:prstGeom prst="ellipse">
              <a:avLst/>
            </a:prstGeom>
            <a:solidFill>
              <a:srgbClr val="66CCFF"/>
            </a:solidFill>
            <a:ln w="4763">
              <a:solidFill>
                <a:srgbClr val="6565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fr-CA" altLang="fr-FR"/>
            </a:p>
          </p:txBody>
        </p:sp>
        <p:sp>
          <p:nvSpPr>
            <p:cNvPr id="4558" name="Oval 309">
              <a:extLst>
                <a:ext uri="{FF2B5EF4-FFF2-40B4-BE49-F238E27FC236}">
                  <a16:creationId xmlns:a16="http://schemas.microsoft.com/office/drawing/2014/main" id="{3D28423E-78C2-A132-4C87-A7B3ACABCEF5}"/>
                </a:ext>
              </a:extLst>
            </p:cNvPr>
            <p:cNvSpPr>
              <a:spLocks noChangeArrowheads="1"/>
            </p:cNvSpPr>
            <p:nvPr/>
          </p:nvSpPr>
          <p:spPr bwMode="auto">
            <a:xfrm>
              <a:off x="2180" y="1038"/>
              <a:ext cx="39" cy="38"/>
            </a:xfrm>
            <a:prstGeom prst="ellipse">
              <a:avLst/>
            </a:prstGeom>
            <a:solidFill>
              <a:srgbClr val="66CCFF"/>
            </a:solidFill>
            <a:ln w="4763">
              <a:solidFill>
                <a:srgbClr val="6565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fr-CA" altLang="fr-FR"/>
            </a:p>
          </p:txBody>
        </p:sp>
        <p:sp>
          <p:nvSpPr>
            <p:cNvPr id="4559" name="Oval 310">
              <a:extLst>
                <a:ext uri="{FF2B5EF4-FFF2-40B4-BE49-F238E27FC236}">
                  <a16:creationId xmlns:a16="http://schemas.microsoft.com/office/drawing/2014/main" id="{411B8273-9750-DA2B-686A-D8EED5ED7D07}"/>
                </a:ext>
              </a:extLst>
            </p:cNvPr>
            <p:cNvSpPr>
              <a:spLocks noChangeArrowheads="1"/>
            </p:cNvSpPr>
            <p:nvPr/>
          </p:nvSpPr>
          <p:spPr bwMode="auto">
            <a:xfrm>
              <a:off x="2180" y="900"/>
              <a:ext cx="39" cy="38"/>
            </a:xfrm>
            <a:prstGeom prst="ellipse">
              <a:avLst/>
            </a:prstGeom>
            <a:solidFill>
              <a:srgbClr val="66CCFF"/>
            </a:solidFill>
            <a:ln w="4763">
              <a:solidFill>
                <a:srgbClr val="6565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fr-CA" altLang="fr-FR"/>
            </a:p>
          </p:txBody>
        </p:sp>
        <p:sp>
          <p:nvSpPr>
            <p:cNvPr id="4560" name="Oval 311">
              <a:extLst>
                <a:ext uri="{FF2B5EF4-FFF2-40B4-BE49-F238E27FC236}">
                  <a16:creationId xmlns:a16="http://schemas.microsoft.com/office/drawing/2014/main" id="{4B1C1086-655C-3890-C4CC-6C0016AD1E72}"/>
                </a:ext>
              </a:extLst>
            </p:cNvPr>
            <p:cNvSpPr>
              <a:spLocks noChangeArrowheads="1"/>
            </p:cNvSpPr>
            <p:nvPr/>
          </p:nvSpPr>
          <p:spPr bwMode="auto">
            <a:xfrm>
              <a:off x="2180" y="809"/>
              <a:ext cx="39" cy="37"/>
            </a:xfrm>
            <a:prstGeom prst="ellipse">
              <a:avLst/>
            </a:prstGeom>
            <a:solidFill>
              <a:srgbClr val="66CCFF"/>
            </a:solidFill>
            <a:ln w="4763">
              <a:solidFill>
                <a:srgbClr val="6565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fr-CA" altLang="fr-FR"/>
            </a:p>
          </p:txBody>
        </p:sp>
        <p:sp>
          <p:nvSpPr>
            <p:cNvPr id="4561" name="Oval 312">
              <a:extLst>
                <a:ext uri="{FF2B5EF4-FFF2-40B4-BE49-F238E27FC236}">
                  <a16:creationId xmlns:a16="http://schemas.microsoft.com/office/drawing/2014/main" id="{4398026B-835E-0546-2D4D-11A7FF99B458}"/>
                </a:ext>
              </a:extLst>
            </p:cNvPr>
            <p:cNvSpPr>
              <a:spLocks noChangeArrowheads="1"/>
            </p:cNvSpPr>
            <p:nvPr/>
          </p:nvSpPr>
          <p:spPr bwMode="auto">
            <a:xfrm>
              <a:off x="2180" y="579"/>
              <a:ext cx="39" cy="37"/>
            </a:xfrm>
            <a:prstGeom prst="ellipse">
              <a:avLst/>
            </a:prstGeom>
            <a:solidFill>
              <a:srgbClr val="66CCFF"/>
            </a:solidFill>
            <a:ln w="4763">
              <a:solidFill>
                <a:srgbClr val="6565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fr-CA" altLang="fr-FR"/>
            </a:p>
          </p:txBody>
        </p:sp>
        <p:sp>
          <p:nvSpPr>
            <p:cNvPr id="4562" name="Oval 313">
              <a:extLst>
                <a:ext uri="{FF2B5EF4-FFF2-40B4-BE49-F238E27FC236}">
                  <a16:creationId xmlns:a16="http://schemas.microsoft.com/office/drawing/2014/main" id="{571E994F-CD65-191A-D6C5-5C0CA6BD9912}"/>
                </a:ext>
              </a:extLst>
            </p:cNvPr>
            <p:cNvSpPr>
              <a:spLocks noChangeArrowheads="1"/>
            </p:cNvSpPr>
            <p:nvPr/>
          </p:nvSpPr>
          <p:spPr bwMode="auto">
            <a:xfrm>
              <a:off x="2180" y="349"/>
              <a:ext cx="39" cy="38"/>
            </a:xfrm>
            <a:prstGeom prst="ellipse">
              <a:avLst/>
            </a:prstGeom>
            <a:solidFill>
              <a:srgbClr val="66CCFF"/>
            </a:solidFill>
            <a:ln w="4763">
              <a:solidFill>
                <a:srgbClr val="6565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fr-CA" altLang="fr-FR"/>
            </a:p>
          </p:txBody>
        </p:sp>
        <p:sp>
          <p:nvSpPr>
            <p:cNvPr id="4563" name="Oval 314">
              <a:extLst>
                <a:ext uri="{FF2B5EF4-FFF2-40B4-BE49-F238E27FC236}">
                  <a16:creationId xmlns:a16="http://schemas.microsoft.com/office/drawing/2014/main" id="{56B35B23-5CE7-9923-F4E3-D6F01F1FD1FE}"/>
                </a:ext>
              </a:extLst>
            </p:cNvPr>
            <p:cNvSpPr>
              <a:spLocks noChangeArrowheads="1"/>
            </p:cNvSpPr>
            <p:nvPr/>
          </p:nvSpPr>
          <p:spPr bwMode="auto">
            <a:xfrm>
              <a:off x="2248" y="2417"/>
              <a:ext cx="40" cy="37"/>
            </a:xfrm>
            <a:prstGeom prst="ellipse">
              <a:avLst/>
            </a:prstGeom>
            <a:solidFill>
              <a:srgbClr val="66CCFF"/>
            </a:solidFill>
            <a:ln w="4763">
              <a:solidFill>
                <a:srgbClr val="6565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fr-CA" altLang="fr-FR"/>
            </a:p>
          </p:txBody>
        </p:sp>
        <p:sp>
          <p:nvSpPr>
            <p:cNvPr id="4564" name="Oval 315">
              <a:extLst>
                <a:ext uri="{FF2B5EF4-FFF2-40B4-BE49-F238E27FC236}">
                  <a16:creationId xmlns:a16="http://schemas.microsoft.com/office/drawing/2014/main" id="{1E897189-C05E-A951-A7A2-C91D371E0AB9}"/>
                </a:ext>
              </a:extLst>
            </p:cNvPr>
            <p:cNvSpPr>
              <a:spLocks noChangeArrowheads="1"/>
            </p:cNvSpPr>
            <p:nvPr/>
          </p:nvSpPr>
          <p:spPr bwMode="auto">
            <a:xfrm>
              <a:off x="2248" y="2371"/>
              <a:ext cx="40" cy="38"/>
            </a:xfrm>
            <a:prstGeom prst="ellipse">
              <a:avLst/>
            </a:prstGeom>
            <a:solidFill>
              <a:srgbClr val="66CCFF"/>
            </a:solidFill>
            <a:ln w="4763">
              <a:solidFill>
                <a:srgbClr val="6565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fr-CA" altLang="fr-FR"/>
            </a:p>
          </p:txBody>
        </p:sp>
        <p:sp>
          <p:nvSpPr>
            <p:cNvPr id="4565" name="Oval 316">
              <a:extLst>
                <a:ext uri="{FF2B5EF4-FFF2-40B4-BE49-F238E27FC236}">
                  <a16:creationId xmlns:a16="http://schemas.microsoft.com/office/drawing/2014/main" id="{401BCBB1-22BE-0BE2-A906-115ACCD1D66D}"/>
                </a:ext>
              </a:extLst>
            </p:cNvPr>
            <p:cNvSpPr>
              <a:spLocks noChangeArrowheads="1"/>
            </p:cNvSpPr>
            <p:nvPr/>
          </p:nvSpPr>
          <p:spPr bwMode="auto">
            <a:xfrm>
              <a:off x="2248" y="2325"/>
              <a:ext cx="40" cy="38"/>
            </a:xfrm>
            <a:prstGeom prst="ellipse">
              <a:avLst/>
            </a:prstGeom>
            <a:solidFill>
              <a:srgbClr val="66CCFF"/>
            </a:solidFill>
            <a:ln w="4763">
              <a:solidFill>
                <a:srgbClr val="6565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fr-CA" altLang="fr-FR"/>
            </a:p>
          </p:txBody>
        </p:sp>
        <p:sp>
          <p:nvSpPr>
            <p:cNvPr id="4566" name="Oval 317">
              <a:extLst>
                <a:ext uri="{FF2B5EF4-FFF2-40B4-BE49-F238E27FC236}">
                  <a16:creationId xmlns:a16="http://schemas.microsoft.com/office/drawing/2014/main" id="{8ED16977-31FF-0952-CBFE-D4EE54AC1DA4}"/>
                </a:ext>
              </a:extLst>
            </p:cNvPr>
            <p:cNvSpPr>
              <a:spLocks noChangeArrowheads="1"/>
            </p:cNvSpPr>
            <p:nvPr/>
          </p:nvSpPr>
          <p:spPr bwMode="auto">
            <a:xfrm>
              <a:off x="2248" y="2280"/>
              <a:ext cx="40" cy="37"/>
            </a:xfrm>
            <a:prstGeom prst="ellipse">
              <a:avLst/>
            </a:prstGeom>
            <a:solidFill>
              <a:srgbClr val="66CCFF"/>
            </a:solidFill>
            <a:ln w="4763">
              <a:solidFill>
                <a:srgbClr val="6565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fr-CA" altLang="fr-FR"/>
            </a:p>
          </p:txBody>
        </p:sp>
        <p:sp>
          <p:nvSpPr>
            <p:cNvPr id="4567" name="Oval 318">
              <a:extLst>
                <a:ext uri="{FF2B5EF4-FFF2-40B4-BE49-F238E27FC236}">
                  <a16:creationId xmlns:a16="http://schemas.microsoft.com/office/drawing/2014/main" id="{F8C559FF-90C6-F626-5DA6-2A2625CF9810}"/>
                </a:ext>
              </a:extLst>
            </p:cNvPr>
            <p:cNvSpPr>
              <a:spLocks noChangeArrowheads="1"/>
            </p:cNvSpPr>
            <p:nvPr/>
          </p:nvSpPr>
          <p:spPr bwMode="auto">
            <a:xfrm>
              <a:off x="2248" y="2233"/>
              <a:ext cx="40" cy="38"/>
            </a:xfrm>
            <a:prstGeom prst="ellipse">
              <a:avLst/>
            </a:prstGeom>
            <a:solidFill>
              <a:srgbClr val="66CCFF"/>
            </a:solidFill>
            <a:ln w="4763">
              <a:solidFill>
                <a:srgbClr val="6565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fr-CA" altLang="fr-FR"/>
            </a:p>
          </p:txBody>
        </p:sp>
        <p:sp>
          <p:nvSpPr>
            <p:cNvPr id="4568" name="Oval 319">
              <a:extLst>
                <a:ext uri="{FF2B5EF4-FFF2-40B4-BE49-F238E27FC236}">
                  <a16:creationId xmlns:a16="http://schemas.microsoft.com/office/drawing/2014/main" id="{B1FBAC53-C65F-9B74-7918-5C8323D39D21}"/>
                </a:ext>
              </a:extLst>
            </p:cNvPr>
            <p:cNvSpPr>
              <a:spLocks noChangeArrowheads="1"/>
            </p:cNvSpPr>
            <p:nvPr/>
          </p:nvSpPr>
          <p:spPr bwMode="auto">
            <a:xfrm>
              <a:off x="2248" y="2187"/>
              <a:ext cx="40" cy="38"/>
            </a:xfrm>
            <a:prstGeom prst="ellipse">
              <a:avLst/>
            </a:prstGeom>
            <a:solidFill>
              <a:srgbClr val="66CCFF"/>
            </a:solidFill>
            <a:ln w="4763">
              <a:solidFill>
                <a:srgbClr val="6565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fr-CA" altLang="fr-FR"/>
            </a:p>
          </p:txBody>
        </p:sp>
        <p:sp>
          <p:nvSpPr>
            <p:cNvPr id="4569" name="Oval 320">
              <a:extLst>
                <a:ext uri="{FF2B5EF4-FFF2-40B4-BE49-F238E27FC236}">
                  <a16:creationId xmlns:a16="http://schemas.microsoft.com/office/drawing/2014/main" id="{6000251F-DE63-8F6A-4249-C90E762AABB9}"/>
                </a:ext>
              </a:extLst>
            </p:cNvPr>
            <p:cNvSpPr>
              <a:spLocks noChangeArrowheads="1"/>
            </p:cNvSpPr>
            <p:nvPr/>
          </p:nvSpPr>
          <p:spPr bwMode="auto">
            <a:xfrm>
              <a:off x="2248" y="2142"/>
              <a:ext cx="40" cy="37"/>
            </a:xfrm>
            <a:prstGeom prst="ellipse">
              <a:avLst/>
            </a:prstGeom>
            <a:solidFill>
              <a:srgbClr val="66CCFF"/>
            </a:solidFill>
            <a:ln w="4763">
              <a:solidFill>
                <a:srgbClr val="6565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fr-CA" altLang="fr-FR"/>
            </a:p>
          </p:txBody>
        </p:sp>
        <p:sp>
          <p:nvSpPr>
            <p:cNvPr id="4570" name="Oval 321">
              <a:extLst>
                <a:ext uri="{FF2B5EF4-FFF2-40B4-BE49-F238E27FC236}">
                  <a16:creationId xmlns:a16="http://schemas.microsoft.com/office/drawing/2014/main" id="{73369B41-BA6E-46D7-0A9C-B324092A18B0}"/>
                </a:ext>
              </a:extLst>
            </p:cNvPr>
            <p:cNvSpPr>
              <a:spLocks noChangeArrowheads="1"/>
            </p:cNvSpPr>
            <p:nvPr/>
          </p:nvSpPr>
          <p:spPr bwMode="auto">
            <a:xfrm>
              <a:off x="2248" y="2095"/>
              <a:ext cx="40" cy="38"/>
            </a:xfrm>
            <a:prstGeom prst="ellipse">
              <a:avLst/>
            </a:prstGeom>
            <a:solidFill>
              <a:srgbClr val="66CCFF"/>
            </a:solidFill>
            <a:ln w="4763">
              <a:solidFill>
                <a:srgbClr val="6565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fr-CA" altLang="fr-FR"/>
            </a:p>
          </p:txBody>
        </p:sp>
        <p:sp>
          <p:nvSpPr>
            <p:cNvPr id="4571" name="Oval 322">
              <a:extLst>
                <a:ext uri="{FF2B5EF4-FFF2-40B4-BE49-F238E27FC236}">
                  <a16:creationId xmlns:a16="http://schemas.microsoft.com/office/drawing/2014/main" id="{CA223770-A651-1211-9AC7-2BC5FDFCE603}"/>
                </a:ext>
              </a:extLst>
            </p:cNvPr>
            <p:cNvSpPr>
              <a:spLocks noChangeArrowheads="1"/>
            </p:cNvSpPr>
            <p:nvPr/>
          </p:nvSpPr>
          <p:spPr bwMode="auto">
            <a:xfrm>
              <a:off x="2248" y="2050"/>
              <a:ext cx="40" cy="37"/>
            </a:xfrm>
            <a:prstGeom prst="ellipse">
              <a:avLst/>
            </a:prstGeom>
            <a:solidFill>
              <a:srgbClr val="66CCFF"/>
            </a:solidFill>
            <a:ln w="4763">
              <a:solidFill>
                <a:srgbClr val="6565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fr-CA" altLang="fr-FR"/>
            </a:p>
          </p:txBody>
        </p:sp>
        <p:sp>
          <p:nvSpPr>
            <p:cNvPr id="4572" name="Oval 323">
              <a:extLst>
                <a:ext uri="{FF2B5EF4-FFF2-40B4-BE49-F238E27FC236}">
                  <a16:creationId xmlns:a16="http://schemas.microsoft.com/office/drawing/2014/main" id="{E331CF2E-7F21-6D5E-98D5-F64EA313F852}"/>
                </a:ext>
              </a:extLst>
            </p:cNvPr>
            <p:cNvSpPr>
              <a:spLocks noChangeArrowheads="1"/>
            </p:cNvSpPr>
            <p:nvPr/>
          </p:nvSpPr>
          <p:spPr bwMode="auto">
            <a:xfrm>
              <a:off x="2248" y="2004"/>
              <a:ext cx="40" cy="37"/>
            </a:xfrm>
            <a:prstGeom prst="ellipse">
              <a:avLst/>
            </a:prstGeom>
            <a:solidFill>
              <a:srgbClr val="66CCFF"/>
            </a:solidFill>
            <a:ln w="4763">
              <a:solidFill>
                <a:srgbClr val="6565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fr-CA" altLang="fr-FR"/>
            </a:p>
          </p:txBody>
        </p:sp>
        <p:sp>
          <p:nvSpPr>
            <p:cNvPr id="4573" name="Oval 324">
              <a:extLst>
                <a:ext uri="{FF2B5EF4-FFF2-40B4-BE49-F238E27FC236}">
                  <a16:creationId xmlns:a16="http://schemas.microsoft.com/office/drawing/2014/main" id="{FA792C47-5DCC-F35A-57FC-ADDC9F439673}"/>
                </a:ext>
              </a:extLst>
            </p:cNvPr>
            <p:cNvSpPr>
              <a:spLocks noChangeArrowheads="1"/>
            </p:cNvSpPr>
            <p:nvPr/>
          </p:nvSpPr>
          <p:spPr bwMode="auto">
            <a:xfrm>
              <a:off x="2248" y="1957"/>
              <a:ext cx="40" cy="38"/>
            </a:xfrm>
            <a:prstGeom prst="ellipse">
              <a:avLst/>
            </a:prstGeom>
            <a:solidFill>
              <a:srgbClr val="66CCFF"/>
            </a:solidFill>
            <a:ln w="4763">
              <a:solidFill>
                <a:srgbClr val="6565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fr-CA" altLang="fr-FR"/>
            </a:p>
          </p:txBody>
        </p:sp>
        <p:sp>
          <p:nvSpPr>
            <p:cNvPr id="4574" name="Oval 325">
              <a:extLst>
                <a:ext uri="{FF2B5EF4-FFF2-40B4-BE49-F238E27FC236}">
                  <a16:creationId xmlns:a16="http://schemas.microsoft.com/office/drawing/2014/main" id="{2466A122-229D-F22C-AFDE-9013BBAF78AB}"/>
                </a:ext>
              </a:extLst>
            </p:cNvPr>
            <p:cNvSpPr>
              <a:spLocks noChangeArrowheads="1"/>
            </p:cNvSpPr>
            <p:nvPr/>
          </p:nvSpPr>
          <p:spPr bwMode="auto">
            <a:xfrm>
              <a:off x="2248" y="1912"/>
              <a:ext cx="40" cy="37"/>
            </a:xfrm>
            <a:prstGeom prst="ellipse">
              <a:avLst/>
            </a:prstGeom>
            <a:solidFill>
              <a:srgbClr val="66CCFF"/>
            </a:solidFill>
            <a:ln w="4763">
              <a:solidFill>
                <a:srgbClr val="6565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fr-CA" altLang="fr-FR"/>
            </a:p>
          </p:txBody>
        </p:sp>
        <p:sp>
          <p:nvSpPr>
            <p:cNvPr id="4575" name="Oval 326">
              <a:extLst>
                <a:ext uri="{FF2B5EF4-FFF2-40B4-BE49-F238E27FC236}">
                  <a16:creationId xmlns:a16="http://schemas.microsoft.com/office/drawing/2014/main" id="{8E8DFB5C-5A46-1471-EE34-6006BC5EB375}"/>
                </a:ext>
              </a:extLst>
            </p:cNvPr>
            <p:cNvSpPr>
              <a:spLocks noChangeArrowheads="1"/>
            </p:cNvSpPr>
            <p:nvPr/>
          </p:nvSpPr>
          <p:spPr bwMode="auto">
            <a:xfrm>
              <a:off x="2248" y="1866"/>
              <a:ext cx="40" cy="37"/>
            </a:xfrm>
            <a:prstGeom prst="ellipse">
              <a:avLst/>
            </a:prstGeom>
            <a:solidFill>
              <a:srgbClr val="66CCFF"/>
            </a:solidFill>
            <a:ln w="4763">
              <a:solidFill>
                <a:srgbClr val="6565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fr-CA" altLang="fr-FR"/>
            </a:p>
          </p:txBody>
        </p:sp>
        <p:sp>
          <p:nvSpPr>
            <p:cNvPr id="4576" name="Oval 327">
              <a:extLst>
                <a:ext uri="{FF2B5EF4-FFF2-40B4-BE49-F238E27FC236}">
                  <a16:creationId xmlns:a16="http://schemas.microsoft.com/office/drawing/2014/main" id="{2FB80BFC-796F-70E3-7152-17A3659BB8D2}"/>
                </a:ext>
              </a:extLst>
            </p:cNvPr>
            <p:cNvSpPr>
              <a:spLocks noChangeArrowheads="1"/>
            </p:cNvSpPr>
            <p:nvPr/>
          </p:nvSpPr>
          <p:spPr bwMode="auto">
            <a:xfrm>
              <a:off x="2248" y="1819"/>
              <a:ext cx="40" cy="38"/>
            </a:xfrm>
            <a:prstGeom prst="ellipse">
              <a:avLst/>
            </a:prstGeom>
            <a:solidFill>
              <a:srgbClr val="66CCFF"/>
            </a:solidFill>
            <a:ln w="4763">
              <a:solidFill>
                <a:srgbClr val="6565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fr-CA" altLang="fr-FR"/>
            </a:p>
          </p:txBody>
        </p:sp>
        <p:sp>
          <p:nvSpPr>
            <p:cNvPr id="4577" name="Oval 328">
              <a:extLst>
                <a:ext uri="{FF2B5EF4-FFF2-40B4-BE49-F238E27FC236}">
                  <a16:creationId xmlns:a16="http://schemas.microsoft.com/office/drawing/2014/main" id="{C1F908AD-7275-2150-0565-34F3CA644428}"/>
                </a:ext>
              </a:extLst>
            </p:cNvPr>
            <p:cNvSpPr>
              <a:spLocks noChangeArrowheads="1"/>
            </p:cNvSpPr>
            <p:nvPr/>
          </p:nvSpPr>
          <p:spPr bwMode="auto">
            <a:xfrm>
              <a:off x="2248" y="1774"/>
              <a:ext cx="40" cy="37"/>
            </a:xfrm>
            <a:prstGeom prst="ellipse">
              <a:avLst/>
            </a:prstGeom>
            <a:solidFill>
              <a:srgbClr val="66CCFF"/>
            </a:solidFill>
            <a:ln w="4763">
              <a:solidFill>
                <a:srgbClr val="6565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fr-CA" altLang="fr-FR"/>
            </a:p>
          </p:txBody>
        </p:sp>
        <p:sp>
          <p:nvSpPr>
            <p:cNvPr id="4578" name="Oval 329">
              <a:extLst>
                <a:ext uri="{FF2B5EF4-FFF2-40B4-BE49-F238E27FC236}">
                  <a16:creationId xmlns:a16="http://schemas.microsoft.com/office/drawing/2014/main" id="{0046CCA4-44BD-6A8A-705B-50E398EC0C92}"/>
                </a:ext>
              </a:extLst>
            </p:cNvPr>
            <p:cNvSpPr>
              <a:spLocks noChangeArrowheads="1"/>
            </p:cNvSpPr>
            <p:nvPr/>
          </p:nvSpPr>
          <p:spPr bwMode="auto">
            <a:xfrm>
              <a:off x="2248" y="1728"/>
              <a:ext cx="40" cy="37"/>
            </a:xfrm>
            <a:prstGeom prst="ellipse">
              <a:avLst/>
            </a:prstGeom>
            <a:solidFill>
              <a:srgbClr val="66CCFF"/>
            </a:solidFill>
            <a:ln w="4763">
              <a:solidFill>
                <a:srgbClr val="6565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fr-CA" altLang="fr-FR"/>
            </a:p>
          </p:txBody>
        </p:sp>
        <p:sp>
          <p:nvSpPr>
            <p:cNvPr id="4579" name="Oval 330">
              <a:extLst>
                <a:ext uri="{FF2B5EF4-FFF2-40B4-BE49-F238E27FC236}">
                  <a16:creationId xmlns:a16="http://schemas.microsoft.com/office/drawing/2014/main" id="{6BE2882F-5F79-A1A9-AD7C-0E512452E4FD}"/>
                </a:ext>
              </a:extLst>
            </p:cNvPr>
            <p:cNvSpPr>
              <a:spLocks noChangeArrowheads="1"/>
            </p:cNvSpPr>
            <p:nvPr/>
          </p:nvSpPr>
          <p:spPr bwMode="auto">
            <a:xfrm>
              <a:off x="2248" y="1682"/>
              <a:ext cx="40" cy="38"/>
            </a:xfrm>
            <a:prstGeom prst="ellipse">
              <a:avLst/>
            </a:prstGeom>
            <a:solidFill>
              <a:srgbClr val="66CCFF"/>
            </a:solidFill>
            <a:ln w="4763">
              <a:solidFill>
                <a:srgbClr val="6565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fr-CA" altLang="fr-FR"/>
            </a:p>
          </p:txBody>
        </p:sp>
        <p:sp>
          <p:nvSpPr>
            <p:cNvPr id="4580" name="Oval 331">
              <a:extLst>
                <a:ext uri="{FF2B5EF4-FFF2-40B4-BE49-F238E27FC236}">
                  <a16:creationId xmlns:a16="http://schemas.microsoft.com/office/drawing/2014/main" id="{F2AE4838-D088-54AB-7FEC-13C5B720007C}"/>
                </a:ext>
              </a:extLst>
            </p:cNvPr>
            <p:cNvSpPr>
              <a:spLocks noChangeArrowheads="1"/>
            </p:cNvSpPr>
            <p:nvPr/>
          </p:nvSpPr>
          <p:spPr bwMode="auto">
            <a:xfrm>
              <a:off x="2248" y="1636"/>
              <a:ext cx="40" cy="37"/>
            </a:xfrm>
            <a:prstGeom prst="ellipse">
              <a:avLst/>
            </a:prstGeom>
            <a:solidFill>
              <a:srgbClr val="66CCFF"/>
            </a:solidFill>
            <a:ln w="4763">
              <a:solidFill>
                <a:srgbClr val="6565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fr-CA" altLang="fr-FR"/>
            </a:p>
          </p:txBody>
        </p:sp>
        <p:sp>
          <p:nvSpPr>
            <p:cNvPr id="4581" name="Oval 332">
              <a:extLst>
                <a:ext uri="{FF2B5EF4-FFF2-40B4-BE49-F238E27FC236}">
                  <a16:creationId xmlns:a16="http://schemas.microsoft.com/office/drawing/2014/main" id="{A4AC89D7-AB9A-89A1-E4EE-20D03F5A55DF}"/>
                </a:ext>
              </a:extLst>
            </p:cNvPr>
            <p:cNvSpPr>
              <a:spLocks noChangeArrowheads="1"/>
            </p:cNvSpPr>
            <p:nvPr/>
          </p:nvSpPr>
          <p:spPr bwMode="auto">
            <a:xfrm>
              <a:off x="2248" y="1590"/>
              <a:ext cx="40" cy="37"/>
            </a:xfrm>
            <a:prstGeom prst="ellipse">
              <a:avLst/>
            </a:prstGeom>
            <a:solidFill>
              <a:srgbClr val="66CCFF"/>
            </a:solidFill>
            <a:ln w="4763">
              <a:solidFill>
                <a:srgbClr val="6565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fr-CA" altLang="fr-FR"/>
            </a:p>
          </p:txBody>
        </p:sp>
        <p:sp>
          <p:nvSpPr>
            <p:cNvPr id="4582" name="Oval 333">
              <a:extLst>
                <a:ext uri="{FF2B5EF4-FFF2-40B4-BE49-F238E27FC236}">
                  <a16:creationId xmlns:a16="http://schemas.microsoft.com/office/drawing/2014/main" id="{3012579F-3255-00AF-506B-3FB8D9ADCD5D}"/>
                </a:ext>
              </a:extLst>
            </p:cNvPr>
            <p:cNvSpPr>
              <a:spLocks noChangeArrowheads="1"/>
            </p:cNvSpPr>
            <p:nvPr/>
          </p:nvSpPr>
          <p:spPr bwMode="auto">
            <a:xfrm>
              <a:off x="2248" y="1544"/>
              <a:ext cx="40" cy="38"/>
            </a:xfrm>
            <a:prstGeom prst="ellipse">
              <a:avLst/>
            </a:prstGeom>
            <a:solidFill>
              <a:srgbClr val="66CCFF"/>
            </a:solidFill>
            <a:ln w="4763">
              <a:solidFill>
                <a:srgbClr val="6565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fr-CA" altLang="fr-FR"/>
            </a:p>
          </p:txBody>
        </p:sp>
        <p:sp>
          <p:nvSpPr>
            <p:cNvPr id="4583" name="Oval 334">
              <a:extLst>
                <a:ext uri="{FF2B5EF4-FFF2-40B4-BE49-F238E27FC236}">
                  <a16:creationId xmlns:a16="http://schemas.microsoft.com/office/drawing/2014/main" id="{AD0F283A-67DD-93A9-825C-138A76D2418C}"/>
                </a:ext>
              </a:extLst>
            </p:cNvPr>
            <p:cNvSpPr>
              <a:spLocks noChangeArrowheads="1"/>
            </p:cNvSpPr>
            <p:nvPr/>
          </p:nvSpPr>
          <p:spPr bwMode="auto">
            <a:xfrm>
              <a:off x="2248" y="1498"/>
              <a:ext cx="40" cy="37"/>
            </a:xfrm>
            <a:prstGeom prst="ellipse">
              <a:avLst/>
            </a:prstGeom>
            <a:solidFill>
              <a:srgbClr val="66CCFF"/>
            </a:solidFill>
            <a:ln w="4763">
              <a:solidFill>
                <a:srgbClr val="6565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fr-CA" altLang="fr-FR"/>
            </a:p>
          </p:txBody>
        </p:sp>
        <p:sp>
          <p:nvSpPr>
            <p:cNvPr id="4584" name="Oval 335">
              <a:extLst>
                <a:ext uri="{FF2B5EF4-FFF2-40B4-BE49-F238E27FC236}">
                  <a16:creationId xmlns:a16="http://schemas.microsoft.com/office/drawing/2014/main" id="{CF380021-6742-1244-1825-9BF918FA5DBB}"/>
                </a:ext>
              </a:extLst>
            </p:cNvPr>
            <p:cNvSpPr>
              <a:spLocks noChangeArrowheads="1"/>
            </p:cNvSpPr>
            <p:nvPr/>
          </p:nvSpPr>
          <p:spPr bwMode="auto">
            <a:xfrm>
              <a:off x="2248" y="1406"/>
              <a:ext cx="40" cy="38"/>
            </a:xfrm>
            <a:prstGeom prst="ellipse">
              <a:avLst/>
            </a:prstGeom>
            <a:solidFill>
              <a:srgbClr val="66CCFF"/>
            </a:solidFill>
            <a:ln w="4763">
              <a:solidFill>
                <a:srgbClr val="6565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fr-CA" altLang="fr-FR"/>
            </a:p>
          </p:txBody>
        </p:sp>
        <p:sp>
          <p:nvSpPr>
            <p:cNvPr id="4585" name="Oval 336">
              <a:extLst>
                <a:ext uri="{FF2B5EF4-FFF2-40B4-BE49-F238E27FC236}">
                  <a16:creationId xmlns:a16="http://schemas.microsoft.com/office/drawing/2014/main" id="{C2D2F004-83B5-BF62-9BC9-C0BA2CBB950E}"/>
                </a:ext>
              </a:extLst>
            </p:cNvPr>
            <p:cNvSpPr>
              <a:spLocks noChangeArrowheads="1"/>
            </p:cNvSpPr>
            <p:nvPr/>
          </p:nvSpPr>
          <p:spPr bwMode="auto">
            <a:xfrm>
              <a:off x="2248" y="1314"/>
              <a:ext cx="40" cy="38"/>
            </a:xfrm>
            <a:prstGeom prst="ellipse">
              <a:avLst/>
            </a:prstGeom>
            <a:solidFill>
              <a:srgbClr val="66CCFF"/>
            </a:solidFill>
            <a:ln w="4763">
              <a:solidFill>
                <a:srgbClr val="6565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fr-CA" altLang="fr-FR"/>
            </a:p>
          </p:txBody>
        </p:sp>
        <p:sp>
          <p:nvSpPr>
            <p:cNvPr id="4586" name="Oval 337">
              <a:extLst>
                <a:ext uri="{FF2B5EF4-FFF2-40B4-BE49-F238E27FC236}">
                  <a16:creationId xmlns:a16="http://schemas.microsoft.com/office/drawing/2014/main" id="{9A10E1A1-29B0-6F95-7FFC-57464610BCC6}"/>
                </a:ext>
              </a:extLst>
            </p:cNvPr>
            <p:cNvSpPr>
              <a:spLocks noChangeArrowheads="1"/>
            </p:cNvSpPr>
            <p:nvPr/>
          </p:nvSpPr>
          <p:spPr bwMode="auto">
            <a:xfrm>
              <a:off x="2248" y="1268"/>
              <a:ext cx="40" cy="38"/>
            </a:xfrm>
            <a:prstGeom prst="ellipse">
              <a:avLst/>
            </a:prstGeom>
            <a:solidFill>
              <a:srgbClr val="66CCFF"/>
            </a:solidFill>
            <a:ln w="4763">
              <a:solidFill>
                <a:srgbClr val="6565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fr-CA" altLang="fr-FR"/>
            </a:p>
          </p:txBody>
        </p:sp>
        <p:sp>
          <p:nvSpPr>
            <p:cNvPr id="4587" name="Oval 338">
              <a:extLst>
                <a:ext uri="{FF2B5EF4-FFF2-40B4-BE49-F238E27FC236}">
                  <a16:creationId xmlns:a16="http://schemas.microsoft.com/office/drawing/2014/main" id="{0FD0AEAA-3061-4FEE-1727-5DE877596957}"/>
                </a:ext>
              </a:extLst>
            </p:cNvPr>
            <p:cNvSpPr>
              <a:spLocks noChangeArrowheads="1"/>
            </p:cNvSpPr>
            <p:nvPr/>
          </p:nvSpPr>
          <p:spPr bwMode="auto">
            <a:xfrm>
              <a:off x="2248" y="1038"/>
              <a:ext cx="40" cy="38"/>
            </a:xfrm>
            <a:prstGeom prst="ellipse">
              <a:avLst/>
            </a:prstGeom>
            <a:solidFill>
              <a:srgbClr val="66CCFF"/>
            </a:solidFill>
            <a:ln w="4763">
              <a:solidFill>
                <a:srgbClr val="6565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fr-CA" altLang="fr-FR"/>
            </a:p>
          </p:txBody>
        </p:sp>
        <p:sp>
          <p:nvSpPr>
            <p:cNvPr id="4588" name="Oval 339">
              <a:extLst>
                <a:ext uri="{FF2B5EF4-FFF2-40B4-BE49-F238E27FC236}">
                  <a16:creationId xmlns:a16="http://schemas.microsoft.com/office/drawing/2014/main" id="{8BA4A1DD-1174-D0F1-6852-EA3C2C23AEBC}"/>
                </a:ext>
              </a:extLst>
            </p:cNvPr>
            <p:cNvSpPr>
              <a:spLocks noChangeArrowheads="1"/>
            </p:cNvSpPr>
            <p:nvPr/>
          </p:nvSpPr>
          <p:spPr bwMode="auto">
            <a:xfrm>
              <a:off x="2248" y="809"/>
              <a:ext cx="40" cy="37"/>
            </a:xfrm>
            <a:prstGeom prst="ellipse">
              <a:avLst/>
            </a:prstGeom>
            <a:solidFill>
              <a:srgbClr val="66CCFF"/>
            </a:solidFill>
            <a:ln w="4763">
              <a:solidFill>
                <a:srgbClr val="6565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fr-CA" altLang="fr-FR"/>
            </a:p>
          </p:txBody>
        </p:sp>
        <p:sp>
          <p:nvSpPr>
            <p:cNvPr id="4589" name="Oval 340">
              <a:extLst>
                <a:ext uri="{FF2B5EF4-FFF2-40B4-BE49-F238E27FC236}">
                  <a16:creationId xmlns:a16="http://schemas.microsoft.com/office/drawing/2014/main" id="{5932BFBF-A8DC-2BF4-C028-2616C5A7C750}"/>
                </a:ext>
              </a:extLst>
            </p:cNvPr>
            <p:cNvSpPr>
              <a:spLocks noChangeArrowheads="1"/>
            </p:cNvSpPr>
            <p:nvPr/>
          </p:nvSpPr>
          <p:spPr bwMode="auto">
            <a:xfrm>
              <a:off x="2317" y="2325"/>
              <a:ext cx="39" cy="38"/>
            </a:xfrm>
            <a:prstGeom prst="ellipse">
              <a:avLst/>
            </a:prstGeom>
            <a:solidFill>
              <a:srgbClr val="66CCFF"/>
            </a:solidFill>
            <a:ln w="4763">
              <a:solidFill>
                <a:srgbClr val="6565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fr-CA" altLang="fr-FR"/>
            </a:p>
          </p:txBody>
        </p:sp>
        <p:sp>
          <p:nvSpPr>
            <p:cNvPr id="4590" name="Oval 341">
              <a:extLst>
                <a:ext uri="{FF2B5EF4-FFF2-40B4-BE49-F238E27FC236}">
                  <a16:creationId xmlns:a16="http://schemas.microsoft.com/office/drawing/2014/main" id="{CCC44094-BA2F-62D3-6B6A-9E8EEF96CB35}"/>
                </a:ext>
              </a:extLst>
            </p:cNvPr>
            <p:cNvSpPr>
              <a:spLocks noChangeArrowheads="1"/>
            </p:cNvSpPr>
            <p:nvPr/>
          </p:nvSpPr>
          <p:spPr bwMode="auto">
            <a:xfrm>
              <a:off x="2317" y="2280"/>
              <a:ext cx="39" cy="37"/>
            </a:xfrm>
            <a:prstGeom prst="ellipse">
              <a:avLst/>
            </a:prstGeom>
            <a:solidFill>
              <a:srgbClr val="66CCFF"/>
            </a:solidFill>
            <a:ln w="4763">
              <a:solidFill>
                <a:srgbClr val="6565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fr-CA" altLang="fr-FR"/>
            </a:p>
          </p:txBody>
        </p:sp>
        <p:sp>
          <p:nvSpPr>
            <p:cNvPr id="4591" name="Oval 342">
              <a:extLst>
                <a:ext uri="{FF2B5EF4-FFF2-40B4-BE49-F238E27FC236}">
                  <a16:creationId xmlns:a16="http://schemas.microsoft.com/office/drawing/2014/main" id="{685A36B8-706C-AD44-C3E4-1DAE0DBAA0C7}"/>
                </a:ext>
              </a:extLst>
            </p:cNvPr>
            <p:cNvSpPr>
              <a:spLocks noChangeArrowheads="1"/>
            </p:cNvSpPr>
            <p:nvPr/>
          </p:nvSpPr>
          <p:spPr bwMode="auto">
            <a:xfrm>
              <a:off x="2317" y="2233"/>
              <a:ext cx="39" cy="38"/>
            </a:xfrm>
            <a:prstGeom prst="ellipse">
              <a:avLst/>
            </a:prstGeom>
            <a:solidFill>
              <a:srgbClr val="66CCFF"/>
            </a:solidFill>
            <a:ln w="4763">
              <a:solidFill>
                <a:srgbClr val="6565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fr-CA" altLang="fr-FR"/>
            </a:p>
          </p:txBody>
        </p:sp>
        <p:sp>
          <p:nvSpPr>
            <p:cNvPr id="4592" name="Oval 343">
              <a:extLst>
                <a:ext uri="{FF2B5EF4-FFF2-40B4-BE49-F238E27FC236}">
                  <a16:creationId xmlns:a16="http://schemas.microsoft.com/office/drawing/2014/main" id="{EF8DAE5D-A40B-42E2-45A2-1B73458B9E95}"/>
                </a:ext>
              </a:extLst>
            </p:cNvPr>
            <p:cNvSpPr>
              <a:spLocks noChangeArrowheads="1"/>
            </p:cNvSpPr>
            <p:nvPr/>
          </p:nvSpPr>
          <p:spPr bwMode="auto">
            <a:xfrm>
              <a:off x="2317" y="2187"/>
              <a:ext cx="39" cy="38"/>
            </a:xfrm>
            <a:prstGeom prst="ellipse">
              <a:avLst/>
            </a:prstGeom>
            <a:solidFill>
              <a:srgbClr val="66CCFF"/>
            </a:solidFill>
            <a:ln w="4763">
              <a:solidFill>
                <a:srgbClr val="6565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fr-CA" altLang="fr-FR"/>
            </a:p>
          </p:txBody>
        </p:sp>
        <p:sp>
          <p:nvSpPr>
            <p:cNvPr id="4593" name="Oval 344">
              <a:extLst>
                <a:ext uri="{FF2B5EF4-FFF2-40B4-BE49-F238E27FC236}">
                  <a16:creationId xmlns:a16="http://schemas.microsoft.com/office/drawing/2014/main" id="{364B2DD0-C8E4-E88C-C595-2A1371F88C7D}"/>
                </a:ext>
              </a:extLst>
            </p:cNvPr>
            <p:cNvSpPr>
              <a:spLocks noChangeArrowheads="1"/>
            </p:cNvSpPr>
            <p:nvPr/>
          </p:nvSpPr>
          <p:spPr bwMode="auto">
            <a:xfrm>
              <a:off x="2317" y="2142"/>
              <a:ext cx="39" cy="37"/>
            </a:xfrm>
            <a:prstGeom prst="ellipse">
              <a:avLst/>
            </a:prstGeom>
            <a:solidFill>
              <a:srgbClr val="66CCFF"/>
            </a:solidFill>
            <a:ln w="4763">
              <a:solidFill>
                <a:srgbClr val="6565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fr-CA" altLang="fr-FR"/>
            </a:p>
          </p:txBody>
        </p:sp>
        <p:sp>
          <p:nvSpPr>
            <p:cNvPr id="4594" name="Oval 345">
              <a:extLst>
                <a:ext uri="{FF2B5EF4-FFF2-40B4-BE49-F238E27FC236}">
                  <a16:creationId xmlns:a16="http://schemas.microsoft.com/office/drawing/2014/main" id="{9DA1E4A6-158A-AF47-D542-DDB1CB743600}"/>
                </a:ext>
              </a:extLst>
            </p:cNvPr>
            <p:cNvSpPr>
              <a:spLocks noChangeArrowheads="1"/>
            </p:cNvSpPr>
            <p:nvPr/>
          </p:nvSpPr>
          <p:spPr bwMode="auto">
            <a:xfrm>
              <a:off x="2317" y="2095"/>
              <a:ext cx="39" cy="38"/>
            </a:xfrm>
            <a:prstGeom prst="ellipse">
              <a:avLst/>
            </a:prstGeom>
            <a:solidFill>
              <a:srgbClr val="66CCFF"/>
            </a:solidFill>
            <a:ln w="4763">
              <a:solidFill>
                <a:srgbClr val="6565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fr-CA" altLang="fr-FR"/>
            </a:p>
          </p:txBody>
        </p:sp>
        <p:sp>
          <p:nvSpPr>
            <p:cNvPr id="4595" name="Oval 346">
              <a:extLst>
                <a:ext uri="{FF2B5EF4-FFF2-40B4-BE49-F238E27FC236}">
                  <a16:creationId xmlns:a16="http://schemas.microsoft.com/office/drawing/2014/main" id="{C0293FBA-1CC1-4976-077F-7476DD7655AF}"/>
                </a:ext>
              </a:extLst>
            </p:cNvPr>
            <p:cNvSpPr>
              <a:spLocks noChangeArrowheads="1"/>
            </p:cNvSpPr>
            <p:nvPr/>
          </p:nvSpPr>
          <p:spPr bwMode="auto">
            <a:xfrm>
              <a:off x="2317" y="2050"/>
              <a:ext cx="39" cy="37"/>
            </a:xfrm>
            <a:prstGeom prst="ellipse">
              <a:avLst/>
            </a:prstGeom>
            <a:solidFill>
              <a:srgbClr val="66CCFF"/>
            </a:solidFill>
            <a:ln w="4763">
              <a:solidFill>
                <a:srgbClr val="6565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fr-CA" altLang="fr-FR"/>
            </a:p>
          </p:txBody>
        </p:sp>
        <p:sp>
          <p:nvSpPr>
            <p:cNvPr id="4596" name="Oval 347">
              <a:extLst>
                <a:ext uri="{FF2B5EF4-FFF2-40B4-BE49-F238E27FC236}">
                  <a16:creationId xmlns:a16="http://schemas.microsoft.com/office/drawing/2014/main" id="{5EF3DD21-A6A4-7A8F-89B3-F4DF8D0DDFAA}"/>
                </a:ext>
              </a:extLst>
            </p:cNvPr>
            <p:cNvSpPr>
              <a:spLocks noChangeArrowheads="1"/>
            </p:cNvSpPr>
            <p:nvPr/>
          </p:nvSpPr>
          <p:spPr bwMode="auto">
            <a:xfrm>
              <a:off x="2317" y="2004"/>
              <a:ext cx="39" cy="37"/>
            </a:xfrm>
            <a:prstGeom prst="ellipse">
              <a:avLst/>
            </a:prstGeom>
            <a:solidFill>
              <a:srgbClr val="66CCFF"/>
            </a:solidFill>
            <a:ln w="4763">
              <a:solidFill>
                <a:srgbClr val="6565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fr-CA" altLang="fr-FR"/>
            </a:p>
          </p:txBody>
        </p:sp>
        <p:sp>
          <p:nvSpPr>
            <p:cNvPr id="4597" name="Oval 348">
              <a:extLst>
                <a:ext uri="{FF2B5EF4-FFF2-40B4-BE49-F238E27FC236}">
                  <a16:creationId xmlns:a16="http://schemas.microsoft.com/office/drawing/2014/main" id="{19CAB90E-E92A-9577-C8BC-2CC9FC977519}"/>
                </a:ext>
              </a:extLst>
            </p:cNvPr>
            <p:cNvSpPr>
              <a:spLocks noChangeArrowheads="1"/>
            </p:cNvSpPr>
            <p:nvPr/>
          </p:nvSpPr>
          <p:spPr bwMode="auto">
            <a:xfrm>
              <a:off x="2317" y="1957"/>
              <a:ext cx="39" cy="38"/>
            </a:xfrm>
            <a:prstGeom prst="ellipse">
              <a:avLst/>
            </a:prstGeom>
            <a:solidFill>
              <a:srgbClr val="66CCFF"/>
            </a:solidFill>
            <a:ln w="4763">
              <a:solidFill>
                <a:srgbClr val="6565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fr-CA" altLang="fr-FR"/>
            </a:p>
          </p:txBody>
        </p:sp>
        <p:sp>
          <p:nvSpPr>
            <p:cNvPr id="4598" name="Oval 349">
              <a:extLst>
                <a:ext uri="{FF2B5EF4-FFF2-40B4-BE49-F238E27FC236}">
                  <a16:creationId xmlns:a16="http://schemas.microsoft.com/office/drawing/2014/main" id="{31E27060-726E-68D5-5B15-671ED3A02098}"/>
                </a:ext>
              </a:extLst>
            </p:cNvPr>
            <p:cNvSpPr>
              <a:spLocks noChangeArrowheads="1"/>
            </p:cNvSpPr>
            <p:nvPr/>
          </p:nvSpPr>
          <p:spPr bwMode="auto">
            <a:xfrm>
              <a:off x="2317" y="1912"/>
              <a:ext cx="39" cy="37"/>
            </a:xfrm>
            <a:prstGeom prst="ellipse">
              <a:avLst/>
            </a:prstGeom>
            <a:solidFill>
              <a:srgbClr val="66CCFF"/>
            </a:solidFill>
            <a:ln w="4763">
              <a:solidFill>
                <a:srgbClr val="6565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fr-CA" altLang="fr-FR"/>
            </a:p>
          </p:txBody>
        </p:sp>
        <p:sp>
          <p:nvSpPr>
            <p:cNvPr id="4599" name="Oval 350">
              <a:extLst>
                <a:ext uri="{FF2B5EF4-FFF2-40B4-BE49-F238E27FC236}">
                  <a16:creationId xmlns:a16="http://schemas.microsoft.com/office/drawing/2014/main" id="{BDFB72FB-899E-196C-DFC6-47B3474821E2}"/>
                </a:ext>
              </a:extLst>
            </p:cNvPr>
            <p:cNvSpPr>
              <a:spLocks noChangeArrowheads="1"/>
            </p:cNvSpPr>
            <p:nvPr/>
          </p:nvSpPr>
          <p:spPr bwMode="auto">
            <a:xfrm>
              <a:off x="2317" y="1866"/>
              <a:ext cx="39" cy="37"/>
            </a:xfrm>
            <a:prstGeom prst="ellipse">
              <a:avLst/>
            </a:prstGeom>
            <a:solidFill>
              <a:srgbClr val="66CCFF"/>
            </a:solidFill>
            <a:ln w="4763">
              <a:solidFill>
                <a:srgbClr val="6565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fr-CA" altLang="fr-FR"/>
            </a:p>
          </p:txBody>
        </p:sp>
        <p:sp>
          <p:nvSpPr>
            <p:cNvPr id="4600" name="Oval 351">
              <a:extLst>
                <a:ext uri="{FF2B5EF4-FFF2-40B4-BE49-F238E27FC236}">
                  <a16:creationId xmlns:a16="http://schemas.microsoft.com/office/drawing/2014/main" id="{2E5418F9-C60E-5092-EAAA-B3B2F7DCC6BF}"/>
                </a:ext>
              </a:extLst>
            </p:cNvPr>
            <p:cNvSpPr>
              <a:spLocks noChangeArrowheads="1"/>
            </p:cNvSpPr>
            <p:nvPr/>
          </p:nvSpPr>
          <p:spPr bwMode="auto">
            <a:xfrm>
              <a:off x="2317" y="1819"/>
              <a:ext cx="39" cy="38"/>
            </a:xfrm>
            <a:prstGeom prst="ellipse">
              <a:avLst/>
            </a:prstGeom>
            <a:solidFill>
              <a:srgbClr val="66CCFF"/>
            </a:solidFill>
            <a:ln w="4763">
              <a:solidFill>
                <a:srgbClr val="6565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fr-CA" altLang="fr-FR"/>
            </a:p>
          </p:txBody>
        </p:sp>
        <p:sp>
          <p:nvSpPr>
            <p:cNvPr id="4601" name="Oval 352">
              <a:extLst>
                <a:ext uri="{FF2B5EF4-FFF2-40B4-BE49-F238E27FC236}">
                  <a16:creationId xmlns:a16="http://schemas.microsoft.com/office/drawing/2014/main" id="{A0A271AA-B266-12B5-BB78-30CB447E055E}"/>
                </a:ext>
              </a:extLst>
            </p:cNvPr>
            <p:cNvSpPr>
              <a:spLocks noChangeArrowheads="1"/>
            </p:cNvSpPr>
            <p:nvPr/>
          </p:nvSpPr>
          <p:spPr bwMode="auto">
            <a:xfrm>
              <a:off x="2317" y="1774"/>
              <a:ext cx="39" cy="37"/>
            </a:xfrm>
            <a:prstGeom prst="ellipse">
              <a:avLst/>
            </a:prstGeom>
            <a:solidFill>
              <a:srgbClr val="66CCFF"/>
            </a:solidFill>
            <a:ln w="4763">
              <a:solidFill>
                <a:srgbClr val="6565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fr-CA" altLang="fr-FR"/>
            </a:p>
          </p:txBody>
        </p:sp>
        <p:sp>
          <p:nvSpPr>
            <p:cNvPr id="4602" name="Oval 353">
              <a:extLst>
                <a:ext uri="{FF2B5EF4-FFF2-40B4-BE49-F238E27FC236}">
                  <a16:creationId xmlns:a16="http://schemas.microsoft.com/office/drawing/2014/main" id="{9AACF648-5A27-7306-85D3-A48164C515B0}"/>
                </a:ext>
              </a:extLst>
            </p:cNvPr>
            <p:cNvSpPr>
              <a:spLocks noChangeArrowheads="1"/>
            </p:cNvSpPr>
            <p:nvPr/>
          </p:nvSpPr>
          <p:spPr bwMode="auto">
            <a:xfrm>
              <a:off x="2317" y="1728"/>
              <a:ext cx="39" cy="37"/>
            </a:xfrm>
            <a:prstGeom prst="ellipse">
              <a:avLst/>
            </a:prstGeom>
            <a:solidFill>
              <a:srgbClr val="66CCFF"/>
            </a:solidFill>
            <a:ln w="4763">
              <a:solidFill>
                <a:srgbClr val="6565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fr-CA" altLang="fr-FR"/>
            </a:p>
          </p:txBody>
        </p:sp>
        <p:sp>
          <p:nvSpPr>
            <p:cNvPr id="4603" name="Oval 354">
              <a:extLst>
                <a:ext uri="{FF2B5EF4-FFF2-40B4-BE49-F238E27FC236}">
                  <a16:creationId xmlns:a16="http://schemas.microsoft.com/office/drawing/2014/main" id="{8816196B-1750-F1F4-8E4B-7D535FDA580D}"/>
                </a:ext>
              </a:extLst>
            </p:cNvPr>
            <p:cNvSpPr>
              <a:spLocks noChangeArrowheads="1"/>
            </p:cNvSpPr>
            <p:nvPr/>
          </p:nvSpPr>
          <p:spPr bwMode="auto">
            <a:xfrm>
              <a:off x="2317" y="1682"/>
              <a:ext cx="39" cy="38"/>
            </a:xfrm>
            <a:prstGeom prst="ellipse">
              <a:avLst/>
            </a:prstGeom>
            <a:solidFill>
              <a:srgbClr val="66CCFF"/>
            </a:solidFill>
            <a:ln w="4763">
              <a:solidFill>
                <a:srgbClr val="6565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fr-CA" altLang="fr-FR"/>
            </a:p>
          </p:txBody>
        </p:sp>
        <p:sp>
          <p:nvSpPr>
            <p:cNvPr id="4604" name="Oval 355">
              <a:extLst>
                <a:ext uri="{FF2B5EF4-FFF2-40B4-BE49-F238E27FC236}">
                  <a16:creationId xmlns:a16="http://schemas.microsoft.com/office/drawing/2014/main" id="{8C132534-B59D-E2DD-EB0F-EEBEC301A99C}"/>
                </a:ext>
              </a:extLst>
            </p:cNvPr>
            <p:cNvSpPr>
              <a:spLocks noChangeArrowheads="1"/>
            </p:cNvSpPr>
            <p:nvPr/>
          </p:nvSpPr>
          <p:spPr bwMode="auto">
            <a:xfrm>
              <a:off x="2317" y="1636"/>
              <a:ext cx="39" cy="37"/>
            </a:xfrm>
            <a:prstGeom prst="ellipse">
              <a:avLst/>
            </a:prstGeom>
            <a:solidFill>
              <a:srgbClr val="66CCFF"/>
            </a:solidFill>
            <a:ln w="4763">
              <a:solidFill>
                <a:srgbClr val="6565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fr-CA" altLang="fr-FR"/>
            </a:p>
          </p:txBody>
        </p:sp>
        <p:sp>
          <p:nvSpPr>
            <p:cNvPr id="4605" name="Oval 356">
              <a:extLst>
                <a:ext uri="{FF2B5EF4-FFF2-40B4-BE49-F238E27FC236}">
                  <a16:creationId xmlns:a16="http://schemas.microsoft.com/office/drawing/2014/main" id="{459A5BAB-D4CD-91F7-B00F-8798D6013CD0}"/>
                </a:ext>
              </a:extLst>
            </p:cNvPr>
            <p:cNvSpPr>
              <a:spLocks noChangeArrowheads="1"/>
            </p:cNvSpPr>
            <p:nvPr/>
          </p:nvSpPr>
          <p:spPr bwMode="auto">
            <a:xfrm>
              <a:off x="2317" y="1590"/>
              <a:ext cx="39" cy="37"/>
            </a:xfrm>
            <a:prstGeom prst="ellipse">
              <a:avLst/>
            </a:prstGeom>
            <a:solidFill>
              <a:srgbClr val="66CCFF"/>
            </a:solidFill>
            <a:ln w="4763">
              <a:solidFill>
                <a:srgbClr val="6565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fr-CA" altLang="fr-FR"/>
            </a:p>
          </p:txBody>
        </p:sp>
        <p:sp>
          <p:nvSpPr>
            <p:cNvPr id="4606" name="Oval 357">
              <a:extLst>
                <a:ext uri="{FF2B5EF4-FFF2-40B4-BE49-F238E27FC236}">
                  <a16:creationId xmlns:a16="http://schemas.microsoft.com/office/drawing/2014/main" id="{3BE01A2B-6000-E320-6BB8-96E0D102D12B}"/>
                </a:ext>
              </a:extLst>
            </p:cNvPr>
            <p:cNvSpPr>
              <a:spLocks noChangeArrowheads="1"/>
            </p:cNvSpPr>
            <p:nvPr/>
          </p:nvSpPr>
          <p:spPr bwMode="auto">
            <a:xfrm>
              <a:off x="2317" y="1544"/>
              <a:ext cx="39" cy="38"/>
            </a:xfrm>
            <a:prstGeom prst="ellipse">
              <a:avLst/>
            </a:prstGeom>
            <a:solidFill>
              <a:srgbClr val="66CCFF"/>
            </a:solidFill>
            <a:ln w="4763">
              <a:solidFill>
                <a:srgbClr val="6565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fr-CA" altLang="fr-FR"/>
            </a:p>
          </p:txBody>
        </p:sp>
        <p:sp>
          <p:nvSpPr>
            <p:cNvPr id="4607" name="Oval 358">
              <a:extLst>
                <a:ext uri="{FF2B5EF4-FFF2-40B4-BE49-F238E27FC236}">
                  <a16:creationId xmlns:a16="http://schemas.microsoft.com/office/drawing/2014/main" id="{30DAD8F3-D0F0-48C7-5532-9E75BD05357B}"/>
                </a:ext>
              </a:extLst>
            </p:cNvPr>
            <p:cNvSpPr>
              <a:spLocks noChangeArrowheads="1"/>
            </p:cNvSpPr>
            <p:nvPr/>
          </p:nvSpPr>
          <p:spPr bwMode="auto">
            <a:xfrm>
              <a:off x="2317" y="1498"/>
              <a:ext cx="39" cy="37"/>
            </a:xfrm>
            <a:prstGeom prst="ellipse">
              <a:avLst/>
            </a:prstGeom>
            <a:solidFill>
              <a:srgbClr val="66CCFF"/>
            </a:solidFill>
            <a:ln w="4763">
              <a:solidFill>
                <a:srgbClr val="6565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fr-CA" altLang="fr-FR"/>
            </a:p>
          </p:txBody>
        </p:sp>
        <p:sp>
          <p:nvSpPr>
            <p:cNvPr id="4608" name="Oval 359">
              <a:extLst>
                <a:ext uri="{FF2B5EF4-FFF2-40B4-BE49-F238E27FC236}">
                  <a16:creationId xmlns:a16="http://schemas.microsoft.com/office/drawing/2014/main" id="{2575DE10-3D18-1946-4ACC-6D2CEB7F2938}"/>
                </a:ext>
              </a:extLst>
            </p:cNvPr>
            <p:cNvSpPr>
              <a:spLocks noChangeArrowheads="1"/>
            </p:cNvSpPr>
            <p:nvPr/>
          </p:nvSpPr>
          <p:spPr bwMode="auto">
            <a:xfrm>
              <a:off x="2317" y="1452"/>
              <a:ext cx="39" cy="38"/>
            </a:xfrm>
            <a:prstGeom prst="ellipse">
              <a:avLst/>
            </a:prstGeom>
            <a:solidFill>
              <a:srgbClr val="66CCFF"/>
            </a:solidFill>
            <a:ln w="4763">
              <a:solidFill>
                <a:srgbClr val="6565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fr-CA" altLang="fr-FR"/>
            </a:p>
          </p:txBody>
        </p:sp>
        <p:sp>
          <p:nvSpPr>
            <p:cNvPr id="4609" name="Oval 360">
              <a:extLst>
                <a:ext uri="{FF2B5EF4-FFF2-40B4-BE49-F238E27FC236}">
                  <a16:creationId xmlns:a16="http://schemas.microsoft.com/office/drawing/2014/main" id="{2B4FD52A-942A-F2FE-9A3B-A9D57C9B719E}"/>
                </a:ext>
              </a:extLst>
            </p:cNvPr>
            <p:cNvSpPr>
              <a:spLocks noChangeArrowheads="1"/>
            </p:cNvSpPr>
            <p:nvPr/>
          </p:nvSpPr>
          <p:spPr bwMode="auto">
            <a:xfrm>
              <a:off x="2317" y="1406"/>
              <a:ext cx="39" cy="38"/>
            </a:xfrm>
            <a:prstGeom prst="ellipse">
              <a:avLst/>
            </a:prstGeom>
            <a:solidFill>
              <a:srgbClr val="66CCFF"/>
            </a:solidFill>
            <a:ln w="4763">
              <a:solidFill>
                <a:srgbClr val="6565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fr-CA" altLang="fr-FR"/>
            </a:p>
          </p:txBody>
        </p:sp>
        <p:sp>
          <p:nvSpPr>
            <p:cNvPr id="4610" name="Oval 361">
              <a:extLst>
                <a:ext uri="{FF2B5EF4-FFF2-40B4-BE49-F238E27FC236}">
                  <a16:creationId xmlns:a16="http://schemas.microsoft.com/office/drawing/2014/main" id="{50B6DE0F-6E86-3396-72DF-0B73A9EF91DD}"/>
                </a:ext>
              </a:extLst>
            </p:cNvPr>
            <p:cNvSpPr>
              <a:spLocks noChangeArrowheads="1"/>
            </p:cNvSpPr>
            <p:nvPr/>
          </p:nvSpPr>
          <p:spPr bwMode="auto">
            <a:xfrm>
              <a:off x="2317" y="1360"/>
              <a:ext cx="39" cy="37"/>
            </a:xfrm>
            <a:prstGeom prst="ellipse">
              <a:avLst/>
            </a:prstGeom>
            <a:solidFill>
              <a:srgbClr val="66CCFF"/>
            </a:solidFill>
            <a:ln w="4763">
              <a:solidFill>
                <a:srgbClr val="6565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fr-CA" altLang="fr-FR"/>
            </a:p>
          </p:txBody>
        </p:sp>
        <p:sp>
          <p:nvSpPr>
            <p:cNvPr id="4611" name="Oval 362">
              <a:extLst>
                <a:ext uri="{FF2B5EF4-FFF2-40B4-BE49-F238E27FC236}">
                  <a16:creationId xmlns:a16="http://schemas.microsoft.com/office/drawing/2014/main" id="{55B9AAB8-1B6D-B783-C745-69E6A544FACD}"/>
                </a:ext>
              </a:extLst>
            </p:cNvPr>
            <p:cNvSpPr>
              <a:spLocks noChangeArrowheads="1"/>
            </p:cNvSpPr>
            <p:nvPr/>
          </p:nvSpPr>
          <p:spPr bwMode="auto">
            <a:xfrm>
              <a:off x="2317" y="1268"/>
              <a:ext cx="39" cy="38"/>
            </a:xfrm>
            <a:prstGeom prst="ellipse">
              <a:avLst/>
            </a:prstGeom>
            <a:solidFill>
              <a:srgbClr val="66CCFF"/>
            </a:solidFill>
            <a:ln w="4763">
              <a:solidFill>
                <a:srgbClr val="6565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fr-CA" altLang="fr-FR"/>
            </a:p>
          </p:txBody>
        </p:sp>
        <p:sp>
          <p:nvSpPr>
            <p:cNvPr id="4612" name="Oval 363">
              <a:extLst>
                <a:ext uri="{FF2B5EF4-FFF2-40B4-BE49-F238E27FC236}">
                  <a16:creationId xmlns:a16="http://schemas.microsoft.com/office/drawing/2014/main" id="{01B3528B-3E29-9042-772F-9AD74ABE3C16}"/>
                </a:ext>
              </a:extLst>
            </p:cNvPr>
            <p:cNvSpPr>
              <a:spLocks noChangeArrowheads="1"/>
            </p:cNvSpPr>
            <p:nvPr/>
          </p:nvSpPr>
          <p:spPr bwMode="auto">
            <a:xfrm>
              <a:off x="2317" y="1176"/>
              <a:ext cx="39" cy="38"/>
            </a:xfrm>
            <a:prstGeom prst="ellipse">
              <a:avLst/>
            </a:prstGeom>
            <a:solidFill>
              <a:srgbClr val="66CCFF"/>
            </a:solidFill>
            <a:ln w="4763">
              <a:solidFill>
                <a:srgbClr val="6565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fr-CA" altLang="fr-FR"/>
            </a:p>
          </p:txBody>
        </p:sp>
        <p:sp>
          <p:nvSpPr>
            <p:cNvPr id="4613" name="Oval 364">
              <a:extLst>
                <a:ext uri="{FF2B5EF4-FFF2-40B4-BE49-F238E27FC236}">
                  <a16:creationId xmlns:a16="http://schemas.microsoft.com/office/drawing/2014/main" id="{F722170E-9DF1-43AD-8598-9C9F8B6A5794}"/>
                </a:ext>
              </a:extLst>
            </p:cNvPr>
            <p:cNvSpPr>
              <a:spLocks noChangeArrowheads="1"/>
            </p:cNvSpPr>
            <p:nvPr/>
          </p:nvSpPr>
          <p:spPr bwMode="auto">
            <a:xfrm>
              <a:off x="2317" y="717"/>
              <a:ext cx="39" cy="37"/>
            </a:xfrm>
            <a:prstGeom prst="ellipse">
              <a:avLst/>
            </a:prstGeom>
            <a:solidFill>
              <a:srgbClr val="66CCFF"/>
            </a:solidFill>
            <a:ln w="4763">
              <a:solidFill>
                <a:srgbClr val="6565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fr-CA" altLang="fr-FR"/>
            </a:p>
          </p:txBody>
        </p:sp>
        <p:sp>
          <p:nvSpPr>
            <p:cNvPr id="4614" name="Oval 365">
              <a:extLst>
                <a:ext uri="{FF2B5EF4-FFF2-40B4-BE49-F238E27FC236}">
                  <a16:creationId xmlns:a16="http://schemas.microsoft.com/office/drawing/2014/main" id="{81669B52-8E5A-CDA5-B169-4B3E966D56F7}"/>
                </a:ext>
              </a:extLst>
            </p:cNvPr>
            <p:cNvSpPr>
              <a:spLocks noChangeArrowheads="1"/>
            </p:cNvSpPr>
            <p:nvPr/>
          </p:nvSpPr>
          <p:spPr bwMode="auto">
            <a:xfrm>
              <a:off x="2317" y="532"/>
              <a:ext cx="39" cy="38"/>
            </a:xfrm>
            <a:prstGeom prst="ellipse">
              <a:avLst/>
            </a:prstGeom>
            <a:solidFill>
              <a:srgbClr val="66CCFF"/>
            </a:solidFill>
            <a:ln w="4763">
              <a:solidFill>
                <a:srgbClr val="6565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fr-CA" altLang="fr-FR"/>
            </a:p>
          </p:txBody>
        </p:sp>
        <p:sp>
          <p:nvSpPr>
            <p:cNvPr id="4615" name="Oval 366">
              <a:extLst>
                <a:ext uri="{FF2B5EF4-FFF2-40B4-BE49-F238E27FC236}">
                  <a16:creationId xmlns:a16="http://schemas.microsoft.com/office/drawing/2014/main" id="{01749CED-CAE6-F85D-89AD-018B0F20F79A}"/>
                </a:ext>
              </a:extLst>
            </p:cNvPr>
            <p:cNvSpPr>
              <a:spLocks noChangeArrowheads="1"/>
            </p:cNvSpPr>
            <p:nvPr/>
          </p:nvSpPr>
          <p:spPr bwMode="auto">
            <a:xfrm>
              <a:off x="2385" y="2280"/>
              <a:ext cx="40" cy="37"/>
            </a:xfrm>
            <a:prstGeom prst="ellipse">
              <a:avLst/>
            </a:prstGeom>
            <a:solidFill>
              <a:srgbClr val="66CCFF"/>
            </a:solidFill>
            <a:ln w="4763">
              <a:solidFill>
                <a:srgbClr val="6565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fr-CA" altLang="fr-FR"/>
            </a:p>
          </p:txBody>
        </p:sp>
        <p:sp>
          <p:nvSpPr>
            <p:cNvPr id="4616" name="Oval 367">
              <a:extLst>
                <a:ext uri="{FF2B5EF4-FFF2-40B4-BE49-F238E27FC236}">
                  <a16:creationId xmlns:a16="http://schemas.microsoft.com/office/drawing/2014/main" id="{B33E46F6-C74E-5278-258A-5E6AC86E9D8D}"/>
                </a:ext>
              </a:extLst>
            </p:cNvPr>
            <p:cNvSpPr>
              <a:spLocks noChangeArrowheads="1"/>
            </p:cNvSpPr>
            <p:nvPr/>
          </p:nvSpPr>
          <p:spPr bwMode="auto">
            <a:xfrm>
              <a:off x="2385" y="2233"/>
              <a:ext cx="40" cy="38"/>
            </a:xfrm>
            <a:prstGeom prst="ellipse">
              <a:avLst/>
            </a:prstGeom>
            <a:solidFill>
              <a:srgbClr val="66CCFF"/>
            </a:solidFill>
            <a:ln w="4763">
              <a:solidFill>
                <a:srgbClr val="6565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fr-CA" altLang="fr-FR"/>
            </a:p>
          </p:txBody>
        </p:sp>
        <p:sp>
          <p:nvSpPr>
            <p:cNvPr id="4617" name="Oval 368">
              <a:extLst>
                <a:ext uri="{FF2B5EF4-FFF2-40B4-BE49-F238E27FC236}">
                  <a16:creationId xmlns:a16="http://schemas.microsoft.com/office/drawing/2014/main" id="{5A021E86-CE2A-6A9D-4F93-A0BA4DBBA98B}"/>
                </a:ext>
              </a:extLst>
            </p:cNvPr>
            <p:cNvSpPr>
              <a:spLocks noChangeArrowheads="1"/>
            </p:cNvSpPr>
            <p:nvPr/>
          </p:nvSpPr>
          <p:spPr bwMode="auto">
            <a:xfrm>
              <a:off x="2385" y="2187"/>
              <a:ext cx="40" cy="38"/>
            </a:xfrm>
            <a:prstGeom prst="ellipse">
              <a:avLst/>
            </a:prstGeom>
            <a:solidFill>
              <a:srgbClr val="66CCFF"/>
            </a:solidFill>
            <a:ln w="4763">
              <a:solidFill>
                <a:srgbClr val="6565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fr-CA" altLang="fr-FR"/>
            </a:p>
          </p:txBody>
        </p:sp>
        <p:sp>
          <p:nvSpPr>
            <p:cNvPr id="4618" name="Oval 369">
              <a:extLst>
                <a:ext uri="{FF2B5EF4-FFF2-40B4-BE49-F238E27FC236}">
                  <a16:creationId xmlns:a16="http://schemas.microsoft.com/office/drawing/2014/main" id="{AC7816C2-D834-75EF-7EB4-6DC685CD06EF}"/>
                </a:ext>
              </a:extLst>
            </p:cNvPr>
            <p:cNvSpPr>
              <a:spLocks noChangeArrowheads="1"/>
            </p:cNvSpPr>
            <p:nvPr/>
          </p:nvSpPr>
          <p:spPr bwMode="auto">
            <a:xfrm>
              <a:off x="2385" y="2142"/>
              <a:ext cx="40" cy="37"/>
            </a:xfrm>
            <a:prstGeom prst="ellipse">
              <a:avLst/>
            </a:prstGeom>
            <a:solidFill>
              <a:srgbClr val="66CCFF"/>
            </a:solidFill>
            <a:ln w="4763">
              <a:solidFill>
                <a:srgbClr val="6565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fr-CA" altLang="fr-FR"/>
            </a:p>
          </p:txBody>
        </p:sp>
        <p:sp>
          <p:nvSpPr>
            <p:cNvPr id="4619" name="Oval 370">
              <a:extLst>
                <a:ext uri="{FF2B5EF4-FFF2-40B4-BE49-F238E27FC236}">
                  <a16:creationId xmlns:a16="http://schemas.microsoft.com/office/drawing/2014/main" id="{9394CDFA-8096-2E93-75F5-728CA0EE13A6}"/>
                </a:ext>
              </a:extLst>
            </p:cNvPr>
            <p:cNvSpPr>
              <a:spLocks noChangeArrowheads="1"/>
            </p:cNvSpPr>
            <p:nvPr/>
          </p:nvSpPr>
          <p:spPr bwMode="auto">
            <a:xfrm>
              <a:off x="2385" y="2095"/>
              <a:ext cx="40" cy="38"/>
            </a:xfrm>
            <a:prstGeom prst="ellipse">
              <a:avLst/>
            </a:prstGeom>
            <a:solidFill>
              <a:srgbClr val="66CCFF"/>
            </a:solidFill>
            <a:ln w="4763">
              <a:solidFill>
                <a:srgbClr val="6565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fr-CA" altLang="fr-FR"/>
            </a:p>
          </p:txBody>
        </p:sp>
        <p:sp>
          <p:nvSpPr>
            <p:cNvPr id="4620" name="Oval 371">
              <a:extLst>
                <a:ext uri="{FF2B5EF4-FFF2-40B4-BE49-F238E27FC236}">
                  <a16:creationId xmlns:a16="http://schemas.microsoft.com/office/drawing/2014/main" id="{A17AFE32-1C50-A00F-0479-5E99F32C6AAE}"/>
                </a:ext>
              </a:extLst>
            </p:cNvPr>
            <p:cNvSpPr>
              <a:spLocks noChangeArrowheads="1"/>
            </p:cNvSpPr>
            <p:nvPr/>
          </p:nvSpPr>
          <p:spPr bwMode="auto">
            <a:xfrm>
              <a:off x="2385" y="2050"/>
              <a:ext cx="40" cy="37"/>
            </a:xfrm>
            <a:prstGeom prst="ellipse">
              <a:avLst/>
            </a:prstGeom>
            <a:solidFill>
              <a:srgbClr val="66CCFF"/>
            </a:solidFill>
            <a:ln w="4763">
              <a:solidFill>
                <a:srgbClr val="6565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fr-CA" altLang="fr-FR"/>
            </a:p>
          </p:txBody>
        </p:sp>
        <p:sp>
          <p:nvSpPr>
            <p:cNvPr id="4621" name="Oval 372">
              <a:extLst>
                <a:ext uri="{FF2B5EF4-FFF2-40B4-BE49-F238E27FC236}">
                  <a16:creationId xmlns:a16="http://schemas.microsoft.com/office/drawing/2014/main" id="{D5695EC2-4EDE-77D8-A8B6-16262561C8D9}"/>
                </a:ext>
              </a:extLst>
            </p:cNvPr>
            <p:cNvSpPr>
              <a:spLocks noChangeArrowheads="1"/>
            </p:cNvSpPr>
            <p:nvPr/>
          </p:nvSpPr>
          <p:spPr bwMode="auto">
            <a:xfrm>
              <a:off x="2385" y="2004"/>
              <a:ext cx="40" cy="37"/>
            </a:xfrm>
            <a:prstGeom prst="ellipse">
              <a:avLst/>
            </a:prstGeom>
            <a:solidFill>
              <a:srgbClr val="66CCFF"/>
            </a:solidFill>
            <a:ln w="4763">
              <a:solidFill>
                <a:srgbClr val="6565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fr-CA" altLang="fr-FR"/>
            </a:p>
          </p:txBody>
        </p:sp>
        <p:sp>
          <p:nvSpPr>
            <p:cNvPr id="4622" name="Oval 373">
              <a:extLst>
                <a:ext uri="{FF2B5EF4-FFF2-40B4-BE49-F238E27FC236}">
                  <a16:creationId xmlns:a16="http://schemas.microsoft.com/office/drawing/2014/main" id="{B6088538-77AD-E6DD-F96B-13DC057C8B38}"/>
                </a:ext>
              </a:extLst>
            </p:cNvPr>
            <p:cNvSpPr>
              <a:spLocks noChangeArrowheads="1"/>
            </p:cNvSpPr>
            <p:nvPr/>
          </p:nvSpPr>
          <p:spPr bwMode="auto">
            <a:xfrm>
              <a:off x="2385" y="1957"/>
              <a:ext cx="40" cy="38"/>
            </a:xfrm>
            <a:prstGeom prst="ellipse">
              <a:avLst/>
            </a:prstGeom>
            <a:solidFill>
              <a:srgbClr val="66CCFF"/>
            </a:solidFill>
            <a:ln w="4763">
              <a:solidFill>
                <a:srgbClr val="6565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fr-CA" altLang="fr-FR"/>
            </a:p>
          </p:txBody>
        </p:sp>
        <p:sp>
          <p:nvSpPr>
            <p:cNvPr id="4623" name="Oval 374">
              <a:extLst>
                <a:ext uri="{FF2B5EF4-FFF2-40B4-BE49-F238E27FC236}">
                  <a16:creationId xmlns:a16="http://schemas.microsoft.com/office/drawing/2014/main" id="{59ACDDE3-9F55-C9E4-4EDC-CD98C5AE9007}"/>
                </a:ext>
              </a:extLst>
            </p:cNvPr>
            <p:cNvSpPr>
              <a:spLocks noChangeArrowheads="1"/>
            </p:cNvSpPr>
            <p:nvPr/>
          </p:nvSpPr>
          <p:spPr bwMode="auto">
            <a:xfrm>
              <a:off x="2385" y="1912"/>
              <a:ext cx="40" cy="37"/>
            </a:xfrm>
            <a:prstGeom prst="ellipse">
              <a:avLst/>
            </a:prstGeom>
            <a:solidFill>
              <a:srgbClr val="66CCFF"/>
            </a:solidFill>
            <a:ln w="4763">
              <a:solidFill>
                <a:srgbClr val="6565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fr-CA" altLang="fr-FR"/>
            </a:p>
          </p:txBody>
        </p:sp>
        <p:sp>
          <p:nvSpPr>
            <p:cNvPr id="4624" name="Oval 375">
              <a:extLst>
                <a:ext uri="{FF2B5EF4-FFF2-40B4-BE49-F238E27FC236}">
                  <a16:creationId xmlns:a16="http://schemas.microsoft.com/office/drawing/2014/main" id="{C4C261F9-3266-1E36-AC66-6415AAF60547}"/>
                </a:ext>
              </a:extLst>
            </p:cNvPr>
            <p:cNvSpPr>
              <a:spLocks noChangeArrowheads="1"/>
            </p:cNvSpPr>
            <p:nvPr/>
          </p:nvSpPr>
          <p:spPr bwMode="auto">
            <a:xfrm>
              <a:off x="2385" y="1866"/>
              <a:ext cx="40" cy="37"/>
            </a:xfrm>
            <a:prstGeom prst="ellipse">
              <a:avLst/>
            </a:prstGeom>
            <a:solidFill>
              <a:srgbClr val="66CCFF"/>
            </a:solidFill>
            <a:ln w="4763">
              <a:solidFill>
                <a:srgbClr val="6565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fr-CA" altLang="fr-FR"/>
            </a:p>
          </p:txBody>
        </p:sp>
        <p:sp>
          <p:nvSpPr>
            <p:cNvPr id="4625" name="Oval 376">
              <a:extLst>
                <a:ext uri="{FF2B5EF4-FFF2-40B4-BE49-F238E27FC236}">
                  <a16:creationId xmlns:a16="http://schemas.microsoft.com/office/drawing/2014/main" id="{23B91CF4-F33E-2994-E7DA-6D99C59C70A0}"/>
                </a:ext>
              </a:extLst>
            </p:cNvPr>
            <p:cNvSpPr>
              <a:spLocks noChangeArrowheads="1"/>
            </p:cNvSpPr>
            <p:nvPr/>
          </p:nvSpPr>
          <p:spPr bwMode="auto">
            <a:xfrm>
              <a:off x="2385" y="1819"/>
              <a:ext cx="40" cy="38"/>
            </a:xfrm>
            <a:prstGeom prst="ellipse">
              <a:avLst/>
            </a:prstGeom>
            <a:solidFill>
              <a:srgbClr val="66CCFF"/>
            </a:solidFill>
            <a:ln w="4763">
              <a:solidFill>
                <a:srgbClr val="6565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fr-CA" altLang="fr-FR"/>
            </a:p>
          </p:txBody>
        </p:sp>
        <p:sp>
          <p:nvSpPr>
            <p:cNvPr id="4626" name="Oval 377">
              <a:extLst>
                <a:ext uri="{FF2B5EF4-FFF2-40B4-BE49-F238E27FC236}">
                  <a16:creationId xmlns:a16="http://schemas.microsoft.com/office/drawing/2014/main" id="{98B161F8-B78C-B69F-172B-793199CA2793}"/>
                </a:ext>
              </a:extLst>
            </p:cNvPr>
            <p:cNvSpPr>
              <a:spLocks noChangeArrowheads="1"/>
            </p:cNvSpPr>
            <p:nvPr/>
          </p:nvSpPr>
          <p:spPr bwMode="auto">
            <a:xfrm>
              <a:off x="2385" y="1774"/>
              <a:ext cx="40" cy="37"/>
            </a:xfrm>
            <a:prstGeom prst="ellipse">
              <a:avLst/>
            </a:prstGeom>
            <a:solidFill>
              <a:srgbClr val="66CCFF"/>
            </a:solidFill>
            <a:ln w="4763">
              <a:solidFill>
                <a:srgbClr val="6565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fr-CA" altLang="fr-FR"/>
            </a:p>
          </p:txBody>
        </p:sp>
        <p:sp>
          <p:nvSpPr>
            <p:cNvPr id="4627" name="Oval 378">
              <a:extLst>
                <a:ext uri="{FF2B5EF4-FFF2-40B4-BE49-F238E27FC236}">
                  <a16:creationId xmlns:a16="http://schemas.microsoft.com/office/drawing/2014/main" id="{0B6B843E-368D-5735-0682-4C65B45C0393}"/>
                </a:ext>
              </a:extLst>
            </p:cNvPr>
            <p:cNvSpPr>
              <a:spLocks noChangeArrowheads="1"/>
            </p:cNvSpPr>
            <p:nvPr/>
          </p:nvSpPr>
          <p:spPr bwMode="auto">
            <a:xfrm>
              <a:off x="2385" y="1728"/>
              <a:ext cx="40" cy="37"/>
            </a:xfrm>
            <a:prstGeom prst="ellipse">
              <a:avLst/>
            </a:prstGeom>
            <a:solidFill>
              <a:srgbClr val="66CCFF"/>
            </a:solidFill>
            <a:ln w="4763">
              <a:solidFill>
                <a:srgbClr val="6565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fr-CA" altLang="fr-FR"/>
            </a:p>
          </p:txBody>
        </p:sp>
        <p:sp>
          <p:nvSpPr>
            <p:cNvPr id="4628" name="Oval 379">
              <a:extLst>
                <a:ext uri="{FF2B5EF4-FFF2-40B4-BE49-F238E27FC236}">
                  <a16:creationId xmlns:a16="http://schemas.microsoft.com/office/drawing/2014/main" id="{C68216AC-E7D9-994F-DB99-B7AD67AA1E10}"/>
                </a:ext>
              </a:extLst>
            </p:cNvPr>
            <p:cNvSpPr>
              <a:spLocks noChangeArrowheads="1"/>
            </p:cNvSpPr>
            <p:nvPr/>
          </p:nvSpPr>
          <p:spPr bwMode="auto">
            <a:xfrm>
              <a:off x="2385" y="1682"/>
              <a:ext cx="40" cy="38"/>
            </a:xfrm>
            <a:prstGeom prst="ellipse">
              <a:avLst/>
            </a:prstGeom>
            <a:solidFill>
              <a:srgbClr val="66CCFF"/>
            </a:solidFill>
            <a:ln w="4763">
              <a:solidFill>
                <a:srgbClr val="6565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fr-CA" altLang="fr-FR"/>
            </a:p>
          </p:txBody>
        </p:sp>
        <p:sp>
          <p:nvSpPr>
            <p:cNvPr id="4629" name="Oval 380">
              <a:extLst>
                <a:ext uri="{FF2B5EF4-FFF2-40B4-BE49-F238E27FC236}">
                  <a16:creationId xmlns:a16="http://schemas.microsoft.com/office/drawing/2014/main" id="{8C76FEB0-060C-47BD-61AD-48B3F2E19BAF}"/>
                </a:ext>
              </a:extLst>
            </p:cNvPr>
            <p:cNvSpPr>
              <a:spLocks noChangeArrowheads="1"/>
            </p:cNvSpPr>
            <p:nvPr/>
          </p:nvSpPr>
          <p:spPr bwMode="auto">
            <a:xfrm>
              <a:off x="2385" y="1636"/>
              <a:ext cx="40" cy="37"/>
            </a:xfrm>
            <a:prstGeom prst="ellipse">
              <a:avLst/>
            </a:prstGeom>
            <a:solidFill>
              <a:srgbClr val="66CCFF"/>
            </a:solidFill>
            <a:ln w="4763">
              <a:solidFill>
                <a:srgbClr val="6565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fr-CA" altLang="fr-FR"/>
            </a:p>
          </p:txBody>
        </p:sp>
        <p:sp>
          <p:nvSpPr>
            <p:cNvPr id="4630" name="Oval 381">
              <a:extLst>
                <a:ext uri="{FF2B5EF4-FFF2-40B4-BE49-F238E27FC236}">
                  <a16:creationId xmlns:a16="http://schemas.microsoft.com/office/drawing/2014/main" id="{0DCF67C2-E382-93BA-C504-E74AB82D149C}"/>
                </a:ext>
              </a:extLst>
            </p:cNvPr>
            <p:cNvSpPr>
              <a:spLocks noChangeArrowheads="1"/>
            </p:cNvSpPr>
            <p:nvPr/>
          </p:nvSpPr>
          <p:spPr bwMode="auto">
            <a:xfrm>
              <a:off x="2385" y="1590"/>
              <a:ext cx="40" cy="37"/>
            </a:xfrm>
            <a:prstGeom prst="ellipse">
              <a:avLst/>
            </a:prstGeom>
            <a:solidFill>
              <a:srgbClr val="66CCFF"/>
            </a:solidFill>
            <a:ln w="4763">
              <a:solidFill>
                <a:srgbClr val="6565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fr-CA" altLang="fr-FR"/>
            </a:p>
          </p:txBody>
        </p:sp>
        <p:sp>
          <p:nvSpPr>
            <p:cNvPr id="4631" name="Oval 382">
              <a:extLst>
                <a:ext uri="{FF2B5EF4-FFF2-40B4-BE49-F238E27FC236}">
                  <a16:creationId xmlns:a16="http://schemas.microsoft.com/office/drawing/2014/main" id="{7214BA0A-AFDE-3E5C-AB6C-9746AB7F4660}"/>
                </a:ext>
              </a:extLst>
            </p:cNvPr>
            <p:cNvSpPr>
              <a:spLocks noChangeArrowheads="1"/>
            </p:cNvSpPr>
            <p:nvPr/>
          </p:nvSpPr>
          <p:spPr bwMode="auto">
            <a:xfrm>
              <a:off x="2385" y="1544"/>
              <a:ext cx="40" cy="38"/>
            </a:xfrm>
            <a:prstGeom prst="ellipse">
              <a:avLst/>
            </a:prstGeom>
            <a:solidFill>
              <a:srgbClr val="66CCFF"/>
            </a:solidFill>
            <a:ln w="4763">
              <a:solidFill>
                <a:srgbClr val="6565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fr-CA" altLang="fr-FR"/>
            </a:p>
          </p:txBody>
        </p:sp>
        <p:sp>
          <p:nvSpPr>
            <p:cNvPr id="4632" name="Oval 383">
              <a:extLst>
                <a:ext uri="{FF2B5EF4-FFF2-40B4-BE49-F238E27FC236}">
                  <a16:creationId xmlns:a16="http://schemas.microsoft.com/office/drawing/2014/main" id="{C95CA665-ED88-F0C3-BAB3-3B00992DA167}"/>
                </a:ext>
              </a:extLst>
            </p:cNvPr>
            <p:cNvSpPr>
              <a:spLocks noChangeArrowheads="1"/>
            </p:cNvSpPr>
            <p:nvPr/>
          </p:nvSpPr>
          <p:spPr bwMode="auto">
            <a:xfrm>
              <a:off x="2385" y="1498"/>
              <a:ext cx="40" cy="37"/>
            </a:xfrm>
            <a:prstGeom prst="ellipse">
              <a:avLst/>
            </a:prstGeom>
            <a:solidFill>
              <a:srgbClr val="66CCFF"/>
            </a:solidFill>
            <a:ln w="4763">
              <a:solidFill>
                <a:srgbClr val="6565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fr-CA" altLang="fr-FR"/>
            </a:p>
          </p:txBody>
        </p:sp>
        <p:sp>
          <p:nvSpPr>
            <p:cNvPr id="4633" name="Oval 384">
              <a:extLst>
                <a:ext uri="{FF2B5EF4-FFF2-40B4-BE49-F238E27FC236}">
                  <a16:creationId xmlns:a16="http://schemas.microsoft.com/office/drawing/2014/main" id="{7E9D9BB1-DD4D-BF27-DB63-90CCA0004F32}"/>
                </a:ext>
              </a:extLst>
            </p:cNvPr>
            <p:cNvSpPr>
              <a:spLocks noChangeArrowheads="1"/>
            </p:cNvSpPr>
            <p:nvPr/>
          </p:nvSpPr>
          <p:spPr bwMode="auto">
            <a:xfrm>
              <a:off x="2385" y="1360"/>
              <a:ext cx="40" cy="37"/>
            </a:xfrm>
            <a:prstGeom prst="ellipse">
              <a:avLst/>
            </a:prstGeom>
            <a:solidFill>
              <a:srgbClr val="66CCFF"/>
            </a:solidFill>
            <a:ln w="4763">
              <a:solidFill>
                <a:srgbClr val="6565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fr-CA" altLang="fr-FR"/>
            </a:p>
          </p:txBody>
        </p:sp>
        <p:sp>
          <p:nvSpPr>
            <p:cNvPr id="4634" name="Oval 385">
              <a:extLst>
                <a:ext uri="{FF2B5EF4-FFF2-40B4-BE49-F238E27FC236}">
                  <a16:creationId xmlns:a16="http://schemas.microsoft.com/office/drawing/2014/main" id="{16E74C4B-D50B-3CDD-B9E8-391F0A283CB1}"/>
                </a:ext>
              </a:extLst>
            </p:cNvPr>
            <p:cNvSpPr>
              <a:spLocks noChangeArrowheads="1"/>
            </p:cNvSpPr>
            <p:nvPr/>
          </p:nvSpPr>
          <p:spPr bwMode="auto">
            <a:xfrm>
              <a:off x="2385" y="993"/>
              <a:ext cx="40" cy="37"/>
            </a:xfrm>
            <a:prstGeom prst="ellipse">
              <a:avLst/>
            </a:prstGeom>
            <a:solidFill>
              <a:srgbClr val="66CCFF"/>
            </a:solidFill>
            <a:ln w="4763">
              <a:solidFill>
                <a:srgbClr val="6565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fr-CA" altLang="fr-FR"/>
            </a:p>
          </p:txBody>
        </p:sp>
        <p:sp>
          <p:nvSpPr>
            <p:cNvPr id="4635" name="Oval 386">
              <a:extLst>
                <a:ext uri="{FF2B5EF4-FFF2-40B4-BE49-F238E27FC236}">
                  <a16:creationId xmlns:a16="http://schemas.microsoft.com/office/drawing/2014/main" id="{BBCA27CD-E122-0BF5-33D7-435CF3D49F7C}"/>
                </a:ext>
              </a:extLst>
            </p:cNvPr>
            <p:cNvSpPr>
              <a:spLocks noChangeArrowheads="1"/>
            </p:cNvSpPr>
            <p:nvPr/>
          </p:nvSpPr>
          <p:spPr bwMode="auto">
            <a:xfrm>
              <a:off x="2385" y="855"/>
              <a:ext cx="40" cy="37"/>
            </a:xfrm>
            <a:prstGeom prst="ellipse">
              <a:avLst/>
            </a:prstGeom>
            <a:solidFill>
              <a:srgbClr val="66CCFF"/>
            </a:solidFill>
            <a:ln w="4763">
              <a:solidFill>
                <a:srgbClr val="6565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fr-CA" altLang="fr-FR"/>
            </a:p>
          </p:txBody>
        </p:sp>
        <p:sp>
          <p:nvSpPr>
            <p:cNvPr id="4636" name="Oval 387">
              <a:extLst>
                <a:ext uri="{FF2B5EF4-FFF2-40B4-BE49-F238E27FC236}">
                  <a16:creationId xmlns:a16="http://schemas.microsoft.com/office/drawing/2014/main" id="{1EF06D99-6A60-9FD9-932F-1C0C7F7D29D0}"/>
                </a:ext>
              </a:extLst>
            </p:cNvPr>
            <p:cNvSpPr>
              <a:spLocks noChangeArrowheads="1"/>
            </p:cNvSpPr>
            <p:nvPr/>
          </p:nvSpPr>
          <p:spPr bwMode="auto">
            <a:xfrm>
              <a:off x="2385" y="809"/>
              <a:ext cx="40" cy="37"/>
            </a:xfrm>
            <a:prstGeom prst="ellipse">
              <a:avLst/>
            </a:prstGeom>
            <a:solidFill>
              <a:srgbClr val="66CCFF"/>
            </a:solidFill>
            <a:ln w="4763">
              <a:solidFill>
                <a:srgbClr val="6565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fr-CA" altLang="fr-FR"/>
            </a:p>
          </p:txBody>
        </p:sp>
        <p:sp>
          <p:nvSpPr>
            <p:cNvPr id="4637" name="Oval 388">
              <a:extLst>
                <a:ext uri="{FF2B5EF4-FFF2-40B4-BE49-F238E27FC236}">
                  <a16:creationId xmlns:a16="http://schemas.microsoft.com/office/drawing/2014/main" id="{2CC490EE-C4A7-67B0-D1AC-6FADEC896590}"/>
                </a:ext>
              </a:extLst>
            </p:cNvPr>
            <p:cNvSpPr>
              <a:spLocks noChangeArrowheads="1"/>
            </p:cNvSpPr>
            <p:nvPr/>
          </p:nvSpPr>
          <p:spPr bwMode="auto">
            <a:xfrm>
              <a:off x="2454" y="2280"/>
              <a:ext cx="39" cy="37"/>
            </a:xfrm>
            <a:prstGeom prst="ellipse">
              <a:avLst/>
            </a:prstGeom>
            <a:solidFill>
              <a:srgbClr val="66CCFF"/>
            </a:solidFill>
            <a:ln w="4763">
              <a:solidFill>
                <a:srgbClr val="6565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fr-CA" altLang="fr-FR"/>
            </a:p>
          </p:txBody>
        </p:sp>
        <p:sp>
          <p:nvSpPr>
            <p:cNvPr id="4638" name="Oval 389">
              <a:extLst>
                <a:ext uri="{FF2B5EF4-FFF2-40B4-BE49-F238E27FC236}">
                  <a16:creationId xmlns:a16="http://schemas.microsoft.com/office/drawing/2014/main" id="{14D2DE1E-F905-5CD3-791B-9E219DF3FE80}"/>
                </a:ext>
              </a:extLst>
            </p:cNvPr>
            <p:cNvSpPr>
              <a:spLocks noChangeArrowheads="1"/>
            </p:cNvSpPr>
            <p:nvPr/>
          </p:nvSpPr>
          <p:spPr bwMode="auto">
            <a:xfrm>
              <a:off x="2454" y="2233"/>
              <a:ext cx="39" cy="38"/>
            </a:xfrm>
            <a:prstGeom prst="ellipse">
              <a:avLst/>
            </a:prstGeom>
            <a:solidFill>
              <a:srgbClr val="66CCFF"/>
            </a:solidFill>
            <a:ln w="4763">
              <a:solidFill>
                <a:srgbClr val="6565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fr-CA" altLang="fr-FR"/>
            </a:p>
          </p:txBody>
        </p:sp>
        <p:sp>
          <p:nvSpPr>
            <p:cNvPr id="4639" name="Oval 390">
              <a:extLst>
                <a:ext uri="{FF2B5EF4-FFF2-40B4-BE49-F238E27FC236}">
                  <a16:creationId xmlns:a16="http://schemas.microsoft.com/office/drawing/2014/main" id="{5749CEE2-2DC4-6185-8F99-98E09A4BF3A7}"/>
                </a:ext>
              </a:extLst>
            </p:cNvPr>
            <p:cNvSpPr>
              <a:spLocks noChangeArrowheads="1"/>
            </p:cNvSpPr>
            <p:nvPr/>
          </p:nvSpPr>
          <p:spPr bwMode="auto">
            <a:xfrm>
              <a:off x="2454" y="2187"/>
              <a:ext cx="39" cy="38"/>
            </a:xfrm>
            <a:prstGeom prst="ellipse">
              <a:avLst/>
            </a:prstGeom>
            <a:solidFill>
              <a:srgbClr val="66CCFF"/>
            </a:solidFill>
            <a:ln w="4763">
              <a:solidFill>
                <a:srgbClr val="6565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fr-CA" altLang="fr-FR"/>
            </a:p>
          </p:txBody>
        </p:sp>
        <p:sp>
          <p:nvSpPr>
            <p:cNvPr id="4640" name="Oval 391">
              <a:extLst>
                <a:ext uri="{FF2B5EF4-FFF2-40B4-BE49-F238E27FC236}">
                  <a16:creationId xmlns:a16="http://schemas.microsoft.com/office/drawing/2014/main" id="{116BB536-A3D5-85B7-289A-B6536864950B}"/>
                </a:ext>
              </a:extLst>
            </p:cNvPr>
            <p:cNvSpPr>
              <a:spLocks noChangeArrowheads="1"/>
            </p:cNvSpPr>
            <p:nvPr/>
          </p:nvSpPr>
          <p:spPr bwMode="auto">
            <a:xfrm>
              <a:off x="2454" y="2142"/>
              <a:ext cx="39" cy="37"/>
            </a:xfrm>
            <a:prstGeom prst="ellipse">
              <a:avLst/>
            </a:prstGeom>
            <a:solidFill>
              <a:srgbClr val="66CCFF"/>
            </a:solidFill>
            <a:ln w="4763">
              <a:solidFill>
                <a:srgbClr val="6565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fr-CA" altLang="fr-FR"/>
            </a:p>
          </p:txBody>
        </p:sp>
        <p:sp>
          <p:nvSpPr>
            <p:cNvPr id="4641" name="Oval 392">
              <a:extLst>
                <a:ext uri="{FF2B5EF4-FFF2-40B4-BE49-F238E27FC236}">
                  <a16:creationId xmlns:a16="http://schemas.microsoft.com/office/drawing/2014/main" id="{C86F1EC1-5D11-B028-E2CE-439AD251DBC4}"/>
                </a:ext>
              </a:extLst>
            </p:cNvPr>
            <p:cNvSpPr>
              <a:spLocks noChangeArrowheads="1"/>
            </p:cNvSpPr>
            <p:nvPr/>
          </p:nvSpPr>
          <p:spPr bwMode="auto">
            <a:xfrm>
              <a:off x="2454" y="2095"/>
              <a:ext cx="39" cy="38"/>
            </a:xfrm>
            <a:prstGeom prst="ellipse">
              <a:avLst/>
            </a:prstGeom>
            <a:solidFill>
              <a:srgbClr val="66CCFF"/>
            </a:solidFill>
            <a:ln w="4763">
              <a:solidFill>
                <a:srgbClr val="6565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fr-CA" altLang="fr-FR"/>
            </a:p>
          </p:txBody>
        </p:sp>
        <p:sp>
          <p:nvSpPr>
            <p:cNvPr id="4642" name="Oval 393">
              <a:extLst>
                <a:ext uri="{FF2B5EF4-FFF2-40B4-BE49-F238E27FC236}">
                  <a16:creationId xmlns:a16="http://schemas.microsoft.com/office/drawing/2014/main" id="{C48DA97F-536B-C672-756A-7E11889F8D96}"/>
                </a:ext>
              </a:extLst>
            </p:cNvPr>
            <p:cNvSpPr>
              <a:spLocks noChangeArrowheads="1"/>
            </p:cNvSpPr>
            <p:nvPr/>
          </p:nvSpPr>
          <p:spPr bwMode="auto">
            <a:xfrm>
              <a:off x="2454" y="2050"/>
              <a:ext cx="39" cy="37"/>
            </a:xfrm>
            <a:prstGeom prst="ellipse">
              <a:avLst/>
            </a:prstGeom>
            <a:solidFill>
              <a:srgbClr val="66CCFF"/>
            </a:solidFill>
            <a:ln w="4763">
              <a:solidFill>
                <a:srgbClr val="6565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fr-CA" altLang="fr-FR"/>
            </a:p>
          </p:txBody>
        </p:sp>
        <p:sp>
          <p:nvSpPr>
            <p:cNvPr id="4643" name="Oval 394">
              <a:extLst>
                <a:ext uri="{FF2B5EF4-FFF2-40B4-BE49-F238E27FC236}">
                  <a16:creationId xmlns:a16="http://schemas.microsoft.com/office/drawing/2014/main" id="{26D78EF1-6E7F-320D-70FE-A65CABEC1B49}"/>
                </a:ext>
              </a:extLst>
            </p:cNvPr>
            <p:cNvSpPr>
              <a:spLocks noChangeArrowheads="1"/>
            </p:cNvSpPr>
            <p:nvPr/>
          </p:nvSpPr>
          <p:spPr bwMode="auto">
            <a:xfrm>
              <a:off x="2454" y="2004"/>
              <a:ext cx="39" cy="37"/>
            </a:xfrm>
            <a:prstGeom prst="ellipse">
              <a:avLst/>
            </a:prstGeom>
            <a:solidFill>
              <a:srgbClr val="66CCFF"/>
            </a:solidFill>
            <a:ln w="4763">
              <a:solidFill>
                <a:srgbClr val="6565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fr-CA" altLang="fr-FR"/>
            </a:p>
          </p:txBody>
        </p:sp>
        <p:sp>
          <p:nvSpPr>
            <p:cNvPr id="4644" name="Oval 395">
              <a:extLst>
                <a:ext uri="{FF2B5EF4-FFF2-40B4-BE49-F238E27FC236}">
                  <a16:creationId xmlns:a16="http://schemas.microsoft.com/office/drawing/2014/main" id="{4DAC225A-92FB-59A3-2C08-A833266C9030}"/>
                </a:ext>
              </a:extLst>
            </p:cNvPr>
            <p:cNvSpPr>
              <a:spLocks noChangeArrowheads="1"/>
            </p:cNvSpPr>
            <p:nvPr/>
          </p:nvSpPr>
          <p:spPr bwMode="auto">
            <a:xfrm>
              <a:off x="2454" y="1957"/>
              <a:ext cx="39" cy="38"/>
            </a:xfrm>
            <a:prstGeom prst="ellipse">
              <a:avLst/>
            </a:prstGeom>
            <a:solidFill>
              <a:srgbClr val="66CCFF"/>
            </a:solidFill>
            <a:ln w="4763">
              <a:solidFill>
                <a:srgbClr val="6565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fr-CA" altLang="fr-FR"/>
            </a:p>
          </p:txBody>
        </p:sp>
        <p:sp>
          <p:nvSpPr>
            <p:cNvPr id="4645" name="Oval 396">
              <a:extLst>
                <a:ext uri="{FF2B5EF4-FFF2-40B4-BE49-F238E27FC236}">
                  <a16:creationId xmlns:a16="http://schemas.microsoft.com/office/drawing/2014/main" id="{5867AC7B-F719-6E91-FD02-24F83738822D}"/>
                </a:ext>
              </a:extLst>
            </p:cNvPr>
            <p:cNvSpPr>
              <a:spLocks noChangeArrowheads="1"/>
            </p:cNvSpPr>
            <p:nvPr/>
          </p:nvSpPr>
          <p:spPr bwMode="auto">
            <a:xfrm>
              <a:off x="2454" y="1912"/>
              <a:ext cx="39" cy="37"/>
            </a:xfrm>
            <a:prstGeom prst="ellipse">
              <a:avLst/>
            </a:prstGeom>
            <a:solidFill>
              <a:srgbClr val="66CCFF"/>
            </a:solidFill>
            <a:ln w="4763">
              <a:solidFill>
                <a:srgbClr val="6565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fr-CA" altLang="fr-FR"/>
            </a:p>
          </p:txBody>
        </p:sp>
        <p:sp>
          <p:nvSpPr>
            <p:cNvPr id="4646" name="Oval 397">
              <a:extLst>
                <a:ext uri="{FF2B5EF4-FFF2-40B4-BE49-F238E27FC236}">
                  <a16:creationId xmlns:a16="http://schemas.microsoft.com/office/drawing/2014/main" id="{D70A0119-4DE9-6E05-EA70-612B1D03431F}"/>
                </a:ext>
              </a:extLst>
            </p:cNvPr>
            <p:cNvSpPr>
              <a:spLocks noChangeArrowheads="1"/>
            </p:cNvSpPr>
            <p:nvPr/>
          </p:nvSpPr>
          <p:spPr bwMode="auto">
            <a:xfrm>
              <a:off x="2454" y="1866"/>
              <a:ext cx="39" cy="37"/>
            </a:xfrm>
            <a:prstGeom prst="ellipse">
              <a:avLst/>
            </a:prstGeom>
            <a:solidFill>
              <a:srgbClr val="66CCFF"/>
            </a:solidFill>
            <a:ln w="4763">
              <a:solidFill>
                <a:srgbClr val="6565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fr-CA" altLang="fr-FR"/>
            </a:p>
          </p:txBody>
        </p:sp>
        <p:sp>
          <p:nvSpPr>
            <p:cNvPr id="4647" name="Oval 398">
              <a:extLst>
                <a:ext uri="{FF2B5EF4-FFF2-40B4-BE49-F238E27FC236}">
                  <a16:creationId xmlns:a16="http://schemas.microsoft.com/office/drawing/2014/main" id="{544A2DB5-C0EC-B526-6459-E03BE9102F28}"/>
                </a:ext>
              </a:extLst>
            </p:cNvPr>
            <p:cNvSpPr>
              <a:spLocks noChangeArrowheads="1"/>
            </p:cNvSpPr>
            <p:nvPr/>
          </p:nvSpPr>
          <p:spPr bwMode="auto">
            <a:xfrm>
              <a:off x="2454" y="1819"/>
              <a:ext cx="39" cy="38"/>
            </a:xfrm>
            <a:prstGeom prst="ellipse">
              <a:avLst/>
            </a:prstGeom>
            <a:solidFill>
              <a:srgbClr val="66CCFF"/>
            </a:solidFill>
            <a:ln w="4763">
              <a:solidFill>
                <a:srgbClr val="6565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fr-CA" altLang="fr-FR"/>
            </a:p>
          </p:txBody>
        </p:sp>
        <p:sp>
          <p:nvSpPr>
            <p:cNvPr id="4648" name="Oval 399">
              <a:extLst>
                <a:ext uri="{FF2B5EF4-FFF2-40B4-BE49-F238E27FC236}">
                  <a16:creationId xmlns:a16="http://schemas.microsoft.com/office/drawing/2014/main" id="{AE999CBD-C2FD-451A-11E1-665560BED8B3}"/>
                </a:ext>
              </a:extLst>
            </p:cNvPr>
            <p:cNvSpPr>
              <a:spLocks noChangeArrowheads="1"/>
            </p:cNvSpPr>
            <p:nvPr/>
          </p:nvSpPr>
          <p:spPr bwMode="auto">
            <a:xfrm>
              <a:off x="2454" y="1774"/>
              <a:ext cx="39" cy="37"/>
            </a:xfrm>
            <a:prstGeom prst="ellipse">
              <a:avLst/>
            </a:prstGeom>
            <a:solidFill>
              <a:srgbClr val="66CCFF"/>
            </a:solidFill>
            <a:ln w="4763">
              <a:solidFill>
                <a:srgbClr val="6565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fr-CA" altLang="fr-FR"/>
            </a:p>
          </p:txBody>
        </p:sp>
        <p:sp>
          <p:nvSpPr>
            <p:cNvPr id="4649" name="Oval 400">
              <a:extLst>
                <a:ext uri="{FF2B5EF4-FFF2-40B4-BE49-F238E27FC236}">
                  <a16:creationId xmlns:a16="http://schemas.microsoft.com/office/drawing/2014/main" id="{0A3BD009-55EB-7D3D-0867-FDA4388AE847}"/>
                </a:ext>
              </a:extLst>
            </p:cNvPr>
            <p:cNvSpPr>
              <a:spLocks noChangeArrowheads="1"/>
            </p:cNvSpPr>
            <p:nvPr/>
          </p:nvSpPr>
          <p:spPr bwMode="auto">
            <a:xfrm>
              <a:off x="2454" y="1728"/>
              <a:ext cx="39" cy="37"/>
            </a:xfrm>
            <a:prstGeom prst="ellipse">
              <a:avLst/>
            </a:prstGeom>
            <a:solidFill>
              <a:srgbClr val="66CCFF"/>
            </a:solidFill>
            <a:ln w="4763">
              <a:solidFill>
                <a:srgbClr val="6565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fr-CA" altLang="fr-FR"/>
            </a:p>
          </p:txBody>
        </p:sp>
        <p:sp>
          <p:nvSpPr>
            <p:cNvPr id="4650" name="Oval 401">
              <a:extLst>
                <a:ext uri="{FF2B5EF4-FFF2-40B4-BE49-F238E27FC236}">
                  <a16:creationId xmlns:a16="http://schemas.microsoft.com/office/drawing/2014/main" id="{C7A5AE50-C9E2-9F9A-8908-6CE89C09C79B}"/>
                </a:ext>
              </a:extLst>
            </p:cNvPr>
            <p:cNvSpPr>
              <a:spLocks noChangeArrowheads="1"/>
            </p:cNvSpPr>
            <p:nvPr/>
          </p:nvSpPr>
          <p:spPr bwMode="auto">
            <a:xfrm>
              <a:off x="2454" y="1682"/>
              <a:ext cx="39" cy="38"/>
            </a:xfrm>
            <a:prstGeom prst="ellipse">
              <a:avLst/>
            </a:prstGeom>
            <a:solidFill>
              <a:srgbClr val="66CCFF"/>
            </a:solidFill>
            <a:ln w="4763">
              <a:solidFill>
                <a:srgbClr val="6565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fr-CA" altLang="fr-FR"/>
            </a:p>
          </p:txBody>
        </p:sp>
        <p:sp>
          <p:nvSpPr>
            <p:cNvPr id="4651" name="Oval 402">
              <a:extLst>
                <a:ext uri="{FF2B5EF4-FFF2-40B4-BE49-F238E27FC236}">
                  <a16:creationId xmlns:a16="http://schemas.microsoft.com/office/drawing/2014/main" id="{D7A76C58-2B3F-B8A3-97F2-BB07CC81844B}"/>
                </a:ext>
              </a:extLst>
            </p:cNvPr>
            <p:cNvSpPr>
              <a:spLocks noChangeArrowheads="1"/>
            </p:cNvSpPr>
            <p:nvPr/>
          </p:nvSpPr>
          <p:spPr bwMode="auto">
            <a:xfrm>
              <a:off x="2454" y="1636"/>
              <a:ext cx="39" cy="37"/>
            </a:xfrm>
            <a:prstGeom prst="ellipse">
              <a:avLst/>
            </a:prstGeom>
            <a:solidFill>
              <a:srgbClr val="66CCFF"/>
            </a:solidFill>
            <a:ln w="4763">
              <a:solidFill>
                <a:srgbClr val="6565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fr-CA" altLang="fr-FR"/>
            </a:p>
          </p:txBody>
        </p:sp>
        <p:sp>
          <p:nvSpPr>
            <p:cNvPr id="4652" name="Oval 403">
              <a:extLst>
                <a:ext uri="{FF2B5EF4-FFF2-40B4-BE49-F238E27FC236}">
                  <a16:creationId xmlns:a16="http://schemas.microsoft.com/office/drawing/2014/main" id="{7C158642-D5F0-01F7-945E-CE557845ECC7}"/>
                </a:ext>
              </a:extLst>
            </p:cNvPr>
            <p:cNvSpPr>
              <a:spLocks noChangeArrowheads="1"/>
            </p:cNvSpPr>
            <p:nvPr/>
          </p:nvSpPr>
          <p:spPr bwMode="auto">
            <a:xfrm>
              <a:off x="2454" y="1544"/>
              <a:ext cx="39" cy="38"/>
            </a:xfrm>
            <a:prstGeom prst="ellipse">
              <a:avLst/>
            </a:prstGeom>
            <a:solidFill>
              <a:srgbClr val="66CCFF"/>
            </a:solidFill>
            <a:ln w="4763">
              <a:solidFill>
                <a:srgbClr val="6565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fr-CA" altLang="fr-FR"/>
            </a:p>
          </p:txBody>
        </p:sp>
        <p:sp>
          <p:nvSpPr>
            <p:cNvPr id="4653" name="Oval 404">
              <a:extLst>
                <a:ext uri="{FF2B5EF4-FFF2-40B4-BE49-F238E27FC236}">
                  <a16:creationId xmlns:a16="http://schemas.microsoft.com/office/drawing/2014/main" id="{B82D3FB1-7D09-142C-5FEE-C530600E401D}"/>
                </a:ext>
              </a:extLst>
            </p:cNvPr>
            <p:cNvSpPr>
              <a:spLocks noChangeArrowheads="1"/>
            </p:cNvSpPr>
            <p:nvPr/>
          </p:nvSpPr>
          <p:spPr bwMode="auto">
            <a:xfrm>
              <a:off x="2454" y="1360"/>
              <a:ext cx="39" cy="37"/>
            </a:xfrm>
            <a:prstGeom prst="ellipse">
              <a:avLst/>
            </a:prstGeom>
            <a:solidFill>
              <a:srgbClr val="66CCFF"/>
            </a:solidFill>
            <a:ln w="4763">
              <a:solidFill>
                <a:srgbClr val="6565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fr-CA" altLang="fr-FR"/>
            </a:p>
          </p:txBody>
        </p:sp>
      </p:grpSp>
      <p:sp>
        <p:nvSpPr>
          <p:cNvPr id="4301" name="Oval 405">
            <a:extLst>
              <a:ext uri="{FF2B5EF4-FFF2-40B4-BE49-F238E27FC236}">
                <a16:creationId xmlns:a16="http://schemas.microsoft.com/office/drawing/2014/main" id="{80806108-51C5-9EA4-65D6-1B029811F457}"/>
              </a:ext>
            </a:extLst>
          </p:cNvPr>
          <p:cNvSpPr>
            <a:spLocks noChangeArrowheads="1"/>
          </p:cNvSpPr>
          <p:nvPr/>
        </p:nvSpPr>
        <p:spPr bwMode="auto">
          <a:xfrm>
            <a:off x="5684839" y="2770189"/>
            <a:ext cx="58737" cy="60325"/>
          </a:xfrm>
          <a:prstGeom prst="ellipse">
            <a:avLst/>
          </a:prstGeom>
          <a:solidFill>
            <a:srgbClr val="66CCFF"/>
          </a:solidFill>
          <a:ln w="4763">
            <a:solidFill>
              <a:srgbClr val="6565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fr-CA" altLang="fr-FR"/>
          </a:p>
        </p:txBody>
      </p:sp>
      <p:sp>
        <p:nvSpPr>
          <p:cNvPr id="4302" name="Oval 406">
            <a:extLst>
              <a:ext uri="{FF2B5EF4-FFF2-40B4-BE49-F238E27FC236}">
                <a16:creationId xmlns:a16="http://schemas.microsoft.com/office/drawing/2014/main" id="{D8045F0B-15F0-9775-61F6-7D00B404140E}"/>
              </a:ext>
            </a:extLst>
          </p:cNvPr>
          <p:cNvSpPr>
            <a:spLocks noChangeArrowheads="1"/>
          </p:cNvSpPr>
          <p:nvPr/>
        </p:nvSpPr>
        <p:spPr bwMode="auto">
          <a:xfrm>
            <a:off x="5684839" y="2335214"/>
            <a:ext cx="58737" cy="58737"/>
          </a:xfrm>
          <a:prstGeom prst="ellipse">
            <a:avLst/>
          </a:prstGeom>
          <a:solidFill>
            <a:srgbClr val="66CCFF"/>
          </a:solidFill>
          <a:ln w="4763">
            <a:solidFill>
              <a:srgbClr val="6565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fr-CA" altLang="fr-FR"/>
          </a:p>
        </p:txBody>
      </p:sp>
      <p:sp>
        <p:nvSpPr>
          <p:cNvPr id="4303" name="Oval 407">
            <a:extLst>
              <a:ext uri="{FF2B5EF4-FFF2-40B4-BE49-F238E27FC236}">
                <a16:creationId xmlns:a16="http://schemas.microsoft.com/office/drawing/2014/main" id="{C8B094A9-99AE-0170-CEC8-6252A97D7809}"/>
              </a:ext>
            </a:extLst>
          </p:cNvPr>
          <p:cNvSpPr>
            <a:spLocks noChangeArrowheads="1"/>
          </p:cNvSpPr>
          <p:nvPr/>
        </p:nvSpPr>
        <p:spPr bwMode="auto">
          <a:xfrm>
            <a:off x="5786439" y="4217989"/>
            <a:ext cx="60325" cy="58737"/>
          </a:xfrm>
          <a:prstGeom prst="ellipse">
            <a:avLst/>
          </a:prstGeom>
          <a:solidFill>
            <a:srgbClr val="66CCFF"/>
          </a:solidFill>
          <a:ln w="4763">
            <a:solidFill>
              <a:srgbClr val="6565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fr-CA" altLang="fr-FR"/>
          </a:p>
        </p:txBody>
      </p:sp>
      <p:sp>
        <p:nvSpPr>
          <p:cNvPr id="4304" name="Oval 408">
            <a:extLst>
              <a:ext uri="{FF2B5EF4-FFF2-40B4-BE49-F238E27FC236}">
                <a16:creationId xmlns:a16="http://schemas.microsoft.com/office/drawing/2014/main" id="{FBCEC0FD-7016-2A1E-561F-12A534D638EA}"/>
              </a:ext>
            </a:extLst>
          </p:cNvPr>
          <p:cNvSpPr>
            <a:spLocks noChangeArrowheads="1"/>
          </p:cNvSpPr>
          <p:nvPr/>
        </p:nvSpPr>
        <p:spPr bwMode="auto">
          <a:xfrm>
            <a:off x="5786439" y="4143376"/>
            <a:ext cx="60325" cy="60325"/>
          </a:xfrm>
          <a:prstGeom prst="ellipse">
            <a:avLst/>
          </a:prstGeom>
          <a:solidFill>
            <a:srgbClr val="66CCFF"/>
          </a:solidFill>
          <a:ln w="4763">
            <a:solidFill>
              <a:srgbClr val="6565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fr-CA" altLang="fr-FR"/>
          </a:p>
        </p:txBody>
      </p:sp>
      <p:sp>
        <p:nvSpPr>
          <p:cNvPr id="4305" name="Oval 409">
            <a:extLst>
              <a:ext uri="{FF2B5EF4-FFF2-40B4-BE49-F238E27FC236}">
                <a16:creationId xmlns:a16="http://schemas.microsoft.com/office/drawing/2014/main" id="{13A22661-5BBB-E5F8-4046-85D8C1D2CC99}"/>
              </a:ext>
            </a:extLst>
          </p:cNvPr>
          <p:cNvSpPr>
            <a:spLocks noChangeArrowheads="1"/>
          </p:cNvSpPr>
          <p:nvPr/>
        </p:nvSpPr>
        <p:spPr bwMode="auto">
          <a:xfrm>
            <a:off x="5786439" y="4000501"/>
            <a:ext cx="60325" cy="60325"/>
          </a:xfrm>
          <a:prstGeom prst="ellipse">
            <a:avLst/>
          </a:prstGeom>
          <a:solidFill>
            <a:srgbClr val="66CCFF"/>
          </a:solidFill>
          <a:ln w="4763">
            <a:solidFill>
              <a:srgbClr val="6565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fr-CA" altLang="fr-FR"/>
          </a:p>
        </p:txBody>
      </p:sp>
      <p:sp>
        <p:nvSpPr>
          <p:cNvPr id="4306" name="Oval 410">
            <a:extLst>
              <a:ext uri="{FF2B5EF4-FFF2-40B4-BE49-F238E27FC236}">
                <a16:creationId xmlns:a16="http://schemas.microsoft.com/office/drawing/2014/main" id="{5C2CC2EF-FFBF-9B0B-7BFC-23BEDF68C135}"/>
              </a:ext>
            </a:extLst>
          </p:cNvPr>
          <p:cNvSpPr>
            <a:spLocks noChangeArrowheads="1"/>
          </p:cNvSpPr>
          <p:nvPr/>
        </p:nvSpPr>
        <p:spPr bwMode="auto">
          <a:xfrm>
            <a:off x="5786439" y="3929063"/>
            <a:ext cx="60325" cy="57150"/>
          </a:xfrm>
          <a:prstGeom prst="ellipse">
            <a:avLst/>
          </a:prstGeom>
          <a:solidFill>
            <a:srgbClr val="66CCFF"/>
          </a:solidFill>
          <a:ln w="4763">
            <a:solidFill>
              <a:srgbClr val="6565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fr-CA" altLang="fr-FR"/>
          </a:p>
        </p:txBody>
      </p:sp>
      <p:sp>
        <p:nvSpPr>
          <p:cNvPr id="4307" name="Oval 411">
            <a:extLst>
              <a:ext uri="{FF2B5EF4-FFF2-40B4-BE49-F238E27FC236}">
                <a16:creationId xmlns:a16="http://schemas.microsoft.com/office/drawing/2014/main" id="{F56ECA74-ECB4-DF88-A074-DF5C0E4BB8BD}"/>
              </a:ext>
            </a:extLst>
          </p:cNvPr>
          <p:cNvSpPr>
            <a:spLocks noChangeArrowheads="1"/>
          </p:cNvSpPr>
          <p:nvPr/>
        </p:nvSpPr>
        <p:spPr bwMode="auto">
          <a:xfrm>
            <a:off x="5786439" y="3856039"/>
            <a:ext cx="60325" cy="58737"/>
          </a:xfrm>
          <a:prstGeom prst="ellipse">
            <a:avLst/>
          </a:prstGeom>
          <a:solidFill>
            <a:srgbClr val="66CCFF"/>
          </a:solidFill>
          <a:ln w="4763">
            <a:solidFill>
              <a:srgbClr val="6565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fr-CA" altLang="fr-FR"/>
          </a:p>
        </p:txBody>
      </p:sp>
      <p:sp>
        <p:nvSpPr>
          <p:cNvPr id="4308" name="Oval 412">
            <a:extLst>
              <a:ext uri="{FF2B5EF4-FFF2-40B4-BE49-F238E27FC236}">
                <a16:creationId xmlns:a16="http://schemas.microsoft.com/office/drawing/2014/main" id="{D57146C3-2321-BD30-1748-8E5F524C2D22}"/>
              </a:ext>
            </a:extLst>
          </p:cNvPr>
          <p:cNvSpPr>
            <a:spLocks noChangeArrowheads="1"/>
          </p:cNvSpPr>
          <p:nvPr/>
        </p:nvSpPr>
        <p:spPr bwMode="auto">
          <a:xfrm>
            <a:off x="5786439" y="3781426"/>
            <a:ext cx="60325" cy="60325"/>
          </a:xfrm>
          <a:prstGeom prst="ellipse">
            <a:avLst/>
          </a:prstGeom>
          <a:solidFill>
            <a:srgbClr val="66CCFF"/>
          </a:solidFill>
          <a:ln w="4763">
            <a:solidFill>
              <a:srgbClr val="6565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fr-CA" altLang="fr-FR"/>
          </a:p>
        </p:txBody>
      </p:sp>
      <p:sp>
        <p:nvSpPr>
          <p:cNvPr id="4309" name="Oval 413">
            <a:extLst>
              <a:ext uri="{FF2B5EF4-FFF2-40B4-BE49-F238E27FC236}">
                <a16:creationId xmlns:a16="http://schemas.microsoft.com/office/drawing/2014/main" id="{B4989360-8274-4728-A400-E1B0CDFB7622}"/>
              </a:ext>
            </a:extLst>
          </p:cNvPr>
          <p:cNvSpPr>
            <a:spLocks noChangeArrowheads="1"/>
          </p:cNvSpPr>
          <p:nvPr/>
        </p:nvSpPr>
        <p:spPr bwMode="auto">
          <a:xfrm>
            <a:off x="5786439" y="3711575"/>
            <a:ext cx="60325" cy="58738"/>
          </a:xfrm>
          <a:prstGeom prst="ellipse">
            <a:avLst/>
          </a:prstGeom>
          <a:solidFill>
            <a:srgbClr val="66CCFF"/>
          </a:solidFill>
          <a:ln w="4763">
            <a:solidFill>
              <a:srgbClr val="6565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fr-CA" altLang="fr-FR"/>
          </a:p>
        </p:txBody>
      </p:sp>
      <p:sp>
        <p:nvSpPr>
          <p:cNvPr id="4310" name="Oval 414">
            <a:extLst>
              <a:ext uri="{FF2B5EF4-FFF2-40B4-BE49-F238E27FC236}">
                <a16:creationId xmlns:a16="http://schemas.microsoft.com/office/drawing/2014/main" id="{A29A188C-A859-0A87-E345-976C0E8A4D70}"/>
              </a:ext>
            </a:extLst>
          </p:cNvPr>
          <p:cNvSpPr>
            <a:spLocks noChangeArrowheads="1"/>
          </p:cNvSpPr>
          <p:nvPr/>
        </p:nvSpPr>
        <p:spPr bwMode="auto">
          <a:xfrm>
            <a:off x="5786439" y="3640138"/>
            <a:ext cx="60325" cy="57150"/>
          </a:xfrm>
          <a:prstGeom prst="ellipse">
            <a:avLst/>
          </a:prstGeom>
          <a:solidFill>
            <a:srgbClr val="66CCFF"/>
          </a:solidFill>
          <a:ln w="4763">
            <a:solidFill>
              <a:srgbClr val="6565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fr-CA" altLang="fr-FR"/>
          </a:p>
        </p:txBody>
      </p:sp>
      <p:sp>
        <p:nvSpPr>
          <p:cNvPr id="4311" name="Oval 415">
            <a:extLst>
              <a:ext uri="{FF2B5EF4-FFF2-40B4-BE49-F238E27FC236}">
                <a16:creationId xmlns:a16="http://schemas.microsoft.com/office/drawing/2014/main" id="{D4B04D78-AF5A-CD8F-8914-E5FB0E8882B9}"/>
              </a:ext>
            </a:extLst>
          </p:cNvPr>
          <p:cNvSpPr>
            <a:spLocks noChangeArrowheads="1"/>
          </p:cNvSpPr>
          <p:nvPr/>
        </p:nvSpPr>
        <p:spPr bwMode="auto">
          <a:xfrm>
            <a:off x="5786439" y="3565525"/>
            <a:ext cx="60325" cy="58738"/>
          </a:xfrm>
          <a:prstGeom prst="ellipse">
            <a:avLst/>
          </a:prstGeom>
          <a:solidFill>
            <a:srgbClr val="66CCFF"/>
          </a:solidFill>
          <a:ln w="4763">
            <a:solidFill>
              <a:srgbClr val="6565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fr-CA" altLang="fr-FR"/>
          </a:p>
        </p:txBody>
      </p:sp>
      <p:sp>
        <p:nvSpPr>
          <p:cNvPr id="4312" name="Oval 416">
            <a:extLst>
              <a:ext uri="{FF2B5EF4-FFF2-40B4-BE49-F238E27FC236}">
                <a16:creationId xmlns:a16="http://schemas.microsoft.com/office/drawing/2014/main" id="{2501CCA6-C183-7DC5-3B82-23B73BB61B7E}"/>
              </a:ext>
            </a:extLst>
          </p:cNvPr>
          <p:cNvSpPr>
            <a:spLocks noChangeArrowheads="1"/>
          </p:cNvSpPr>
          <p:nvPr/>
        </p:nvSpPr>
        <p:spPr bwMode="auto">
          <a:xfrm>
            <a:off x="5786439" y="3494089"/>
            <a:ext cx="60325" cy="58737"/>
          </a:xfrm>
          <a:prstGeom prst="ellipse">
            <a:avLst/>
          </a:prstGeom>
          <a:solidFill>
            <a:srgbClr val="66CCFF"/>
          </a:solidFill>
          <a:ln w="4763">
            <a:solidFill>
              <a:srgbClr val="6565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fr-CA" altLang="fr-FR"/>
          </a:p>
        </p:txBody>
      </p:sp>
      <p:sp>
        <p:nvSpPr>
          <p:cNvPr id="4313" name="Oval 417">
            <a:extLst>
              <a:ext uri="{FF2B5EF4-FFF2-40B4-BE49-F238E27FC236}">
                <a16:creationId xmlns:a16="http://schemas.microsoft.com/office/drawing/2014/main" id="{E60ECE6C-EBCF-6B03-5F8E-20569E327CC6}"/>
              </a:ext>
            </a:extLst>
          </p:cNvPr>
          <p:cNvSpPr>
            <a:spLocks noChangeArrowheads="1"/>
          </p:cNvSpPr>
          <p:nvPr/>
        </p:nvSpPr>
        <p:spPr bwMode="auto">
          <a:xfrm>
            <a:off x="5786439" y="3422650"/>
            <a:ext cx="60325" cy="57150"/>
          </a:xfrm>
          <a:prstGeom prst="ellipse">
            <a:avLst/>
          </a:prstGeom>
          <a:solidFill>
            <a:srgbClr val="66CCFF"/>
          </a:solidFill>
          <a:ln w="4763">
            <a:solidFill>
              <a:srgbClr val="6565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fr-CA" altLang="fr-FR"/>
          </a:p>
        </p:txBody>
      </p:sp>
      <p:sp>
        <p:nvSpPr>
          <p:cNvPr id="4314" name="Oval 418">
            <a:extLst>
              <a:ext uri="{FF2B5EF4-FFF2-40B4-BE49-F238E27FC236}">
                <a16:creationId xmlns:a16="http://schemas.microsoft.com/office/drawing/2014/main" id="{D153C1BF-7D91-05F3-1DAA-B1A2B04390DB}"/>
              </a:ext>
            </a:extLst>
          </p:cNvPr>
          <p:cNvSpPr>
            <a:spLocks noChangeArrowheads="1"/>
          </p:cNvSpPr>
          <p:nvPr/>
        </p:nvSpPr>
        <p:spPr bwMode="auto">
          <a:xfrm>
            <a:off x="5786439" y="3349625"/>
            <a:ext cx="60325" cy="58738"/>
          </a:xfrm>
          <a:prstGeom prst="ellipse">
            <a:avLst/>
          </a:prstGeom>
          <a:solidFill>
            <a:srgbClr val="66CCFF"/>
          </a:solidFill>
          <a:ln w="4763">
            <a:solidFill>
              <a:srgbClr val="6565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fr-CA" altLang="fr-FR"/>
          </a:p>
        </p:txBody>
      </p:sp>
      <p:sp>
        <p:nvSpPr>
          <p:cNvPr id="4315" name="Oval 419">
            <a:extLst>
              <a:ext uri="{FF2B5EF4-FFF2-40B4-BE49-F238E27FC236}">
                <a16:creationId xmlns:a16="http://schemas.microsoft.com/office/drawing/2014/main" id="{96B828F4-FEF8-B8B0-5B5F-AFE6D4F6A1AC}"/>
              </a:ext>
            </a:extLst>
          </p:cNvPr>
          <p:cNvSpPr>
            <a:spLocks noChangeArrowheads="1"/>
          </p:cNvSpPr>
          <p:nvPr/>
        </p:nvSpPr>
        <p:spPr bwMode="auto">
          <a:xfrm>
            <a:off x="5786439" y="3278188"/>
            <a:ext cx="60325" cy="57150"/>
          </a:xfrm>
          <a:prstGeom prst="ellipse">
            <a:avLst/>
          </a:prstGeom>
          <a:solidFill>
            <a:srgbClr val="66CCFF"/>
          </a:solidFill>
          <a:ln w="4763">
            <a:solidFill>
              <a:srgbClr val="6565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fr-CA" altLang="fr-FR"/>
          </a:p>
        </p:txBody>
      </p:sp>
      <p:sp>
        <p:nvSpPr>
          <p:cNvPr id="4316" name="Oval 420">
            <a:extLst>
              <a:ext uri="{FF2B5EF4-FFF2-40B4-BE49-F238E27FC236}">
                <a16:creationId xmlns:a16="http://schemas.microsoft.com/office/drawing/2014/main" id="{90DDE997-F094-71E4-2D9C-522B46BE4673}"/>
              </a:ext>
            </a:extLst>
          </p:cNvPr>
          <p:cNvSpPr>
            <a:spLocks noChangeArrowheads="1"/>
          </p:cNvSpPr>
          <p:nvPr/>
        </p:nvSpPr>
        <p:spPr bwMode="auto">
          <a:xfrm>
            <a:off x="5786439" y="3203575"/>
            <a:ext cx="60325" cy="58738"/>
          </a:xfrm>
          <a:prstGeom prst="ellipse">
            <a:avLst/>
          </a:prstGeom>
          <a:solidFill>
            <a:srgbClr val="66CCFF"/>
          </a:solidFill>
          <a:ln w="4763">
            <a:solidFill>
              <a:srgbClr val="6565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fr-CA" altLang="fr-FR"/>
          </a:p>
        </p:txBody>
      </p:sp>
      <p:sp>
        <p:nvSpPr>
          <p:cNvPr id="4317" name="Oval 421">
            <a:extLst>
              <a:ext uri="{FF2B5EF4-FFF2-40B4-BE49-F238E27FC236}">
                <a16:creationId xmlns:a16="http://schemas.microsoft.com/office/drawing/2014/main" id="{A2C292BA-AC6D-F467-87F7-519DD8751E14}"/>
              </a:ext>
            </a:extLst>
          </p:cNvPr>
          <p:cNvSpPr>
            <a:spLocks noChangeArrowheads="1"/>
          </p:cNvSpPr>
          <p:nvPr/>
        </p:nvSpPr>
        <p:spPr bwMode="auto">
          <a:xfrm>
            <a:off x="5786439" y="3132139"/>
            <a:ext cx="60325" cy="60325"/>
          </a:xfrm>
          <a:prstGeom prst="ellipse">
            <a:avLst/>
          </a:prstGeom>
          <a:solidFill>
            <a:srgbClr val="66CCFF"/>
          </a:solidFill>
          <a:ln w="4763">
            <a:solidFill>
              <a:srgbClr val="6565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fr-CA" altLang="fr-FR"/>
          </a:p>
        </p:txBody>
      </p:sp>
      <p:sp>
        <p:nvSpPr>
          <p:cNvPr id="4318" name="Oval 422">
            <a:extLst>
              <a:ext uri="{FF2B5EF4-FFF2-40B4-BE49-F238E27FC236}">
                <a16:creationId xmlns:a16="http://schemas.microsoft.com/office/drawing/2014/main" id="{300BF4D9-31EC-F245-BE42-D89010E958AF}"/>
              </a:ext>
            </a:extLst>
          </p:cNvPr>
          <p:cNvSpPr>
            <a:spLocks noChangeArrowheads="1"/>
          </p:cNvSpPr>
          <p:nvPr/>
        </p:nvSpPr>
        <p:spPr bwMode="auto">
          <a:xfrm>
            <a:off x="5786439" y="3060700"/>
            <a:ext cx="60325" cy="57150"/>
          </a:xfrm>
          <a:prstGeom prst="ellipse">
            <a:avLst/>
          </a:prstGeom>
          <a:solidFill>
            <a:srgbClr val="66CCFF"/>
          </a:solidFill>
          <a:ln w="4763">
            <a:solidFill>
              <a:srgbClr val="6565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fr-CA" altLang="fr-FR"/>
          </a:p>
        </p:txBody>
      </p:sp>
      <p:sp>
        <p:nvSpPr>
          <p:cNvPr id="4319" name="Oval 423">
            <a:extLst>
              <a:ext uri="{FF2B5EF4-FFF2-40B4-BE49-F238E27FC236}">
                <a16:creationId xmlns:a16="http://schemas.microsoft.com/office/drawing/2014/main" id="{36DF1895-F48E-56D1-9F0C-B8D98627B0BF}"/>
              </a:ext>
            </a:extLst>
          </p:cNvPr>
          <p:cNvSpPr>
            <a:spLocks noChangeArrowheads="1"/>
          </p:cNvSpPr>
          <p:nvPr/>
        </p:nvSpPr>
        <p:spPr bwMode="auto">
          <a:xfrm>
            <a:off x="5786439" y="2987675"/>
            <a:ext cx="60325" cy="58738"/>
          </a:xfrm>
          <a:prstGeom prst="ellipse">
            <a:avLst/>
          </a:prstGeom>
          <a:solidFill>
            <a:srgbClr val="66CCFF"/>
          </a:solidFill>
          <a:ln w="4763">
            <a:solidFill>
              <a:srgbClr val="6565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fr-CA" altLang="fr-FR"/>
          </a:p>
        </p:txBody>
      </p:sp>
      <p:sp>
        <p:nvSpPr>
          <p:cNvPr id="4320" name="Oval 424">
            <a:extLst>
              <a:ext uri="{FF2B5EF4-FFF2-40B4-BE49-F238E27FC236}">
                <a16:creationId xmlns:a16="http://schemas.microsoft.com/office/drawing/2014/main" id="{082BA04D-5183-E5FA-8442-4D5B2DFBC2EE}"/>
              </a:ext>
            </a:extLst>
          </p:cNvPr>
          <p:cNvSpPr>
            <a:spLocks noChangeArrowheads="1"/>
          </p:cNvSpPr>
          <p:nvPr/>
        </p:nvSpPr>
        <p:spPr bwMode="auto">
          <a:xfrm>
            <a:off x="5786439" y="2697164"/>
            <a:ext cx="60325" cy="58737"/>
          </a:xfrm>
          <a:prstGeom prst="ellipse">
            <a:avLst/>
          </a:prstGeom>
          <a:solidFill>
            <a:srgbClr val="66CCFF"/>
          </a:solidFill>
          <a:ln w="4763">
            <a:solidFill>
              <a:srgbClr val="6565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fr-CA" altLang="fr-FR"/>
          </a:p>
        </p:txBody>
      </p:sp>
      <p:sp>
        <p:nvSpPr>
          <p:cNvPr id="4321" name="Oval 425">
            <a:extLst>
              <a:ext uri="{FF2B5EF4-FFF2-40B4-BE49-F238E27FC236}">
                <a16:creationId xmlns:a16="http://schemas.microsoft.com/office/drawing/2014/main" id="{25DD971B-5D22-2C0A-D0A9-7AE5BFB425FA}"/>
              </a:ext>
            </a:extLst>
          </p:cNvPr>
          <p:cNvSpPr>
            <a:spLocks noChangeArrowheads="1"/>
          </p:cNvSpPr>
          <p:nvPr/>
        </p:nvSpPr>
        <p:spPr bwMode="auto">
          <a:xfrm>
            <a:off x="5786439" y="2409825"/>
            <a:ext cx="60325" cy="57150"/>
          </a:xfrm>
          <a:prstGeom prst="ellipse">
            <a:avLst/>
          </a:prstGeom>
          <a:solidFill>
            <a:srgbClr val="66CCFF"/>
          </a:solidFill>
          <a:ln w="4763">
            <a:solidFill>
              <a:srgbClr val="6565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fr-CA" altLang="fr-FR"/>
          </a:p>
        </p:txBody>
      </p:sp>
      <p:sp>
        <p:nvSpPr>
          <p:cNvPr id="4322" name="Oval 426">
            <a:extLst>
              <a:ext uri="{FF2B5EF4-FFF2-40B4-BE49-F238E27FC236}">
                <a16:creationId xmlns:a16="http://schemas.microsoft.com/office/drawing/2014/main" id="{58EC4D7C-2C0E-9037-F8A2-2BA10CC2ADDF}"/>
              </a:ext>
            </a:extLst>
          </p:cNvPr>
          <p:cNvSpPr>
            <a:spLocks noChangeArrowheads="1"/>
          </p:cNvSpPr>
          <p:nvPr/>
        </p:nvSpPr>
        <p:spPr bwMode="auto">
          <a:xfrm>
            <a:off x="5786439" y="2335214"/>
            <a:ext cx="60325" cy="58737"/>
          </a:xfrm>
          <a:prstGeom prst="ellipse">
            <a:avLst/>
          </a:prstGeom>
          <a:solidFill>
            <a:srgbClr val="66CCFF"/>
          </a:solidFill>
          <a:ln w="4763">
            <a:solidFill>
              <a:srgbClr val="6565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fr-CA" altLang="fr-FR"/>
          </a:p>
        </p:txBody>
      </p:sp>
      <p:sp>
        <p:nvSpPr>
          <p:cNvPr id="4323" name="Oval 427">
            <a:extLst>
              <a:ext uri="{FF2B5EF4-FFF2-40B4-BE49-F238E27FC236}">
                <a16:creationId xmlns:a16="http://schemas.microsoft.com/office/drawing/2014/main" id="{CCC8A305-FF29-F7D5-81ED-A6F614A0386B}"/>
              </a:ext>
            </a:extLst>
          </p:cNvPr>
          <p:cNvSpPr>
            <a:spLocks noChangeArrowheads="1"/>
          </p:cNvSpPr>
          <p:nvPr/>
        </p:nvSpPr>
        <p:spPr bwMode="auto">
          <a:xfrm>
            <a:off x="5786439" y="1612900"/>
            <a:ext cx="60325" cy="57150"/>
          </a:xfrm>
          <a:prstGeom prst="ellipse">
            <a:avLst/>
          </a:prstGeom>
          <a:solidFill>
            <a:srgbClr val="66CCFF"/>
          </a:solidFill>
          <a:ln w="4763">
            <a:solidFill>
              <a:srgbClr val="6565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fr-CA" altLang="fr-FR"/>
          </a:p>
        </p:txBody>
      </p:sp>
      <p:sp>
        <p:nvSpPr>
          <p:cNvPr id="4324" name="Oval 428">
            <a:extLst>
              <a:ext uri="{FF2B5EF4-FFF2-40B4-BE49-F238E27FC236}">
                <a16:creationId xmlns:a16="http://schemas.microsoft.com/office/drawing/2014/main" id="{CDF81B43-7880-88BA-9A8A-761D5B6D6884}"/>
              </a:ext>
            </a:extLst>
          </p:cNvPr>
          <p:cNvSpPr>
            <a:spLocks noChangeArrowheads="1"/>
          </p:cNvSpPr>
          <p:nvPr/>
        </p:nvSpPr>
        <p:spPr bwMode="auto">
          <a:xfrm>
            <a:off x="5786439" y="1322389"/>
            <a:ext cx="60325" cy="60325"/>
          </a:xfrm>
          <a:prstGeom prst="ellipse">
            <a:avLst/>
          </a:prstGeom>
          <a:solidFill>
            <a:srgbClr val="66CCFF"/>
          </a:solidFill>
          <a:ln w="4763">
            <a:solidFill>
              <a:srgbClr val="6565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fr-CA" altLang="fr-FR"/>
          </a:p>
        </p:txBody>
      </p:sp>
      <p:sp>
        <p:nvSpPr>
          <p:cNvPr id="4325" name="Oval 429">
            <a:extLst>
              <a:ext uri="{FF2B5EF4-FFF2-40B4-BE49-F238E27FC236}">
                <a16:creationId xmlns:a16="http://schemas.microsoft.com/office/drawing/2014/main" id="{AFF37C6F-E7AD-5A8E-53FC-B1EDBF0CFDCB}"/>
              </a:ext>
            </a:extLst>
          </p:cNvPr>
          <p:cNvSpPr>
            <a:spLocks noChangeArrowheads="1"/>
          </p:cNvSpPr>
          <p:nvPr/>
        </p:nvSpPr>
        <p:spPr bwMode="auto">
          <a:xfrm>
            <a:off x="5886451" y="4073525"/>
            <a:ext cx="60325" cy="58738"/>
          </a:xfrm>
          <a:prstGeom prst="ellipse">
            <a:avLst/>
          </a:prstGeom>
          <a:solidFill>
            <a:srgbClr val="66CCFF"/>
          </a:solidFill>
          <a:ln w="4763">
            <a:solidFill>
              <a:srgbClr val="6565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fr-CA" altLang="fr-FR"/>
          </a:p>
        </p:txBody>
      </p:sp>
      <p:sp>
        <p:nvSpPr>
          <p:cNvPr id="4326" name="Oval 430">
            <a:extLst>
              <a:ext uri="{FF2B5EF4-FFF2-40B4-BE49-F238E27FC236}">
                <a16:creationId xmlns:a16="http://schemas.microsoft.com/office/drawing/2014/main" id="{B29ED36A-5210-50BF-5159-5FFF6F7EC1EE}"/>
              </a:ext>
            </a:extLst>
          </p:cNvPr>
          <p:cNvSpPr>
            <a:spLocks noChangeArrowheads="1"/>
          </p:cNvSpPr>
          <p:nvPr/>
        </p:nvSpPr>
        <p:spPr bwMode="auto">
          <a:xfrm>
            <a:off x="5886451" y="4000501"/>
            <a:ext cx="60325" cy="60325"/>
          </a:xfrm>
          <a:prstGeom prst="ellipse">
            <a:avLst/>
          </a:prstGeom>
          <a:solidFill>
            <a:srgbClr val="66CCFF"/>
          </a:solidFill>
          <a:ln w="4763">
            <a:solidFill>
              <a:srgbClr val="6565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fr-CA" altLang="fr-FR"/>
          </a:p>
        </p:txBody>
      </p:sp>
      <p:sp>
        <p:nvSpPr>
          <p:cNvPr id="4327" name="Oval 431">
            <a:extLst>
              <a:ext uri="{FF2B5EF4-FFF2-40B4-BE49-F238E27FC236}">
                <a16:creationId xmlns:a16="http://schemas.microsoft.com/office/drawing/2014/main" id="{F51852AB-8037-0E6A-64C2-A8DCA67E8DDC}"/>
              </a:ext>
            </a:extLst>
          </p:cNvPr>
          <p:cNvSpPr>
            <a:spLocks noChangeArrowheads="1"/>
          </p:cNvSpPr>
          <p:nvPr/>
        </p:nvSpPr>
        <p:spPr bwMode="auto">
          <a:xfrm>
            <a:off x="5886451" y="3929063"/>
            <a:ext cx="60325" cy="57150"/>
          </a:xfrm>
          <a:prstGeom prst="ellipse">
            <a:avLst/>
          </a:prstGeom>
          <a:solidFill>
            <a:srgbClr val="66CCFF"/>
          </a:solidFill>
          <a:ln w="4763">
            <a:solidFill>
              <a:srgbClr val="6565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fr-CA" altLang="fr-FR"/>
          </a:p>
        </p:txBody>
      </p:sp>
      <p:sp>
        <p:nvSpPr>
          <p:cNvPr id="4328" name="Oval 432">
            <a:extLst>
              <a:ext uri="{FF2B5EF4-FFF2-40B4-BE49-F238E27FC236}">
                <a16:creationId xmlns:a16="http://schemas.microsoft.com/office/drawing/2014/main" id="{C66E05E2-BF40-6A90-6E64-614DA67C2A10}"/>
              </a:ext>
            </a:extLst>
          </p:cNvPr>
          <p:cNvSpPr>
            <a:spLocks noChangeArrowheads="1"/>
          </p:cNvSpPr>
          <p:nvPr/>
        </p:nvSpPr>
        <p:spPr bwMode="auto">
          <a:xfrm>
            <a:off x="5886451" y="3856039"/>
            <a:ext cx="60325" cy="58737"/>
          </a:xfrm>
          <a:prstGeom prst="ellipse">
            <a:avLst/>
          </a:prstGeom>
          <a:solidFill>
            <a:srgbClr val="66CCFF"/>
          </a:solidFill>
          <a:ln w="4763">
            <a:solidFill>
              <a:srgbClr val="6565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fr-CA" altLang="fr-FR"/>
          </a:p>
        </p:txBody>
      </p:sp>
      <p:sp>
        <p:nvSpPr>
          <p:cNvPr id="4329" name="Oval 433">
            <a:extLst>
              <a:ext uri="{FF2B5EF4-FFF2-40B4-BE49-F238E27FC236}">
                <a16:creationId xmlns:a16="http://schemas.microsoft.com/office/drawing/2014/main" id="{AC19AEA1-75AC-222E-3AA0-36EFEA86E0BE}"/>
              </a:ext>
            </a:extLst>
          </p:cNvPr>
          <p:cNvSpPr>
            <a:spLocks noChangeArrowheads="1"/>
          </p:cNvSpPr>
          <p:nvPr/>
        </p:nvSpPr>
        <p:spPr bwMode="auto">
          <a:xfrm>
            <a:off x="5886451" y="3781426"/>
            <a:ext cx="60325" cy="60325"/>
          </a:xfrm>
          <a:prstGeom prst="ellipse">
            <a:avLst/>
          </a:prstGeom>
          <a:solidFill>
            <a:srgbClr val="66CCFF"/>
          </a:solidFill>
          <a:ln w="4763">
            <a:solidFill>
              <a:srgbClr val="6565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fr-CA" altLang="fr-FR"/>
          </a:p>
        </p:txBody>
      </p:sp>
      <p:sp>
        <p:nvSpPr>
          <p:cNvPr id="4330" name="Oval 434">
            <a:extLst>
              <a:ext uri="{FF2B5EF4-FFF2-40B4-BE49-F238E27FC236}">
                <a16:creationId xmlns:a16="http://schemas.microsoft.com/office/drawing/2014/main" id="{737B6BCD-CE13-C0B0-35A5-3F052197720D}"/>
              </a:ext>
            </a:extLst>
          </p:cNvPr>
          <p:cNvSpPr>
            <a:spLocks noChangeArrowheads="1"/>
          </p:cNvSpPr>
          <p:nvPr/>
        </p:nvSpPr>
        <p:spPr bwMode="auto">
          <a:xfrm>
            <a:off x="5886451" y="3711575"/>
            <a:ext cx="60325" cy="58738"/>
          </a:xfrm>
          <a:prstGeom prst="ellipse">
            <a:avLst/>
          </a:prstGeom>
          <a:solidFill>
            <a:srgbClr val="66CCFF"/>
          </a:solidFill>
          <a:ln w="4763">
            <a:solidFill>
              <a:srgbClr val="6565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fr-CA" altLang="fr-FR"/>
          </a:p>
        </p:txBody>
      </p:sp>
      <p:sp>
        <p:nvSpPr>
          <p:cNvPr id="4331" name="Oval 435">
            <a:extLst>
              <a:ext uri="{FF2B5EF4-FFF2-40B4-BE49-F238E27FC236}">
                <a16:creationId xmlns:a16="http://schemas.microsoft.com/office/drawing/2014/main" id="{66FE7F21-2119-918E-3911-A6737B558F83}"/>
              </a:ext>
            </a:extLst>
          </p:cNvPr>
          <p:cNvSpPr>
            <a:spLocks noChangeArrowheads="1"/>
          </p:cNvSpPr>
          <p:nvPr/>
        </p:nvSpPr>
        <p:spPr bwMode="auto">
          <a:xfrm>
            <a:off x="5886451" y="3640138"/>
            <a:ext cx="60325" cy="57150"/>
          </a:xfrm>
          <a:prstGeom prst="ellipse">
            <a:avLst/>
          </a:prstGeom>
          <a:solidFill>
            <a:srgbClr val="66CCFF"/>
          </a:solidFill>
          <a:ln w="4763">
            <a:solidFill>
              <a:srgbClr val="6565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fr-CA" altLang="fr-FR"/>
          </a:p>
        </p:txBody>
      </p:sp>
      <p:sp>
        <p:nvSpPr>
          <p:cNvPr id="4332" name="Oval 436">
            <a:extLst>
              <a:ext uri="{FF2B5EF4-FFF2-40B4-BE49-F238E27FC236}">
                <a16:creationId xmlns:a16="http://schemas.microsoft.com/office/drawing/2014/main" id="{2B0D4926-1BE4-67FF-E1CF-2F6F5D5AAFA2}"/>
              </a:ext>
            </a:extLst>
          </p:cNvPr>
          <p:cNvSpPr>
            <a:spLocks noChangeArrowheads="1"/>
          </p:cNvSpPr>
          <p:nvPr/>
        </p:nvSpPr>
        <p:spPr bwMode="auto">
          <a:xfrm>
            <a:off x="5886451" y="3565525"/>
            <a:ext cx="60325" cy="58738"/>
          </a:xfrm>
          <a:prstGeom prst="ellipse">
            <a:avLst/>
          </a:prstGeom>
          <a:solidFill>
            <a:srgbClr val="66CCFF"/>
          </a:solidFill>
          <a:ln w="4763">
            <a:solidFill>
              <a:srgbClr val="6565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fr-CA" altLang="fr-FR"/>
          </a:p>
        </p:txBody>
      </p:sp>
      <p:sp>
        <p:nvSpPr>
          <p:cNvPr id="4333" name="Oval 437">
            <a:extLst>
              <a:ext uri="{FF2B5EF4-FFF2-40B4-BE49-F238E27FC236}">
                <a16:creationId xmlns:a16="http://schemas.microsoft.com/office/drawing/2014/main" id="{35845902-2D8D-1721-247D-A8D7EA02A8A5}"/>
              </a:ext>
            </a:extLst>
          </p:cNvPr>
          <p:cNvSpPr>
            <a:spLocks noChangeArrowheads="1"/>
          </p:cNvSpPr>
          <p:nvPr/>
        </p:nvSpPr>
        <p:spPr bwMode="auto">
          <a:xfrm>
            <a:off x="5886451" y="3422650"/>
            <a:ext cx="60325" cy="57150"/>
          </a:xfrm>
          <a:prstGeom prst="ellipse">
            <a:avLst/>
          </a:prstGeom>
          <a:solidFill>
            <a:srgbClr val="66CCFF"/>
          </a:solidFill>
          <a:ln w="4763">
            <a:solidFill>
              <a:srgbClr val="6565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fr-CA" altLang="fr-FR"/>
          </a:p>
        </p:txBody>
      </p:sp>
      <p:sp>
        <p:nvSpPr>
          <p:cNvPr id="4334" name="Oval 438">
            <a:extLst>
              <a:ext uri="{FF2B5EF4-FFF2-40B4-BE49-F238E27FC236}">
                <a16:creationId xmlns:a16="http://schemas.microsoft.com/office/drawing/2014/main" id="{B852AC9C-A257-59B0-5B6A-C2EF94FD51BB}"/>
              </a:ext>
            </a:extLst>
          </p:cNvPr>
          <p:cNvSpPr>
            <a:spLocks noChangeArrowheads="1"/>
          </p:cNvSpPr>
          <p:nvPr/>
        </p:nvSpPr>
        <p:spPr bwMode="auto">
          <a:xfrm>
            <a:off x="5886451" y="3349625"/>
            <a:ext cx="60325" cy="58738"/>
          </a:xfrm>
          <a:prstGeom prst="ellipse">
            <a:avLst/>
          </a:prstGeom>
          <a:solidFill>
            <a:srgbClr val="66CCFF"/>
          </a:solidFill>
          <a:ln w="4763">
            <a:solidFill>
              <a:srgbClr val="6565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fr-CA" altLang="fr-FR"/>
          </a:p>
        </p:txBody>
      </p:sp>
      <p:sp>
        <p:nvSpPr>
          <p:cNvPr id="4335" name="Oval 439">
            <a:extLst>
              <a:ext uri="{FF2B5EF4-FFF2-40B4-BE49-F238E27FC236}">
                <a16:creationId xmlns:a16="http://schemas.microsoft.com/office/drawing/2014/main" id="{DCA4D43B-E113-78B8-0F58-27F2FDEA8A10}"/>
              </a:ext>
            </a:extLst>
          </p:cNvPr>
          <p:cNvSpPr>
            <a:spLocks noChangeArrowheads="1"/>
          </p:cNvSpPr>
          <p:nvPr/>
        </p:nvSpPr>
        <p:spPr bwMode="auto">
          <a:xfrm>
            <a:off x="5886451" y="3278188"/>
            <a:ext cx="60325" cy="57150"/>
          </a:xfrm>
          <a:prstGeom prst="ellipse">
            <a:avLst/>
          </a:prstGeom>
          <a:solidFill>
            <a:srgbClr val="66CCFF"/>
          </a:solidFill>
          <a:ln w="4763">
            <a:solidFill>
              <a:srgbClr val="6565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fr-CA" altLang="fr-FR"/>
          </a:p>
        </p:txBody>
      </p:sp>
      <p:sp>
        <p:nvSpPr>
          <p:cNvPr id="4336" name="Oval 440">
            <a:extLst>
              <a:ext uri="{FF2B5EF4-FFF2-40B4-BE49-F238E27FC236}">
                <a16:creationId xmlns:a16="http://schemas.microsoft.com/office/drawing/2014/main" id="{C018A9E9-3B6F-510F-DB16-6148DE5B19B9}"/>
              </a:ext>
            </a:extLst>
          </p:cNvPr>
          <p:cNvSpPr>
            <a:spLocks noChangeArrowheads="1"/>
          </p:cNvSpPr>
          <p:nvPr/>
        </p:nvSpPr>
        <p:spPr bwMode="auto">
          <a:xfrm>
            <a:off x="5886451" y="3203575"/>
            <a:ext cx="60325" cy="58738"/>
          </a:xfrm>
          <a:prstGeom prst="ellipse">
            <a:avLst/>
          </a:prstGeom>
          <a:solidFill>
            <a:srgbClr val="66CCFF"/>
          </a:solidFill>
          <a:ln w="4763">
            <a:solidFill>
              <a:srgbClr val="6565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fr-CA" altLang="fr-FR"/>
          </a:p>
        </p:txBody>
      </p:sp>
      <p:sp>
        <p:nvSpPr>
          <p:cNvPr id="4337" name="Oval 441">
            <a:extLst>
              <a:ext uri="{FF2B5EF4-FFF2-40B4-BE49-F238E27FC236}">
                <a16:creationId xmlns:a16="http://schemas.microsoft.com/office/drawing/2014/main" id="{61545C4B-8A5D-3348-7F30-B2C4CE075AD5}"/>
              </a:ext>
            </a:extLst>
          </p:cNvPr>
          <p:cNvSpPr>
            <a:spLocks noChangeArrowheads="1"/>
          </p:cNvSpPr>
          <p:nvPr/>
        </p:nvSpPr>
        <p:spPr bwMode="auto">
          <a:xfrm>
            <a:off x="5886451" y="2987675"/>
            <a:ext cx="60325" cy="58738"/>
          </a:xfrm>
          <a:prstGeom prst="ellipse">
            <a:avLst/>
          </a:prstGeom>
          <a:solidFill>
            <a:srgbClr val="66CCFF"/>
          </a:solidFill>
          <a:ln w="4763">
            <a:solidFill>
              <a:srgbClr val="6565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fr-CA" altLang="fr-FR"/>
          </a:p>
        </p:txBody>
      </p:sp>
      <p:sp>
        <p:nvSpPr>
          <p:cNvPr id="4338" name="Oval 442">
            <a:extLst>
              <a:ext uri="{FF2B5EF4-FFF2-40B4-BE49-F238E27FC236}">
                <a16:creationId xmlns:a16="http://schemas.microsoft.com/office/drawing/2014/main" id="{52F3BADA-741B-CC5D-7B09-72E2275FDA9D}"/>
              </a:ext>
            </a:extLst>
          </p:cNvPr>
          <p:cNvSpPr>
            <a:spLocks noChangeArrowheads="1"/>
          </p:cNvSpPr>
          <p:nvPr/>
        </p:nvSpPr>
        <p:spPr bwMode="auto">
          <a:xfrm>
            <a:off x="5886451" y="2914651"/>
            <a:ext cx="60325" cy="60325"/>
          </a:xfrm>
          <a:prstGeom prst="ellipse">
            <a:avLst/>
          </a:prstGeom>
          <a:solidFill>
            <a:srgbClr val="66CCFF"/>
          </a:solidFill>
          <a:ln w="4763">
            <a:solidFill>
              <a:srgbClr val="6565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fr-CA" altLang="fr-FR"/>
          </a:p>
        </p:txBody>
      </p:sp>
      <p:sp>
        <p:nvSpPr>
          <p:cNvPr id="4339" name="Oval 443">
            <a:extLst>
              <a:ext uri="{FF2B5EF4-FFF2-40B4-BE49-F238E27FC236}">
                <a16:creationId xmlns:a16="http://schemas.microsoft.com/office/drawing/2014/main" id="{7835E4F6-F17D-053A-BCFD-818058C323B8}"/>
              </a:ext>
            </a:extLst>
          </p:cNvPr>
          <p:cNvSpPr>
            <a:spLocks noChangeArrowheads="1"/>
          </p:cNvSpPr>
          <p:nvPr/>
        </p:nvSpPr>
        <p:spPr bwMode="auto">
          <a:xfrm>
            <a:off x="5886451" y="2697164"/>
            <a:ext cx="60325" cy="58737"/>
          </a:xfrm>
          <a:prstGeom prst="ellipse">
            <a:avLst/>
          </a:prstGeom>
          <a:solidFill>
            <a:srgbClr val="66CCFF"/>
          </a:solidFill>
          <a:ln w="4763">
            <a:solidFill>
              <a:srgbClr val="6565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fr-CA" altLang="fr-FR"/>
          </a:p>
        </p:txBody>
      </p:sp>
      <p:sp>
        <p:nvSpPr>
          <p:cNvPr id="4340" name="Oval 444">
            <a:extLst>
              <a:ext uri="{FF2B5EF4-FFF2-40B4-BE49-F238E27FC236}">
                <a16:creationId xmlns:a16="http://schemas.microsoft.com/office/drawing/2014/main" id="{4C404F47-BBAE-4A22-FEC9-3406EACD17F0}"/>
              </a:ext>
            </a:extLst>
          </p:cNvPr>
          <p:cNvSpPr>
            <a:spLocks noChangeArrowheads="1"/>
          </p:cNvSpPr>
          <p:nvPr/>
        </p:nvSpPr>
        <p:spPr bwMode="auto">
          <a:xfrm>
            <a:off x="5886451" y="2479675"/>
            <a:ext cx="60325" cy="58738"/>
          </a:xfrm>
          <a:prstGeom prst="ellipse">
            <a:avLst/>
          </a:prstGeom>
          <a:solidFill>
            <a:srgbClr val="66CCFF"/>
          </a:solidFill>
          <a:ln w="4763">
            <a:solidFill>
              <a:srgbClr val="6565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fr-CA" altLang="fr-FR"/>
          </a:p>
        </p:txBody>
      </p:sp>
      <p:sp>
        <p:nvSpPr>
          <p:cNvPr id="4341" name="Oval 445">
            <a:extLst>
              <a:ext uri="{FF2B5EF4-FFF2-40B4-BE49-F238E27FC236}">
                <a16:creationId xmlns:a16="http://schemas.microsoft.com/office/drawing/2014/main" id="{319DFA27-899A-A0FC-CA3B-3CCAD7D82FB1}"/>
              </a:ext>
            </a:extLst>
          </p:cNvPr>
          <p:cNvSpPr>
            <a:spLocks noChangeArrowheads="1"/>
          </p:cNvSpPr>
          <p:nvPr/>
        </p:nvSpPr>
        <p:spPr bwMode="auto">
          <a:xfrm>
            <a:off x="5988050" y="4362451"/>
            <a:ext cx="58738" cy="60325"/>
          </a:xfrm>
          <a:prstGeom prst="ellipse">
            <a:avLst/>
          </a:prstGeom>
          <a:solidFill>
            <a:srgbClr val="66CCFF"/>
          </a:solidFill>
          <a:ln w="4763">
            <a:solidFill>
              <a:srgbClr val="6565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fr-CA" altLang="fr-FR"/>
          </a:p>
        </p:txBody>
      </p:sp>
      <p:sp>
        <p:nvSpPr>
          <p:cNvPr id="4342" name="Oval 446">
            <a:extLst>
              <a:ext uri="{FF2B5EF4-FFF2-40B4-BE49-F238E27FC236}">
                <a16:creationId xmlns:a16="http://schemas.microsoft.com/office/drawing/2014/main" id="{3E40E618-5FC9-2297-D949-5EE99F837AC9}"/>
              </a:ext>
            </a:extLst>
          </p:cNvPr>
          <p:cNvSpPr>
            <a:spLocks noChangeArrowheads="1"/>
          </p:cNvSpPr>
          <p:nvPr/>
        </p:nvSpPr>
        <p:spPr bwMode="auto">
          <a:xfrm>
            <a:off x="5988050" y="4217989"/>
            <a:ext cx="58738" cy="58737"/>
          </a:xfrm>
          <a:prstGeom prst="ellipse">
            <a:avLst/>
          </a:prstGeom>
          <a:solidFill>
            <a:srgbClr val="66CCFF"/>
          </a:solidFill>
          <a:ln w="4763">
            <a:solidFill>
              <a:srgbClr val="6565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fr-CA" altLang="fr-FR"/>
          </a:p>
        </p:txBody>
      </p:sp>
      <p:sp>
        <p:nvSpPr>
          <p:cNvPr id="4343" name="Oval 447">
            <a:extLst>
              <a:ext uri="{FF2B5EF4-FFF2-40B4-BE49-F238E27FC236}">
                <a16:creationId xmlns:a16="http://schemas.microsoft.com/office/drawing/2014/main" id="{374EB1F9-3E32-504F-8FCA-60CB9BCAA5CB}"/>
              </a:ext>
            </a:extLst>
          </p:cNvPr>
          <p:cNvSpPr>
            <a:spLocks noChangeArrowheads="1"/>
          </p:cNvSpPr>
          <p:nvPr/>
        </p:nvSpPr>
        <p:spPr bwMode="auto">
          <a:xfrm>
            <a:off x="5988050" y="4143376"/>
            <a:ext cx="58738" cy="60325"/>
          </a:xfrm>
          <a:prstGeom prst="ellipse">
            <a:avLst/>
          </a:prstGeom>
          <a:solidFill>
            <a:srgbClr val="66CCFF"/>
          </a:solidFill>
          <a:ln w="4763">
            <a:solidFill>
              <a:srgbClr val="6565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fr-CA" altLang="fr-FR"/>
          </a:p>
        </p:txBody>
      </p:sp>
      <p:sp>
        <p:nvSpPr>
          <p:cNvPr id="4344" name="Oval 448">
            <a:extLst>
              <a:ext uri="{FF2B5EF4-FFF2-40B4-BE49-F238E27FC236}">
                <a16:creationId xmlns:a16="http://schemas.microsoft.com/office/drawing/2014/main" id="{344F74B7-2296-DA53-4789-81CB5110F360}"/>
              </a:ext>
            </a:extLst>
          </p:cNvPr>
          <p:cNvSpPr>
            <a:spLocks noChangeArrowheads="1"/>
          </p:cNvSpPr>
          <p:nvPr/>
        </p:nvSpPr>
        <p:spPr bwMode="auto">
          <a:xfrm>
            <a:off x="5988050" y="4073525"/>
            <a:ext cx="58738" cy="58738"/>
          </a:xfrm>
          <a:prstGeom prst="ellipse">
            <a:avLst/>
          </a:prstGeom>
          <a:solidFill>
            <a:srgbClr val="66CCFF"/>
          </a:solidFill>
          <a:ln w="4763">
            <a:solidFill>
              <a:srgbClr val="6565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fr-CA" altLang="fr-FR"/>
          </a:p>
        </p:txBody>
      </p:sp>
      <p:sp>
        <p:nvSpPr>
          <p:cNvPr id="4345" name="Oval 449">
            <a:extLst>
              <a:ext uri="{FF2B5EF4-FFF2-40B4-BE49-F238E27FC236}">
                <a16:creationId xmlns:a16="http://schemas.microsoft.com/office/drawing/2014/main" id="{F653D9BC-125B-CDBF-6885-A6B7EA16CDCB}"/>
              </a:ext>
            </a:extLst>
          </p:cNvPr>
          <p:cNvSpPr>
            <a:spLocks noChangeArrowheads="1"/>
          </p:cNvSpPr>
          <p:nvPr/>
        </p:nvSpPr>
        <p:spPr bwMode="auto">
          <a:xfrm>
            <a:off x="5988050" y="4000501"/>
            <a:ext cx="58738" cy="60325"/>
          </a:xfrm>
          <a:prstGeom prst="ellipse">
            <a:avLst/>
          </a:prstGeom>
          <a:solidFill>
            <a:srgbClr val="66CCFF"/>
          </a:solidFill>
          <a:ln w="4763">
            <a:solidFill>
              <a:srgbClr val="6565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fr-CA" altLang="fr-FR"/>
          </a:p>
        </p:txBody>
      </p:sp>
      <p:sp>
        <p:nvSpPr>
          <p:cNvPr id="4346" name="Oval 450">
            <a:extLst>
              <a:ext uri="{FF2B5EF4-FFF2-40B4-BE49-F238E27FC236}">
                <a16:creationId xmlns:a16="http://schemas.microsoft.com/office/drawing/2014/main" id="{130F7625-253D-67C8-5DE4-AA09075D6C01}"/>
              </a:ext>
            </a:extLst>
          </p:cNvPr>
          <p:cNvSpPr>
            <a:spLocks noChangeArrowheads="1"/>
          </p:cNvSpPr>
          <p:nvPr/>
        </p:nvSpPr>
        <p:spPr bwMode="auto">
          <a:xfrm>
            <a:off x="5988050" y="3929063"/>
            <a:ext cx="58738" cy="57150"/>
          </a:xfrm>
          <a:prstGeom prst="ellipse">
            <a:avLst/>
          </a:prstGeom>
          <a:solidFill>
            <a:srgbClr val="66CCFF"/>
          </a:solidFill>
          <a:ln w="4763">
            <a:solidFill>
              <a:srgbClr val="6565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fr-CA" altLang="fr-FR"/>
          </a:p>
        </p:txBody>
      </p:sp>
      <p:sp>
        <p:nvSpPr>
          <p:cNvPr id="4347" name="Oval 451">
            <a:extLst>
              <a:ext uri="{FF2B5EF4-FFF2-40B4-BE49-F238E27FC236}">
                <a16:creationId xmlns:a16="http://schemas.microsoft.com/office/drawing/2014/main" id="{FA55A834-FEE0-0A40-9E3A-9A16E9A3D2B4}"/>
              </a:ext>
            </a:extLst>
          </p:cNvPr>
          <p:cNvSpPr>
            <a:spLocks noChangeArrowheads="1"/>
          </p:cNvSpPr>
          <p:nvPr/>
        </p:nvSpPr>
        <p:spPr bwMode="auto">
          <a:xfrm>
            <a:off x="5988050" y="3856039"/>
            <a:ext cx="58738" cy="58737"/>
          </a:xfrm>
          <a:prstGeom prst="ellipse">
            <a:avLst/>
          </a:prstGeom>
          <a:solidFill>
            <a:srgbClr val="66CCFF"/>
          </a:solidFill>
          <a:ln w="4763">
            <a:solidFill>
              <a:srgbClr val="6565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fr-CA" altLang="fr-FR"/>
          </a:p>
        </p:txBody>
      </p:sp>
      <p:sp>
        <p:nvSpPr>
          <p:cNvPr id="4348" name="Oval 452">
            <a:extLst>
              <a:ext uri="{FF2B5EF4-FFF2-40B4-BE49-F238E27FC236}">
                <a16:creationId xmlns:a16="http://schemas.microsoft.com/office/drawing/2014/main" id="{E11D3FD7-70A4-237E-F848-A447CB8BBA05}"/>
              </a:ext>
            </a:extLst>
          </p:cNvPr>
          <p:cNvSpPr>
            <a:spLocks noChangeArrowheads="1"/>
          </p:cNvSpPr>
          <p:nvPr/>
        </p:nvSpPr>
        <p:spPr bwMode="auto">
          <a:xfrm>
            <a:off x="5988050" y="3781426"/>
            <a:ext cx="58738" cy="60325"/>
          </a:xfrm>
          <a:prstGeom prst="ellipse">
            <a:avLst/>
          </a:prstGeom>
          <a:solidFill>
            <a:srgbClr val="66CCFF"/>
          </a:solidFill>
          <a:ln w="4763">
            <a:solidFill>
              <a:srgbClr val="6565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fr-CA" altLang="fr-FR"/>
          </a:p>
        </p:txBody>
      </p:sp>
      <p:sp>
        <p:nvSpPr>
          <p:cNvPr id="4349" name="Oval 453">
            <a:extLst>
              <a:ext uri="{FF2B5EF4-FFF2-40B4-BE49-F238E27FC236}">
                <a16:creationId xmlns:a16="http://schemas.microsoft.com/office/drawing/2014/main" id="{EFB917A1-2F2B-8970-7AA7-A7719403C2E1}"/>
              </a:ext>
            </a:extLst>
          </p:cNvPr>
          <p:cNvSpPr>
            <a:spLocks noChangeArrowheads="1"/>
          </p:cNvSpPr>
          <p:nvPr/>
        </p:nvSpPr>
        <p:spPr bwMode="auto">
          <a:xfrm>
            <a:off x="5988050" y="3711575"/>
            <a:ext cx="58738" cy="58738"/>
          </a:xfrm>
          <a:prstGeom prst="ellipse">
            <a:avLst/>
          </a:prstGeom>
          <a:solidFill>
            <a:srgbClr val="66CCFF"/>
          </a:solidFill>
          <a:ln w="4763">
            <a:solidFill>
              <a:srgbClr val="6565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fr-CA" altLang="fr-FR"/>
          </a:p>
        </p:txBody>
      </p:sp>
      <p:sp>
        <p:nvSpPr>
          <p:cNvPr id="4350" name="Oval 454">
            <a:extLst>
              <a:ext uri="{FF2B5EF4-FFF2-40B4-BE49-F238E27FC236}">
                <a16:creationId xmlns:a16="http://schemas.microsoft.com/office/drawing/2014/main" id="{A2EE9FCE-F3EA-8C13-973D-89C57DD83222}"/>
              </a:ext>
            </a:extLst>
          </p:cNvPr>
          <p:cNvSpPr>
            <a:spLocks noChangeArrowheads="1"/>
          </p:cNvSpPr>
          <p:nvPr/>
        </p:nvSpPr>
        <p:spPr bwMode="auto">
          <a:xfrm>
            <a:off x="5988050" y="3640138"/>
            <a:ext cx="58738" cy="57150"/>
          </a:xfrm>
          <a:prstGeom prst="ellipse">
            <a:avLst/>
          </a:prstGeom>
          <a:solidFill>
            <a:srgbClr val="66CCFF"/>
          </a:solidFill>
          <a:ln w="4763">
            <a:solidFill>
              <a:srgbClr val="6565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fr-CA" altLang="fr-FR"/>
          </a:p>
        </p:txBody>
      </p:sp>
      <p:sp>
        <p:nvSpPr>
          <p:cNvPr id="4351" name="Oval 455">
            <a:extLst>
              <a:ext uri="{FF2B5EF4-FFF2-40B4-BE49-F238E27FC236}">
                <a16:creationId xmlns:a16="http://schemas.microsoft.com/office/drawing/2014/main" id="{18B95027-27C1-85C7-34CC-C9A263F4A96F}"/>
              </a:ext>
            </a:extLst>
          </p:cNvPr>
          <p:cNvSpPr>
            <a:spLocks noChangeArrowheads="1"/>
          </p:cNvSpPr>
          <p:nvPr/>
        </p:nvSpPr>
        <p:spPr bwMode="auto">
          <a:xfrm>
            <a:off x="5988050" y="3565525"/>
            <a:ext cx="58738" cy="58738"/>
          </a:xfrm>
          <a:prstGeom prst="ellipse">
            <a:avLst/>
          </a:prstGeom>
          <a:solidFill>
            <a:srgbClr val="66CCFF"/>
          </a:solidFill>
          <a:ln w="4763">
            <a:solidFill>
              <a:srgbClr val="6565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fr-CA" altLang="fr-FR"/>
          </a:p>
        </p:txBody>
      </p:sp>
      <p:sp>
        <p:nvSpPr>
          <p:cNvPr id="4352" name="Oval 456">
            <a:extLst>
              <a:ext uri="{FF2B5EF4-FFF2-40B4-BE49-F238E27FC236}">
                <a16:creationId xmlns:a16="http://schemas.microsoft.com/office/drawing/2014/main" id="{B9DA7488-1CFF-8DE5-0522-CCD9C59DF97F}"/>
              </a:ext>
            </a:extLst>
          </p:cNvPr>
          <p:cNvSpPr>
            <a:spLocks noChangeArrowheads="1"/>
          </p:cNvSpPr>
          <p:nvPr/>
        </p:nvSpPr>
        <p:spPr bwMode="auto">
          <a:xfrm>
            <a:off x="5988050" y="3494089"/>
            <a:ext cx="58738" cy="58737"/>
          </a:xfrm>
          <a:prstGeom prst="ellipse">
            <a:avLst/>
          </a:prstGeom>
          <a:solidFill>
            <a:srgbClr val="66CCFF"/>
          </a:solidFill>
          <a:ln w="4763">
            <a:solidFill>
              <a:srgbClr val="6565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fr-CA" altLang="fr-FR"/>
          </a:p>
        </p:txBody>
      </p:sp>
      <p:sp>
        <p:nvSpPr>
          <p:cNvPr id="4353" name="Oval 457">
            <a:extLst>
              <a:ext uri="{FF2B5EF4-FFF2-40B4-BE49-F238E27FC236}">
                <a16:creationId xmlns:a16="http://schemas.microsoft.com/office/drawing/2014/main" id="{9E390223-62DD-0D80-0FEB-1C6D730254F4}"/>
              </a:ext>
            </a:extLst>
          </p:cNvPr>
          <p:cNvSpPr>
            <a:spLocks noChangeArrowheads="1"/>
          </p:cNvSpPr>
          <p:nvPr/>
        </p:nvSpPr>
        <p:spPr bwMode="auto">
          <a:xfrm>
            <a:off x="5988050" y="3422650"/>
            <a:ext cx="58738" cy="57150"/>
          </a:xfrm>
          <a:prstGeom prst="ellipse">
            <a:avLst/>
          </a:prstGeom>
          <a:solidFill>
            <a:srgbClr val="66CCFF"/>
          </a:solidFill>
          <a:ln w="4763">
            <a:solidFill>
              <a:srgbClr val="6565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fr-CA" altLang="fr-FR"/>
          </a:p>
        </p:txBody>
      </p:sp>
      <p:sp>
        <p:nvSpPr>
          <p:cNvPr id="4354" name="Oval 458">
            <a:extLst>
              <a:ext uri="{FF2B5EF4-FFF2-40B4-BE49-F238E27FC236}">
                <a16:creationId xmlns:a16="http://schemas.microsoft.com/office/drawing/2014/main" id="{EDA14AB4-1453-3352-9EAF-D56C5614D596}"/>
              </a:ext>
            </a:extLst>
          </p:cNvPr>
          <p:cNvSpPr>
            <a:spLocks noChangeArrowheads="1"/>
          </p:cNvSpPr>
          <p:nvPr/>
        </p:nvSpPr>
        <p:spPr bwMode="auto">
          <a:xfrm>
            <a:off x="5988050" y="3349625"/>
            <a:ext cx="58738" cy="58738"/>
          </a:xfrm>
          <a:prstGeom prst="ellipse">
            <a:avLst/>
          </a:prstGeom>
          <a:solidFill>
            <a:srgbClr val="66CCFF"/>
          </a:solidFill>
          <a:ln w="4763">
            <a:solidFill>
              <a:srgbClr val="6565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fr-CA" altLang="fr-FR"/>
          </a:p>
        </p:txBody>
      </p:sp>
      <p:sp>
        <p:nvSpPr>
          <p:cNvPr id="4355" name="Oval 459">
            <a:extLst>
              <a:ext uri="{FF2B5EF4-FFF2-40B4-BE49-F238E27FC236}">
                <a16:creationId xmlns:a16="http://schemas.microsoft.com/office/drawing/2014/main" id="{E9D65289-888B-3AE5-65EC-EF11D41234C3}"/>
              </a:ext>
            </a:extLst>
          </p:cNvPr>
          <p:cNvSpPr>
            <a:spLocks noChangeArrowheads="1"/>
          </p:cNvSpPr>
          <p:nvPr/>
        </p:nvSpPr>
        <p:spPr bwMode="auto">
          <a:xfrm>
            <a:off x="5988050" y="3278188"/>
            <a:ext cx="58738" cy="57150"/>
          </a:xfrm>
          <a:prstGeom prst="ellipse">
            <a:avLst/>
          </a:prstGeom>
          <a:solidFill>
            <a:srgbClr val="66CCFF"/>
          </a:solidFill>
          <a:ln w="4763">
            <a:solidFill>
              <a:srgbClr val="6565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fr-CA" altLang="fr-FR"/>
          </a:p>
        </p:txBody>
      </p:sp>
      <p:sp>
        <p:nvSpPr>
          <p:cNvPr id="4356" name="Oval 460">
            <a:extLst>
              <a:ext uri="{FF2B5EF4-FFF2-40B4-BE49-F238E27FC236}">
                <a16:creationId xmlns:a16="http://schemas.microsoft.com/office/drawing/2014/main" id="{A984E2FC-B8FC-EF2D-22C0-626746036EED}"/>
              </a:ext>
            </a:extLst>
          </p:cNvPr>
          <p:cNvSpPr>
            <a:spLocks noChangeArrowheads="1"/>
          </p:cNvSpPr>
          <p:nvPr/>
        </p:nvSpPr>
        <p:spPr bwMode="auto">
          <a:xfrm>
            <a:off x="5988050" y="3203575"/>
            <a:ext cx="58738" cy="58738"/>
          </a:xfrm>
          <a:prstGeom prst="ellipse">
            <a:avLst/>
          </a:prstGeom>
          <a:solidFill>
            <a:srgbClr val="66CCFF"/>
          </a:solidFill>
          <a:ln w="4763">
            <a:solidFill>
              <a:srgbClr val="6565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fr-CA" altLang="fr-FR"/>
          </a:p>
        </p:txBody>
      </p:sp>
      <p:sp>
        <p:nvSpPr>
          <p:cNvPr id="4357" name="Oval 461">
            <a:extLst>
              <a:ext uri="{FF2B5EF4-FFF2-40B4-BE49-F238E27FC236}">
                <a16:creationId xmlns:a16="http://schemas.microsoft.com/office/drawing/2014/main" id="{566055A8-2F83-BD97-6542-03ED2F82DBA5}"/>
              </a:ext>
            </a:extLst>
          </p:cNvPr>
          <p:cNvSpPr>
            <a:spLocks noChangeArrowheads="1"/>
          </p:cNvSpPr>
          <p:nvPr/>
        </p:nvSpPr>
        <p:spPr bwMode="auto">
          <a:xfrm>
            <a:off x="5988050" y="3132139"/>
            <a:ext cx="58738" cy="60325"/>
          </a:xfrm>
          <a:prstGeom prst="ellipse">
            <a:avLst/>
          </a:prstGeom>
          <a:solidFill>
            <a:srgbClr val="66CCFF"/>
          </a:solidFill>
          <a:ln w="4763">
            <a:solidFill>
              <a:srgbClr val="6565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fr-CA" altLang="fr-FR"/>
          </a:p>
        </p:txBody>
      </p:sp>
      <p:sp>
        <p:nvSpPr>
          <p:cNvPr id="4358" name="Oval 462">
            <a:extLst>
              <a:ext uri="{FF2B5EF4-FFF2-40B4-BE49-F238E27FC236}">
                <a16:creationId xmlns:a16="http://schemas.microsoft.com/office/drawing/2014/main" id="{99242C4C-4618-95D0-0A69-B8A4FB69CE50}"/>
              </a:ext>
            </a:extLst>
          </p:cNvPr>
          <p:cNvSpPr>
            <a:spLocks noChangeArrowheads="1"/>
          </p:cNvSpPr>
          <p:nvPr/>
        </p:nvSpPr>
        <p:spPr bwMode="auto">
          <a:xfrm>
            <a:off x="5988050" y="3060700"/>
            <a:ext cx="58738" cy="57150"/>
          </a:xfrm>
          <a:prstGeom prst="ellipse">
            <a:avLst/>
          </a:prstGeom>
          <a:solidFill>
            <a:srgbClr val="66CCFF"/>
          </a:solidFill>
          <a:ln w="4763">
            <a:solidFill>
              <a:srgbClr val="6565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fr-CA" altLang="fr-FR"/>
          </a:p>
        </p:txBody>
      </p:sp>
      <p:sp>
        <p:nvSpPr>
          <p:cNvPr id="4359" name="Oval 463">
            <a:extLst>
              <a:ext uri="{FF2B5EF4-FFF2-40B4-BE49-F238E27FC236}">
                <a16:creationId xmlns:a16="http://schemas.microsoft.com/office/drawing/2014/main" id="{F474CFED-76CF-16FB-8CDF-2DA150E6AAA8}"/>
              </a:ext>
            </a:extLst>
          </p:cNvPr>
          <p:cNvSpPr>
            <a:spLocks noChangeArrowheads="1"/>
          </p:cNvSpPr>
          <p:nvPr/>
        </p:nvSpPr>
        <p:spPr bwMode="auto">
          <a:xfrm>
            <a:off x="5988050" y="2914651"/>
            <a:ext cx="58738" cy="60325"/>
          </a:xfrm>
          <a:prstGeom prst="ellipse">
            <a:avLst/>
          </a:prstGeom>
          <a:solidFill>
            <a:srgbClr val="66CCFF"/>
          </a:solidFill>
          <a:ln w="4763">
            <a:solidFill>
              <a:srgbClr val="6565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fr-CA" altLang="fr-FR"/>
          </a:p>
        </p:txBody>
      </p:sp>
      <p:sp>
        <p:nvSpPr>
          <p:cNvPr id="4360" name="Oval 464">
            <a:extLst>
              <a:ext uri="{FF2B5EF4-FFF2-40B4-BE49-F238E27FC236}">
                <a16:creationId xmlns:a16="http://schemas.microsoft.com/office/drawing/2014/main" id="{8C87A6BC-8DA4-B183-409D-F35B34B7F624}"/>
              </a:ext>
            </a:extLst>
          </p:cNvPr>
          <p:cNvSpPr>
            <a:spLocks noChangeArrowheads="1"/>
          </p:cNvSpPr>
          <p:nvPr/>
        </p:nvSpPr>
        <p:spPr bwMode="auto">
          <a:xfrm>
            <a:off x="5988050" y="2841625"/>
            <a:ext cx="58738" cy="58738"/>
          </a:xfrm>
          <a:prstGeom prst="ellipse">
            <a:avLst/>
          </a:prstGeom>
          <a:solidFill>
            <a:srgbClr val="66CCFF"/>
          </a:solidFill>
          <a:ln w="4763">
            <a:solidFill>
              <a:srgbClr val="6565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fr-CA" altLang="fr-FR"/>
          </a:p>
        </p:txBody>
      </p:sp>
      <p:sp>
        <p:nvSpPr>
          <p:cNvPr id="4361" name="Oval 465">
            <a:extLst>
              <a:ext uri="{FF2B5EF4-FFF2-40B4-BE49-F238E27FC236}">
                <a16:creationId xmlns:a16="http://schemas.microsoft.com/office/drawing/2014/main" id="{C01A8C36-AC4A-6575-B511-151FF26EA6DA}"/>
              </a:ext>
            </a:extLst>
          </p:cNvPr>
          <p:cNvSpPr>
            <a:spLocks noChangeArrowheads="1"/>
          </p:cNvSpPr>
          <p:nvPr/>
        </p:nvSpPr>
        <p:spPr bwMode="auto">
          <a:xfrm>
            <a:off x="6089651" y="4143376"/>
            <a:ext cx="60325" cy="60325"/>
          </a:xfrm>
          <a:prstGeom prst="ellipse">
            <a:avLst/>
          </a:prstGeom>
          <a:solidFill>
            <a:srgbClr val="66CCFF"/>
          </a:solidFill>
          <a:ln w="4763">
            <a:solidFill>
              <a:srgbClr val="6565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fr-CA" altLang="fr-FR"/>
          </a:p>
        </p:txBody>
      </p:sp>
      <p:sp>
        <p:nvSpPr>
          <p:cNvPr id="4362" name="Oval 466">
            <a:extLst>
              <a:ext uri="{FF2B5EF4-FFF2-40B4-BE49-F238E27FC236}">
                <a16:creationId xmlns:a16="http://schemas.microsoft.com/office/drawing/2014/main" id="{59C54FB8-E819-8919-F4BA-A68B4DD48127}"/>
              </a:ext>
            </a:extLst>
          </p:cNvPr>
          <p:cNvSpPr>
            <a:spLocks noChangeArrowheads="1"/>
          </p:cNvSpPr>
          <p:nvPr/>
        </p:nvSpPr>
        <p:spPr bwMode="auto">
          <a:xfrm>
            <a:off x="6089651" y="3929063"/>
            <a:ext cx="60325" cy="57150"/>
          </a:xfrm>
          <a:prstGeom prst="ellipse">
            <a:avLst/>
          </a:prstGeom>
          <a:solidFill>
            <a:srgbClr val="66CCFF"/>
          </a:solidFill>
          <a:ln w="4763">
            <a:solidFill>
              <a:srgbClr val="6565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fr-CA" altLang="fr-FR"/>
          </a:p>
        </p:txBody>
      </p:sp>
      <p:sp>
        <p:nvSpPr>
          <p:cNvPr id="4363" name="Oval 467">
            <a:extLst>
              <a:ext uri="{FF2B5EF4-FFF2-40B4-BE49-F238E27FC236}">
                <a16:creationId xmlns:a16="http://schemas.microsoft.com/office/drawing/2014/main" id="{C5C6AE74-83B2-358D-E4AA-75643A92B785}"/>
              </a:ext>
            </a:extLst>
          </p:cNvPr>
          <p:cNvSpPr>
            <a:spLocks noChangeArrowheads="1"/>
          </p:cNvSpPr>
          <p:nvPr/>
        </p:nvSpPr>
        <p:spPr bwMode="auto">
          <a:xfrm>
            <a:off x="6089651" y="3856039"/>
            <a:ext cx="60325" cy="58737"/>
          </a:xfrm>
          <a:prstGeom prst="ellipse">
            <a:avLst/>
          </a:prstGeom>
          <a:solidFill>
            <a:srgbClr val="66CCFF"/>
          </a:solidFill>
          <a:ln w="4763">
            <a:solidFill>
              <a:srgbClr val="6565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fr-CA" altLang="fr-FR"/>
          </a:p>
        </p:txBody>
      </p:sp>
      <p:sp>
        <p:nvSpPr>
          <p:cNvPr id="4364" name="Oval 468">
            <a:extLst>
              <a:ext uri="{FF2B5EF4-FFF2-40B4-BE49-F238E27FC236}">
                <a16:creationId xmlns:a16="http://schemas.microsoft.com/office/drawing/2014/main" id="{4C337D16-7315-EE85-24E2-99C45AFE71A0}"/>
              </a:ext>
            </a:extLst>
          </p:cNvPr>
          <p:cNvSpPr>
            <a:spLocks noChangeArrowheads="1"/>
          </p:cNvSpPr>
          <p:nvPr/>
        </p:nvSpPr>
        <p:spPr bwMode="auto">
          <a:xfrm>
            <a:off x="6089651" y="3781426"/>
            <a:ext cx="60325" cy="60325"/>
          </a:xfrm>
          <a:prstGeom prst="ellipse">
            <a:avLst/>
          </a:prstGeom>
          <a:solidFill>
            <a:srgbClr val="66CCFF"/>
          </a:solidFill>
          <a:ln w="4763">
            <a:solidFill>
              <a:srgbClr val="6565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fr-CA" altLang="fr-FR"/>
          </a:p>
        </p:txBody>
      </p:sp>
      <p:sp>
        <p:nvSpPr>
          <p:cNvPr id="4365" name="Oval 469">
            <a:extLst>
              <a:ext uri="{FF2B5EF4-FFF2-40B4-BE49-F238E27FC236}">
                <a16:creationId xmlns:a16="http://schemas.microsoft.com/office/drawing/2014/main" id="{3434B72C-A5AA-9A07-5431-3AF92271E7BA}"/>
              </a:ext>
            </a:extLst>
          </p:cNvPr>
          <p:cNvSpPr>
            <a:spLocks noChangeArrowheads="1"/>
          </p:cNvSpPr>
          <p:nvPr/>
        </p:nvSpPr>
        <p:spPr bwMode="auto">
          <a:xfrm>
            <a:off x="6089651" y="3640138"/>
            <a:ext cx="60325" cy="57150"/>
          </a:xfrm>
          <a:prstGeom prst="ellipse">
            <a:avLst/>
          </a:prstGeom>
          <a:solidFill>
            <a:srgbClr val="66CCFF"/>
          </a:solidFill>
          <a:ln w="4763">
            <a:solidFill>
              <a:srgbClr val="6565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fr-CA" altLang="fr-FR"/>
          </a:p>
        </p:txBody>
      </p:sp>
      <p:sp>
        <p:nvSpPr>
          <p:cNvPr id="4366" name="Oval 470">
            <a:extLst>
              <a:ext uri="{FF2B5EF4-FFF2-40B4-BE49-F238E27FC236}">
                <a16:creationId xmlns:a16="http://schemas.microsoft.com/office/drawing/2014/main" id="{2EFFF734-B925-40AA-8207-ADD5E0FDA025}"/>
              </a:ext>
            </a:extLst>
          </p:cNvPr>
          <p:cNvSpPr>
            <a:spLocks noChangeArrowheads="1"/>
          </p:cNvSpPr>
          <p:nvPr/>
        </p:nvSpPr>
        <p:spPr bwMode="auto">
          <a:xfrm>
            <a:off x="6089651" y="3565525"/>
            <a:ext cx="60325" cy="58738"/>
          </a:xfrm>
          <a:prstGeom prst="ellipse">
            <a:avLst/>
          </a:prstGeom>
          <a:solidFill>
            <a:srgbClr val="66CCFF"/>
          </a:solidFill>
          <a:ln w="4763">
            <a:solidFill>
              <a:srgbClr val="6565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fr-CA" altLang="fr-FR"/>
          </a:p>
        </p:txBody>
      </p:sp>
      <p:sp>
        <p:nvSpPr>
          <p:cNvPr id="4367" name="Oval 471">
            <a:extLst>
              <a:ext uri="{FF2B5EF4-FFF2-40B4-BE49-F238E27FC236}">
                <a16:creationId xmlns:a16="http://schemas.microsoft.com/office/drawing/2014/main" id="{CD836FA9-50DE-EE39-0D51-74B1953F28B1}"/>
              </a:ext>
            </a:extLst>
          </p:cNvPr>
          <p:cNvSpPr>
            <a:spLocks noChangeArrowheads="1"/>
          </p:cNvSpPr>
          <p:nvPr/>
        </p:nvSpPr>
        <p:spPr bwMode="auto">
          <a:xfrm>
            <a:off x="6089651" y="3494089"/>
            <a:ext cx="60325" cy="58737"/>
          </a:xfrm>
          <a:prstGeom prst="ellipse">
            <a:avLst/>
          </a:prstGeom>
          <a:solidFill>
            <a:srgbClr val="66CCFF"/>
          </a:solidFill>
          <a:ln w="4763">
            <a:solidFill>
              <a:srgbClr val="6565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fr-CA" altLang="fr-FR"/>
          </a:p>
        </p:txBody>
      </p:sp>
      <p:sp>
        <p:nvSpPr>
          <p:cNvPr id="4368" name="Oval 472">
            <a:extLst>
              <a:ext uri="{FF2B5EF4-FFF2-40B4-BE49-F238E27FC236}">
                <a16:creationId xmlns:a16="http://schemas.microsoft.com/office/drawing/2014/main" id="{4BC3A1F4-74B1-710A-BDD0-981990F54795}"/>
              </a:ext>
            </a:extLst>
          </p:cNvPr>
          <p:cNvSpPr>
            <a:spLocks noChangeArrowheads="1"/>
          </p:cNvSpPr>
          <p:nvPr/>
        </p:nvSpPr>
        <p:spPr bwMode="auto">
          <a:xfrm>
            <a:off x="6089651" y="3422650"/>
            <a:ext cx="60325" cy="57150"/>
          </a:xfrm>
          <a:prstGeom prst="ellipse">
            <a:avLst/>
          </a:prstGeom>
          <a:solidFill>
            <a:srgbClr val="66CCFF"/>
          </a:solidFill>
          <a:ln w="4763">
            <a:solidFill>
              <a:srgbClr val="6565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fr-CA" altLang="fr-FR"/>
          </a:p>
        </p:txBody>
      </p:sp>
      <p:sp>
        <p:nvSpPr>
          <p:cNvPr id="4369" name="Oval 473">
            <a:extLst>
              <a:ext uri="{FF2B5EF4-FFF2-40B4-BE49-F238E27FC236}">
                <a16:creationId xmlns:a16="http://schemas.microsoft.com/office/drawing/2014/main" id="{5CDFF564-B356-E54D-F913-FC6407C5D3F9}"/>
              </a:ext>
            </a:extLst>
          </p:cNvPr>
          <p:cNvSpPr>
            <a:spLocks noChangeArrowheads="1"/>
          </p:cNvSpPr>
          <p:nvPr/>
        </p:nvSpPr>
        <p:spPr bwMode="auto">
          <a:xfrm>
            <a:off x="6089651" y="3349625"/>
            <a:ext cx="60325" cy="58738"/>
          </a:xfrm>
          <a:prstGeom prst="ellipse">
            <a:avLst/>
          </a:prstGeom>
          <a:solidFill>
            <a:srgbClr val="66CCFF"/>
          </a:solidFill>
          <a:ln w="4763">
            <a:solidFill>
              <a:srgbClr val="6565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fr-CA" altLang="fr-FR"/>
          </a:p>
        </p:txBody>
      </p:sp>
      <p:sp>
        <p:nvSpPr>
          <p:cNvPr id="4370" name="Oval 474">
            <a:extLst>
              <a:ext uri="{FF2B5EF4-FFF2-40B4-BE49-F238E27FC236}">
                <a16:creationId xmlns:a16="http://schemas.microsoft.com/office/drawing/2014/main" id="{51B4E15A-F524-8752-0071-5BCE569BF234}"/>
              </a:ext>
            </a:extLst>
          </p:cNvPr>
          <p:cNvSpPr>
            <a:spLocks noChangeArrowheads="1"/>
          </p:cNvSpPr>
          <p:nvPr/>
        </p:nvSpPr>
        <p:spPr bwMode="auto">
          <a:xfrm>
            <a:off x="6089651" y="3203575"/>
            <a:ext cx="60325" cy="58738"/>
          </a:xfrm>
          <a:prstGeom prst="ellipse">
            <a:avLst/>
          </a:prstGeom>
          <a:solidFill>
            <a:srgbClr val="66CCFF"/>
          </a:solidFill>
          <a:ln w="4763">
            <a:solidFill>
              <a:srgbClr val="6565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fr-CA" altLang="fr-FR"/>
          </a:p>
        </p:txBody>
      </p:sp>
      <p:sp>
        <p:nvSpPr>
          <p:cNvPr id="4371" name="Oval 475">
            <a:extLst>
              <a:ext uri="{FF2B5EF4-FFF2-40B4-BE49-F238E27FC236}">
                <a16:creationId xmlns:a16="http://schemas.microsoft.com/office/drawing/2014/main" id="{3AF0F8CB-42CA-59B9-77FC-DF26579AFC49}"/>
              </a:ext>
            </a:extLst>
          </p:cNvPr>
          <p:cNvSpPr>
            <a:spLocks noChangeArrowheads="1"/>
          </p:cNvSpPr>
          <p:nvPr/>
        </p:nvSpPr>
        <p:spPr bwMode="auto">
          <a:xfrm>
            <a:off x="6089651" y="3132139"/>
            <a:ext cx="60325" cy="60325"/>
          </a:xfrm>
          <a:prstGeom prst="ellipse">
            <a:avLst/>
          </a:prstGeom>
          <a:solidFill>
            <a:srgbClr val="66CCFF"/>
          </a:solidFill>
          <a:ln w="4763">
            <a:solidFill>
              <a:srgbClr val="6565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fr-CA" altLang="fr-FR"/>
          </a:p>
        </p:txBody>
      </p:sp>
      <p:sp>
        <p:nvSpPr>
          <p:cNvPr id="4372" name="Oval 476">
            <a:extLst>
              <a:ext uri="{FF2B5EF4-FFF2-40B4-BE49-F238E27FC236}">
                <a16:creationId xmlns:a16="http://schemas.microsoft.com/office/drawing/2014/main" id="{4D778003-552C-A3AD-4151-B35B77D5E840}"/>
              </a:ext>
            </a:extLst>
          </p:cNvPr>
          <p:cNvSpPr>
            <a:spLocks noChangeArrowheads="1"/>
          </p:cNvSpPr>
          <p:nvPr/>
        </p:nvSpPr>
        <p:spPr bwMode="auto">
          <a:xfrm>
            <a:off x="6089651" y="2841625"/>
            <a:ext cx="60325" cy="58738"/>
          </a:xfrm>
          <a:prstGeom prst="ellipse">
            <a:avLst/>
          </a:prstGeom>
          <a:solidFill>
            <a:srgbClr val="66CCFF"/>
          </a:solidFill>
          <a:ln w="4763">
            <a:solidFill>
              <a:srgbClr val="6565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fr-CA" altLang="fr-FR"/>
          </a:p>
        </p:txBody>
      </p:sp>
      <p:sp>
        <p:nvSpPr>
          <p:cNvPr id="4373" name="Oval 477">
            <a:extLst>
              <a:ext uri="{FF2B5EF4-FFF2-40B4-BE49-F238E27FC236}">
                <a16:creationId xmlns:a16="http://schemas.microsoft.com/office/drawing/2014/main" id="{0475C4E8-10B0-A628-4516-5DC0B2881249}"/>
              </a:ext>
            </a:extLst>
          </p:cNvPr>
          <p:cNvSpPr>
            <a:spLocks noChangeArrowheads="1"/>
          </p:cNvSpPr>
          <p:nvPr/>
        </p:nvSpPr>
        <p:spPr bwMode="auto">
          <a:xfrm>
            <a:off x="6089651" y="2117726"/>
            <a:ext cx="60325" cy="60325"/>
          </a:xfrm>
          <a:prstGeom prst="ellipse">
            <a:avLst/>
          </a:prstGeom>
          <a:solidFill>
            <a:srgbClr val="66CCFF"/>
          </a:solidFill>
          <a:ln w="4763">
            <a:solidFill>
              <a:srgbClr val="6565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fr-CA" altLang="fr-FR"/>
          </a:p>
        </p:txBody>
      </p:sp>
      <p:sp>
        <p:nvSpPr>
          <p:cNvPr id="4374" name="Oval 478">
            <a:extLst>
              <a:ext uri="{FF2B5EF4-FFF2-40B4-BE49-F238E27FC236}">
                <a16:creationId xmlns:a16="http://schemas.microsoft.com/office/drawing/2014/main" id="{C5E3C508-435A-214A-F493-D80EA0D40F9B}"/>
              </a:ext>
            </a:extLst>
          </p:cNvPr>
          <p:cNvSpPr>
            <a:spLocks noChangeArrowheads="1"/>
          </p:cNvSpPr>
          <p:nvPr/>
        </p:nvSpPr>
        <p:spPr bwMode="auto">
          <a:xfrm>
            <a:off x="6191250" y="4073525"/>
            <a:ext cx="57150" cy="58738"/>
          </a:xfrm>
          <a:prstGeom prst="ellipse">
            <a:avLst/>
          </a:prstGeom>
          <a:solidFill>
            <a:srgbClr val="66CCFF"/>
          </a:solidFill>
          <a:ln w="4763">
            <a:solidFill>
              <a:srgbClr val="6565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fr-CA" altLang="fr-FR"/>
          </a:p>
        </p:txBody>
      </p:sp>
      <p:sp>
        <p:nvSpPr>
          <p:cNvPr id="4375" name="Oval 479">
            <a:extLst>
              <a:ext uri="{FF2B5EF4-FFF2-40B4-BE49-F238E27FC236}">
                <a16:creationId xmlns:a16="http://schemas.microsoft.com/office/drawing/2014/main" id="{9CB1A5B5-690E-4C39-BF9D-CF48571B41CE}"/>
              </a:ext>
            </a:extLst>
          </p:cNvPr>
          <p:cNvSpPr>
            <a:spLocks noChangeArrowheads="1"/>
          </p:cNvSpPr>
          <p:nvPr/>
        </p:nvSpPr>
        <p:spPr bwMode="auto">
          <a:xfrm>
            <a:off x="6191250" y="3929063"/>
            <a:ext cx="57150" cy="57150"/>
          </a:xfrm>
          <a:prstGeom prst="ellipse">
            <a:avLst/>
          </a:prstGeom>
          <a:solidFill>
            <a:srgbClr val="66CCFF"/>
          </a:solidFill>
          <a:ln w="4763">
            <a:solidFill>
              <a:srgbClr val="6565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fr-CA" altLang="fr-FR"/>
          </a:p>
        </p:txBody>
      </p:sp>
      <p:sp>
        <p:nvSpPr>
          <p:cNvPr id="4376" name="Oval 480">
            <a:extLst>
              <a:ext uri="{FF2B5EF4-FFF2-40B4-BE49-F238E27FC236}">
                <a16:creationId xmlns:a16="http://schemas.microsoft.com/office/drawing/2014/main" id="{50DF9762-4CD5-2370-5248-04EC40A4A253}"/>
              </a:ext>
            </a:extLst>
          </p:cNvPr>
          <p:cNvSpPr>
            <a:spLocks noChangeArrowheads="1"/>
          </p:cNvSpPr>
          <p:nvPr/>
        </p:nvSpPr>
        <p:spPr bwMode="auto">
          <a:xfrm>
            <a:off x="6191250" y="3781426"/>
            <a:ext cx="57150" cy="60325"/>
          </a:xfrm>
          <a:prstGeom prst="ellipse">
            <a:avLst/>
          </a:prstGeom>
          <a:solidFill>
            <a:srgbClr val="66CCFF"/>
          </a:solidFill>
          <a:ln w="4763">
            <a:solidFill>
              <a:srgbClr val="6565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fr-CA" altLang="fr-FR"/>
          </a:p>
        </p:txBody>
      </p:sp>
      <p:sp>
        <p:nvSpPr>
          <p:cNvPr id="4377" name="Oval 481">
            <a:extLst>
              <a:ext uri="{FF2B5EF4-FFF2-40B4-BE49-F238E27FC236}">
                <a16:creationId xmlns:a16="http://schemas.microsoft.com/office/drawing/2014/main" id="{B331E11C-5FAD-57E0-BF9C-CCE2F3E4C90E}"/>
              </a:ext>
            </a:extLst>
          </p:cNvPr>
          <p:cNvSpPr>
            <a:spLocks noChangeArrowheads="1"/>
          </p:cNvSpPr>
          <p:nvPr/>
        </p:nvSpPr>
        <p:spPr bwMode="auto">
          <a:xfrm>
            <a:off x="6191250" y="3565525"/>
            <a:ext cx="57150" cy="58738"/>
          </a:xfrm>
          <a:prstGeom prst="ellipse">
            <a:avLst/>
          </a:prstGeom>
          <a:solidFill>
            <a:srgbClr val="66CCFF"/>
          </a:solidFill>
          <a:ln w="4763">
            <a:solidFill>
              <a:srgbClr val="6565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fr-CA" altLang="fr-FR"/>
          </a:p>
        </p:txBody>
      </p:sp>
      <p:sp>
        <p:nvSpPr>
          <p:cNvPr id="4378" name="Oval 482">
            <a:extLst>
              <a:ext uri="{FF2B5EF4-FFF2-40B4-BE49-F238E27FC236}">
                <a16:creationId xmlns:a16="http://schemas.microsoft.com/office/drawing/2014/main" id="{8DA099E5-C243-EED5-CE20-4505C6A8B6E5}"/>
              </a:ext>
            </a:extLst>
          </p:cNvPr>
          <p:cNvSpPr>
            <a:spLocks noChangeArrowheads="1"/>
          </p:cNvSpPr>
          <p:nvPr/>
        </p:nvSpPr>
        <p:spPr bwMode="auto">
          <a:xfrm>
            <a:off x="6191250" y="3494089"/>
            <a:ext cx="57150" cy="58737"/>
          </a:xfrm>
          <a:prstGeom prst="ellipse">
            <a:avLst/>
          </a:prstGeom>
          <a:solidFill>
            <a:srgbClr val="66CCFF"/>
          </a:solidFill>
          <a:ln w="4763">
            <a:solidFill>
              <a:srgbClr val="6565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fr-CA" altLang="fr-FR"/>
          </a:p>
        </p:txBody>
      </p:sp>
      <p:sp>
        <p:nvSpPr>
          <p:cNvPr id="4379" name="Oval 483">
            <a:extLst>
              <a:ext uri="{FF2B5EF4-FFF2-40B4-BE49-F238E27FC236}">
                <a16:creationId xmlns:a16="http://schemas.microsoft.com/office/drawing/2014/main" id="{A2F0F451-6B73-CC79-FAAD-0763A069A1B1}"/>
              </a:ext>
            </a:extLst>
          </p:cNvPr>
          <p:cNvSpPr>
            <a:spLocks noChangeArrowheads="1"/>
          </p:cNvSpPr>
          <p:nvPr/>
        </p:nvSpPr>
        <p:spPr bwMode="auto">
          <a:xfrm>
            <a:off x="6191250" y="3422650"/>
            <a:ext cx="57150" cy="57150"/>
          </a:xfrm>
          <a:prstGeom prst="ellipse">
            <a:avLst/>
          </a:prstGeom>
          <a:solidFill>
            <a:srgbClr val="66CCFF"/>
          </a:solidFill>
          <a:ln w="4763">
            <a:solidFill>
              <a:srgbClr val="6565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fr-CA" altLang="fr-FR"/>
          </a:p>
        </p:txBody>
      </p:sp>
      <p:sp>
        <p:nvSpPr>
          <p:cNvPr id="4380" name="Oval 484">
            <a:extLst>
              <a:ext uri="{FF2B5EF4-FFF2-40B4-BE49-F238E27FC236}">
                <a16:creationId xmlns:a16="http://schemas.microsoft.com/office/drawing/2014/main" id="{8419ABA8-360C-54D1-84CE-0A72815596D1}"/>
              </a:ext>
            </a:extLst>
          </p:cNvPr>
          <p:cNvSpPr>
            <a:spLocks noChangeArrowheads="1"/>
          </p:cNvSpPr>
          <p:nvPr/>
        </p:nvSpPr>
        <p:spPr bwMode="auto">
          <a:xfrm>
            <a:off x="6191250" y="3349625"/>
            <a:ext cx="57150" cy="58738"/>
          </a:xfrm>
          <a:prstGeom prst="ellipse">
            <a:avLst/>
          </a:prstGeom>
          <a:solidFill>
            <a:srgbClr val="66CCFF"/>
          </a:solidFill>
          <a:ln w="4763">
            <a:solidFill>
              <a:srgbClr val="6565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fr-CA" altLang="fr-FR"/>
          </a:p>
        </p:txBody>
      </p:sp>
      <p:sp>
        <p:nvSpPr>
          <p:cNvPr id="4381" name="Oval 485">
            <a:extLst>
              <a:ext uri="{FF2B5EF4-FFF2-40B4-BE49-F238E27FC236}">
                <a16:creationId xmlns:a16="http://schemas.microsoft.com/office/drawing/2014/main" id="{36E3EBE3-80F6-6B0C-DE3B-7C51FAB0CC0A}"/>
              </a:ext>
            </a:extLst>
          </p:cNvPr>
          <p:cNvSpPr>
            <a:spLocks noChangeArrowheads="1"/>
          </p:cNvSpPr>
          <p:nvPr/>
        </p:nvSpPr>
        <p:spPr bwMode="auto">
          <a:xfrm>
            <a:off x="6191250" y="3278188"/>
            <a:ext cx="57150" cy="57150"/>
          </a:xfrm>
          <a:prstGeom prst="ellipse">
            <a:avLst/>
          </a:prstGeom>
          <a:solidFill>
            <a:srgbClr val="66CCFF"/>
          </a:solidFill>
          <a:ln w="4763">
            <a:solidFill>
              <a:srgbClr val="6565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fr-CA" altLang="fr-FR"/>
          </a:p>
        </p:txBody>
      </p:sp>
      <p:sp>
        <p:nvSpPr>
          <p:cNvPr id="4382" name="Oval 486">
            <a:extLst>
              <a:ext uri="{FF2B5EF4-FFF2-40B4-BE49-F238E27FC236}">
                <a16:creationId xmlns:a16="http://schemas.microsoft.com/office/drawing/2014/main" id="{CAFEC0D6-A29C-C798-3944-1EF565CB6564}"/>
              </a:ext>
            </a:extLst>
          </p:cNvPr>
          <p:cNvSpPr>
            <a:spLocks noChangeArrowheads="1"/>
          </p:cNvSpPr>
          <p:nvPr/>
        </p:nvSpPr>
        <p:spPr bwMode="auto">
          <a:xfrm>
            <a:off x="6191250" y="3203575"/>
            <a:ext cx="57150" cy="58738"/>
          </a:xfrm>
          <a:prstGeom prst="ellipse">
            <a:avLst/>
          </a:prstGeom>
          <a:solidFill>
            <a:srgbClr val="66CCFF"/>
          </a:solidFill>
          <a:ln w="4763">
            <a:solidFill>
              <a:srgbClr val="6565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fr-CA" altLang="fr-FR"/>
          </a:p>
        </p:txBody>
      </p:sp>
      <p:sp>
        <p:nvSpPr>
          <p:cNvPr id="4383" name="Oval 487">
            <a:extLst>
              <a:ext uri="{FF2B5EF4-FFF2-40B4-BE49-F238E27FC236}">
                <a16:creationId xmlns:a16="http://schemas.microsoft.com/office/drawing/2014/main" id="{A22D56B4-3083-BF1F-6893-3920CDA484B1}"/>
              </a:ext>
            </a:extLst>
          </p:cNvPr>
          <p:cNvSpPr>
            <a:spLocks noChangeArrowheads="1"/>
          </p:cNvSpPr>
          <p:nvPr/>
        </p:nvSpPr>
        <p:spPr bwMode="auto">
          <a:xfrm>
            <a:off x="6291264" y="4217989"/>
            <a:ext cx="58737" cy="58737"/>
          </a:xfrm>
          <a:prstGeom prst="ellipse">
            <a:avLst/>
          </a:prstGeom>
          <a:solidFill>
            <a:srgbClr val="66CCFF"/>
          </a:solidFill>
          <a:ln w="4763">
            <a:solidFill>
              <a:srgbClr val="6565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fr-CA" altLang="fr-FR"/>
          </a:p>
        </p:txBody>
      </p:sp>
      <p:sp>
        <p:nvSpPr>
          <p:cNvPr id="4384" name="Oval 488">
            <a:extLst>
              <a:ext uri="{FF2B5EF4-FFF2-40B4-BE49-F238E27FC236}">
                <a16:creationId xmlns:a16="http://schemas.microsoft.com/office/drawing/2014/main" id="{972CA42F-4722-ED1E-B785-20887F224F50}"/>
              </a:ext>
            </a:extLst>
          </p:cNvPr>
          <p:cNvSpPr>
            <a:spLocks noChangeArrowheads="1"/>
          </p:cNvSpPr>
          <p:nvPr/>
        </p:nvSpPr>
        <p:spPr bwMode="auto">
          <a:xfrm>
            <a:off x="6291264" y="3929063"/>
            <a:ext cx="58737" cy="57150"/>
          </a:xfrm>
          <a:prstGeom prst="ellipse">
            <a:avLst/>
          </a:prstGeom>
          <a:solidFill>
            <a:srgbClr val="66CCFF"/>
          </a:solidFill>
          <a:ln w="4763">
            <a:solidFill>
              <a:srgbClr val="6565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fr-CA" altLang="fr-FR"/>
          </a:p>
        </p:txBody>
      </p:sp>
      <p:sp>
        <p:nvSpPr>
          <p:cNvPr id="4385" name="Oval 489">
            <a:extLst>
              <a:ext uri="{FF2B5EF4-FFF2-40B4-BE49-F238E27FC236}">
                <a16:creationId xmlns:a16="http://schemas.microsoft.com/office/drawing/2014/main" id="{E01DEFE2-5E32-803B-1E01-2AB23F4BAFA9}"/>
              </a:ext>
            </a:extLst>
          </p:cNvPr>
          <p:cNvSpPr>
            <a:spLocks noChangeArrowheads="1"/>
          </p:cNvSpPr>
          <p:nvPr/>
        </p:nvSpPr>
        <p:spPr bwMode="auto">
          <a:xfrm>
            <a:off x="6291264" y="3856039"/>
            <a:ext cx="58737" cy="58737"/>
          </a:xfrm>
          <a:prstGeom prst="ellipse">
            <a:avLst/>
          </a:prstGeom>
          <a:solidFill>
            <a:srgbClr val="66CCFF"/>
          </a:solidFill>
          <a:ln w="4763">
            <a:solidFill>
              <a:srgbClr val="6565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fr-CA" altLang="fr-FR"/>
          </a:p>
        </p:txBody>
      </p:sp>
      <p:sp>
        <p:nvSpPr>
          <p:cNvPr id="4386" name="Oval 490">
            <a:extLst>
              <a:ext uri="{FF2B5EF4-FFF2-40B4-BE49-F238E27FC236}">
                <a16:creationId xmlns:a16="http://schemas.microsoft.com/office/drawing/2014/main" id="{2DD354FA-9486-74FE-EB80-85EC0C1892BA}"/>
              </a:ext>
            </a:extLst>
          </p:cNvPr>
          <p:cNvSpPr>
            <a:spLocks noChangeArrowheads="1"/>
          </p:cNvSpPr>
          <p:nvPr/>
        </p:nvSpPr>
        <p:spPr bwMode="auto">
          <a:xfrm>
            <a:off x="6291264" y="3781426"/>
            <a:ext cx="58737" cy="60325"/>
          </a:xfrm>
          <a:prstGeom prst="ellipse">
            <a:avLst/>
          </a:prstGeom>
          <a:solidFill>
            <a:srgbClr val="66CCFF"/>
          </a:solidFill>
          <a:ln w="4763">
            <a:solidFill>
              <a:srgbClr val="6565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fr-CA" altLang="fr-FR"/>
          </a:p>
        </p:txBody>
      </p:sp>
      <p:sp>
        <p:nvSpPr>
          <p:cNvPr id="4387" name="Oval 491">
            <a:extLst>
              <a:ext uri="{FF2B5EF4-FFF2-40B4-BE49-F238E27FC236}">
                <a16:creationId xmlns:a16="http://schemas.microsoft.com/office/drawing/2014/main" id="{B88A0294-7919-7BDA-8BB1-C4B75115351D}"/>
              </a:ext>
            </a:extLst>
          </p:cNvPr>
          <p:cNvSpPr>
            <a:spLocks noChangeArrowheads="1"/>
          </p:cNvSpPr>
          <p:nvPr/>
        </p:nvSpPr>
        <p:spPr bwMode="auto">
          <a:xfrm>
            <a:off x="6291264" y="3640138"/>
            <a:ext cx="58737" cy="57150"/>
          </a:xfrm>
          <a:prstGeom prst="ellipse">
            <a:avLst/>
          </a:prstGeom>
          <a:solidFill>
            <a:srgbClr val="66CCFF"/>
          </a:solidFill>
          <a:ln w="4763">
            <a:solidFill>
              <a:srgbClr val="6565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fr-CA" altLang="fr-FR"/>
          </a:p>
        </p:txBody>
      </p:sp>
      <p:sp>
        <p:nvSpPr>
          <p:cNvPr id="4388" name="Oval 492">
            <a:extLst>
              <a:ext uri="{FF2B5EF4-FFF2-40B4-BE49-F238E27FC236}">
                <a16:creationId xmlns:a16="http://schemas.microsoft.com/office/drawing/2014/main" id="{D1EEC8AE-F9D4-CC7D-DAFC-E5C97DD7A587}"/>
              </a:ext>
            </a:extLst>
          </p:cNvPr>
          <p:cNvSpPr>
            <a:spLocks noChangeArrowheads="1"/>
          </p:cNvSpPr>
          <p:nvPr/>
        </p:nvSpPr>
        <p:spPr bwMode="auto">
          <a:xfrm>
            <a:off x="6291264" y="3565525"/>
            <a:ext cx="58737" cy="58738"/>
          </a:xfrm>
          <a:prstGeom prst="ellipse">
            <a:avLst/>
          </a:prstGeom>
          <a:solidFill>
            <a:srgbClr val="66CCFF"/>
          </a:solidFill>
          <a:ln w="4763">
            <a:solidFill>
              <a:srgbClr val="6565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fr-CA" altLang="fr-FR"/>
          </a:p>
        </p:txBody>
      </p:sp>
      <p:sp>
        <p:nvSpPr>
          <p:cNvPr id="4389" name="Oval 493">
            <a:extLst>
              <a:ext uri="{FF2B5EF4-FFF2-40B4-BE49-F238E27FC236}">
                <a16:creationId xmlns:a16="http://schemas.microsoft.com/office/drawing/2014/main" id="{870EA240-0D95-0163-9D41-50D22CDF0E36}"/>
              </a:ext>
            </a:extLst>
          </p:cNvPr>
          <p:cNvSpPr>
            <a:spLocks noChangeArrowheads="1"/>
          </p:cNvSpPr>
          <p:nvPr/>
        </p:nvSpPr>
        <p:spPr bwMode="auto">
          <a:xfrm>
            <a:off x="6291264" y="3494089"/>
            <a:ext cx="58737" cy="58737"/>
          </a:xfrm>
          <a:prstGeom prst="ellipse">
            <a:avLst/>
          </a:prstGeom>
          <a:solidFill>
            <a:srgbClr val="66CCFF"/>
          </a:solidFill>
          <a:ln w="4763">
            <a:solidFill>
              <a:srgbClr val="6565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fr-CA" altLang="fr-FR"/>
          </a:p>
        </p:txBody>
      </p:sp>
      <p:sp>
        <p:nvSpPr>
          <p:cNvPr id="4390" name="Oval 494">
            <a:extLst>
              <a:ext uri="{FF2B5EF4-FFF2-40B4-BE49-F238E27FC236}">
                <a16:creationId xmlns:a16="http://schemas.microsoft.com/office/drawing/2014/main" id="{DF7C00DA-4F9E-9742-E019-DC94CAB77119}"/>
              </a:ext>
            </a:extLst>
          </p:cNvPr>
          <p:cNvSpPr>
            <a:spLocks noChangeArrowheads="1"/>
          </p:cNvSpPr>
          <p:nvPr/>
        </p:nvSpPr>
        <p:spPr bwMode="auto">
          <a:xfrm>
            <a:off x="6291264" y="3422650"/>
            <a:ext cx="58737" cy="57150"/>
          </a:xfrm>
          <a:prstGeom prst="ellipse">
            <a:avLst/>
          </a:prstGeom>
          <a:solidFill>
            <a:srgbClr val="66CCFF"/>
          </a:solidFill>
          <a:ln w="4763">
            <a:solidFill>
              <a:srgbClr val="6565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fr-CA" altLang="fr-FR"/>
          </a:p>
        </p:txBody>
      </p:sp>
      <p:sp>
        <p:nvSpPr>
          <p:cNvPr id="4391" name="Oval 495">
            <a:extLst>
              <a:ext uri="{FF2B5EF4-FFF2-40B4-BE49-F238E27FC236}">
                <a16:creationId xmlns:a16="http://schemas.microsoft.com/office/drawing/2014/main" id="{EC5066A4-F434-A6DF-E167-4B7302687AC6}"/>
              </a:ext>
            </a:extLst>
          </p:cNvPr>
          <p:cNvSpPr>
            <a:spLocks noChangeArrowheads="1"/>
          </p:cNvSpPr>
          <p:nvPr/>
        </p:nvSpPr>
        <p:spPr bwMode="auto">
          <a:xfrm>
            <a:off x="6291264" y="3349625"/>
            <a:ext cx="58737" cy="58738"/>
          </a:xfrm>
          <a:prstGeom prst="ellipse">
            <a:avLst/>
          </a:prstGeom>
          <a:solidFill>
            <a:srgbClr val="66CCFF"/>
          </a:solidFill>
          <a:ln w="4763">
            <a:solidFill>
              <a:srgbClr val="6565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fr-CA" altLang="fr-FR"/>
          </a:p>
        </p:txBody>
      </p:sp>
      <p:sp>
        <p:nvSpPr>
          <p:cNvPr id="4392" name="Oval 496">
            <a:extLst>
              <a:ext uri="{FF2B5EF4-FFF2-40B4-BE49-F238E27FC236}">
                <a16:creationId xmlns:a16="http://schemas.microsoft.com/office/drawing/2014/main" id="{A92CD572-208C-7910-EE6D-C750747D3949}"/>
              </a:ext>
            </a:extLst>
          </p:cNvPr>
          <p:cNvSpPr>
            <a:spLocks noChangeArrowheads="1"/>
          </p:cNvSpPr>
          <p:nvPr/>
        </p:nvSpPr>
        <p:spPr bwMode="auto">
          <a:xfrm>
            <a:off x="6291264" y="3278188"/>
            <a:ext cx="58737" cy="57150"/>
          </a:xfrm>
          <a:prstGeom prst="ellipse">
            <a:avLst/>
          </a:prstGeom>
          <a:solidFill>
            <a:srgbClr val="66CCFF"/>
          </a:solidFill>
          <a:ln w="4763">
            <a:solidFill>
              <a:srgbClr val="6565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fr-CA" altLang="fr-FR"/>
          </a:p>
        </p:txBody>
      </p:sp>
      <p:sp>
        <p:nvSpPr>
          <p:cNvPr id="4393" name="Oval 497">
            <a:extLst>
              <a:ext uri="{FF2B5EF4-FFF2-40B4-BE49-F238E27FC236}">
                <a16:creationId xmlns:a16="http://schemas.microsoft.com/office/drawing/2014/main" id="{B042E8AB-5FDD-15C8-4DA0-94F3AD2B16DB}"/>
              </a:ext>
            </a:extLst>
          </p:cNvPr>
          <p:cNvSpPr>
            <a:spLocks noChangeArrowheads="1"/>
          </p:cNvSpPr>
          <p:nvPr/>
        </p:nvSpPr>
        <p:spPr bwMode="auto">
          <a:xfrm>
            <a:off x="6291264" y="3203575"/>
            <a:ext cx="58737" cy="58738"/>
          </a:xfrm>
          <a:prstGeom prst="ellipse">
            <a:avLst/>
          </a:prstGeom>
          <a:solidFill>
            <a:srgbClr val="66CCFF"/>
          </a:solidFill>
          <a:ln w="4763">
            <a:solidFill>
              <a:srgbClr val="6565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fr-CA" altLang="fr-FR"/>
          </a:p>
        </p:txBody>
      </p:sp>
      <p:sp>
        <p:nvSpPr>
          <p:cNvPr id="4394" name="Oval 498">
            <a:extLst>
              <a:ext uri="{FF2B5EF4-FFF2-40B4-BE49-F238E27FC236}">
                <a16:creationId xmlns:a16="http://schemas.microsoft.com/office/drawing/2014/main" id="{62B19DA2-2BD5-331E-A834-D99B8D6E57CA}"/>
              </a:ext>
            </a:extLst>
          </p:cNvPr>
          <p:cNvSpPr>
            <a:spLocks noChangeArrowheads="1"/>
          </p:cNvSpPr>
          <p:nvPr/>
        </p:nvSpPr>
        <p:spPr bwMode="auto">
          <a:xfrm>
            <a:off x="6291264" y="2987675"/>
            <a:ext cx="58737" cy="58738"/>
          </a:xfrm>
          <a:prstGeom prst="ellipse">
            <a:avLst/>
          </a:prstGeom>
          <a:solidFill>
            <a:srgbClr val="66CCFF"/>
          </a:solidFill>
          <a:ln w="4763">
            <a:solidFill>
              <a:srgbClr val="6565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fr-CA" altLang="fr-FR"/>
          </a:p>
        </p:txBody>
      </p:sp>
      <p:sp>
        <p:nvSpPr>
          <p:cNvPr id="4395" name="Oval 499">
            <a:extLst>
              <a:ext uri="{FF2B5EF4-FFF2-40B4-BE49-F238E27FC236}">
                <a16:creationId xmlns:a16="http://schemas.microsoft.com/office/drawing/2014/main" id="{2D506598-9C10-56FF-516C-04F3941D907B}"/>
              </a:ext>
            </a:extLst>
          </p:cNvPr>
          <p:cNvSpPr>
            <a:spLocks noChangeArrowheads="1"/>
          </p:cNvSpPr>
          <p:nvPr/>
        </p:nvSpPr>
        <p:spPr bwMode="auto">
          <a:xfrm>
            <a:off x="6291264" y="2914651"/>
            <a:ext cx="58737" cy="60325"/>
          </a:xfrm>
          <a:prstGeom prst="ellipse">
            <a:avLst/>
          </a:prstGeom>
          <a:solidFill>
            <a:srgbClr val="66CCFF"/>
          </a:solidFill>
          <a:ln w="4763">
            <a:solidFill>
              <a:srgbClr val="6565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fr-CA" altLang="fr-FR"/>
          </a:p>
        </p:txBody>
      </p:sp>
      <p:sp>
        <p:nvSpPr>
          <p:cNvPr id="4396" name="Oval 500">
            <a:extLst>
              <a:ext uri="{FF2B5EF4-FFF2-40B4-BE49-F238E27FC236}">
                <a16:creationId xmlns:a16="http://schemas.microsoft.com/office/drawing/2014/main" id="{C6869732-87B3-000E-FF43-0FB72640A345}"/>
              </a:ext>
            </a:extLst>
          </p:cNvPr>
          <p:cNvSpPr>
            <a:spLocks noChangeArrowheads="1"/>
          </p:cNvSpPr>
          <p:nvPr/>
        </p:nvSpPr>
        <p:spPr bwMode="auto">
          <a:xfrm>
            <a:off x="6291264" y="2841625"/>
            <a:ext cx="58737" cy="58738"/>
          </a:xfrm>
          <a:prstGeom prst="ellipse">
            <a:avLst/>
          </a:prstGeom>
          <a:solidFill>
            <a:srgbClr val="66CCFF"/>
          </a:solidFill>
          <a:ln w="4763">
            <a:solidFill>
              <a:srgbClr val="6565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fr-CA" altLang="fr-FR"/>
          </a:p>
        </p:txBody>
      </p:sp>
      <p:sp>
        <p:nvSpPr>
          <p:cNvPr id="4397" name="Oval 501">
            <a:extLst>
              <a:ext uri="{FF2B5EF4-FFF2-40B4-BE49-F238E27FC236}">
                <a16:creationId xmlns:a16="http://schemas.microsoft.com/office/drawing/2014/main" id="{E739C198-A858-E4C8-ED0B-A9A6C8155221}"/>
              </a:ext>
            </a:extLst>
          </p:cNvPr>
          <p:cNvSpPr>
            <a:spLocks noChangeArrowheads="1"/>
          </p:cNvSpPr>
          <p:nvPr/>
        </p:nvSpPr>
        <p:spPr bwMode="auto">
          <a:xfrm>
            <a:off x="6291264" y="2335214"/>
            <a:ext cx="58737" cy="58737"/>
          </a:xfrm>
          <a:prstGeom prst="ellipse">
            <a:avLst/>
          </a:prstGeom>
          <a:solidFill>
            <a:srgbClr val="66CCFF"/>
          </a:solidFill>
          <a:ln w="4763">
            <a:solidFill>
              <a:srgbClr val="6565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fr-CA" altLang="fr-FR"/>
          </a:p>
        </p:txBody>
      </p:sp>
      <p:sp>
        <p:nvSpPr>
          <p:cNvPr id="4398" name="Oval 502">
            <a:extLst>
              <a:ext uri="{FF2B5EF4-FFF2-40B4-BE49-F238E27FC236}">
                <a16:creationId xmlns:a16="http://schemas.microsoft.com/office/drawing/2014/main" id="{889D1B78-6D37-84FF-3F74-6657522D46AA}"/>
              </a:ext>
            </a:extLst>
          </p:cNvPr>
          <p:cNvSpPr>
            <a:spLocks noChangeArrowheads="1"/>
          </p:cNvSpPr>
          <p:nvPr/>
        </p:nvSpPr>
        <p:spPr bwMode="auto">
          <a:xfrm>
            <a:off x="6391275" y="3781426"/>
            <a:ext cx="58738" cy="60325"/>
          </a:xfrm>
          <a:prstGeom prst="ellipse">
            <a:avLst/>
          </a:prstGeom>
          <a:solidFill>
            <a:srgbClr val="66CCFF"/>
          </a:solidFill>
          <a:ln w="4763">
            <a:solidFill>
              <a:srgbClr val="6565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fr-CA" altLang="fr-FR"/>
          </a:p>
        </p:txBody>
      </p:sp>
      <p:sp>
        <p:nvSpPr>
          <p:cNvPr id="4399" name="Oval 503">
            <a:extLst>
              <a:ext uri="{FF2B5EF4-FFF2-40B4-BE49-F238E27FC236}">
                <a16:creationId xmlns:a16="http://schemas.microsoft.com/office/drawing/2014/main" id="{DC708027-7AC0-DD98-08D3-D0880B688CC5}"/>
              </a:ext>
            </a:extLst>
          </p:cNvPr>
          <p:cNvSpPr>
            <a:spLocks noChangeArrowheads="1"/>
          </p:cNvSpPr>
          <p:nvPr/>
        </p:nvSpPr>
        <p:spPr bwMode="auto">
          <a:xfrm>
            <a:off x="6391275" y="3640138"/>
            <a:ext cx="58738" cy="57150"/>
          </a:xfrm>
          <a:prstGeom prst="ellipse">
            <a:avLst/>
          </a:prstGeom>
          <a:solidFill>
            <a:srgbClr val="66CCFF"/>
          </a:solidFill>
          <a:ln w="4763">
            <a:solidFill>
              <a:srgbClr val="6565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fr-CA" altLang="fr-FR"/>
          </a:p>
        </p:txBody>
      </p:sp>
      <p:sp>
        <p:nvSpPr>
          <p:cNvPr id="4400" name="Oval 504">
            <a:extLst>
              <a:ext uri="{FF2B5EF4-FFF2-40B4-BE49-F238E27FC236}">
                <a16:creationId xmlns:a16="http://schemas.microsoft.com/office/drawing/2014/main" id="{DA5E4CAA-547D-B09C-51C6-7DA9357C1C57}"/>
              </a:ext>
            </a:extLst>
          </p:cNvPr>
          <p:cNvSpPr>
            <a:spLocks noChangeArrowheads="1"/>
          </p:cNvSpPr>
          <p:nvPr/>
        </p:nvSpPr>
        <p:spPr bwMode="auto">
          <a:xfrm>
            <a:off x="6391275" y="3565525"/>
            <a:ext cx="58738" cy="58738"/>
          </a:xfrm>
          <a:prstGeom prst="ellipse">
            <a:avLst/>
          </a:prstGeom>
          <a:solidFill>
            <a:srgbClr val="66CCFF"/>
          </a:solidFill>
          <a:ln w="4763">
            <a:solidFill>
              <a:srgbClr val="6565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fr-CA" altLang="fr-FR"/>
          </a:p>
        </p:txBody>
      </p:sp>
      <p:sp>
        <p:nvSpPr>
          <p:cNvPr id="4401" name="Oval 505">
            <a:extLst>
              <a:ext uri="{FF2B5EF4-FFF2-40B4-BE49-F238E27FC236}">
                <a16:creationId xmlns:a16="http://schemas.microsoft.com/office/drawing/2014/main" id="{6253CE1F-A06C-7D82-14D6-EAD72478E31D}"/>
              </a:ext>
            </a:extLst>
          </p:cNvPr>
          <p:cNvSpPr>
            <a:spLocks noChangeArrowheads="1"/>
          </p:cNvSpPr>
          <p:nvPr/>
        </p:nvSpPr>
        <p:spPr bwMode="auto">
          <a:xfrm>
            <a:off x="6391275" y="3494089"/>
            <a:ext cx="58738" cy="58737"/>
          </a:xfrm>
          <a:prstGeom prst="ellipse">
            <a:avLst/>
          </a:prstGeom>
          <a:solidFill>
            <a:srgbClr val="66CCFF"/>
          </a:solidFill>
          <a:ln w="4763">
            <a:solidFill>
              <a:srgbClr val="6565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fr-CA" altLang="fr-FR"/>
          </a:p>
        </p:txBody>
      </p:sp>
      <p:sp>
        <p:nvSpPr>
          <p:cNvPr id="4402" name="Oval 506">
            <a:extLst>
              <a:ext uri="{FF2B5EF4-FFF2-40B4-BE49-F238E27FC236}">
                <a16:creationId xmlns:a16="http://schemas.microsoft.com/office/drawing/2014/main" id="{BBD6F521-4E65-A226-81E0-4824AF4CEAA5}"/>
              </a:ext>
            </a:extLst>
          </p:cNvPr>
          <p:cNvSpPr>
            <a:spLocks noChangeArrowheads="1"/>
          </p:cNvSpPr>
          <p:nvPr/>
        </p:nvSpPr>
        <p:spPr bwMode="auto">
          <a:xfrm>
            <a:off x="6391275" y="3349625"/>
            <a:ext cx="58738" cy="58738"/>
          </a:xfrm>
          <a:prstGeom prst="ellipse">
            <a:avLst/>
          </a:prstGeom>
          <a:solidFill>
            <a:srgbClr val="66CCFF"/>
          </a:solidFill>
          <a:ln w="4763">
            <a:solidFill>
              <a:srgbClr val="6565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fr-CA" altLang="fr-FR"/>
          </a:p>
        </p:txBody>
      </p:sp>
      <p:sp>
        <p:nvSpPr>
          <p:cNvPr id="4403" name="Oval 507">
            <a:extLst>
              <a:ext uri="{FF2B5EF4-FFF2-40B4-BE49-F238E27FC236}">
                <a16:creationId xmlns:a16="http://schemas.microsoft.com/office/drawing/2014/main" id="{AC45777E-390E-81AC-11CE-22BC6C8F4867}"/>
              </a:ext>
            </a:extLst>
          </p:cNvPr>
          <p:cNvSpPr>
            <a:spLocks noChangeArrowheads="1"/>
          </p:cNvSpPr>
          <p:nvPr/>
        </p:nvSpPr>
        <p:spPr bwMode="auto">
          <a:xfrm>
            <a:off x="6492875" y="4000501"/>
            <a:ext cx="57150" cy="60325"/>
          </a:xfrm>
          <a:prstGeom prst="ellipse">
            <a:avLst/>
          </a:prstGeom>
          <a:solidFill>
            <a:srgbClr val="66CCFF"/>
          </a:solidFill>
          <a:ln w="4763">
            <a:solidFill>
              <a:srgbClr val="6565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fr-CA" altLang="fr-FR"/>
          </a:p>
        </p:txBody>
      </p:sp>
      <p:sp>
        <p:nvSpPr>
          <p:cNvPr id="4404" name="Oval 508">
            <a:extLst>
              <a:ext uri="{FF2B5EF4-FFF2-40B4-BE49-F238E27FC236}">
                <a16:creationId xmlns:a16="http://schemas.microsoft.com/office/drawing/2014/main" id="{460F12A5-1661-1BDB-B94F-A88AAA0DB7C9}"/>
              </a:ext>
            </a:extLst>
          </p:cNvPr>
          <p:cNvSpPr>
            <a:spLocks noChangeArrowheads="1"/>
          </p:cNvSpPr>
          <p:nvPr/>
        </p:nvSpPr>
        <p:spPr bwMode="auto">
          <a:xfrm>
            <a:off x="6492875" y="3640138"/>
            <a:ext cx="57150" cy="57150"/>
          </a:xfrm>
          <a:prstGeom prst="ellipse">
            <a:avLst/>
          </a:prstGeom>
          <a:solidFill>
            <a:srgbClr val="66CCFF"/>
          </a:solidFill>
          <a:ln w="4763">
            <a:solidFill>
              <a:srgbClr val="6565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fr-CA" altLang="fr-FR"/>
          </a:p>
        </p:txBody>
      </p:sp>
      <p:sp>
        <p:nvSpPr>
          <p:cNvPr id="4405" name="Oval 509">
            <a:extLst>
              <a:ext uri="{FF2B5EF4-FFF2-40B4-BE49-F238E27FC236}">
                <a16:creationId xmlns:a16="http://schemas.microsoft.com/office/drawing/2014/main" id="{1D0CBE82-6791-6377-5B1A-6A82E1E172E1}"/>
              </a:ext>
            </a:extLst>
          </p:cNvPr>
          <p:cNvSpPr>
            <a:spLocks noChangeArrowheads="1"/>
          </p:cNvSpPr>
          <p:nvPr/>
        </p:nvSpPr>
        <p:spPr bwMode="auto">
          <a:xfrm>
            <a:off x="6492875" y="3565525"/>
            <a:ext cx="57150" cy="58738"/>
          </a:xfrm>
          <a:prstGeom prst="ellipse">
            <a:avLst/>
          </a:prstGeom>
          <a:solidFill>
            <a:srgbClr val="66CCFF"/>
          </a:solidFill>
          <a:ln w="4763">
            <a:solidFill>
              <a:srgbClr val="6565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fr-CA" altLang="fr-FR"/>
          </a:p>
        </p:txBody>
      </p:sp>
      <p:sp>
        <p:nvSpPr>
          <p:cNvPr id="4406" name="Oval 510">
            <a:extLst>
              <a:ext uri="{FF2B5EF4-FFF2-40B4-BE49-F238E27FC236}">
                <a16:creationId xmlns:a16="http://schemas.microsoft.com/office/drawing/2014/main" id="{681EA290-73FE-8049-1A63-5455CE6084F5}"/>
              </a:ext>
            </a:extLst>
          </p:cNvPr>
          <p:cNvSpPr>
            <a:spLocks noChangeArrowheads="1"/>
          </p:cNvSpPr>
          <p:nvPr/>
        </p:nvSpPr>
        <p:spPr bwMode="auto">
          <a:xfrm>
            <a:off x="6492875" y="3422650"/>
            <a:ext cx="57150" cy="57150"/>
          </a:xfrm>
          <a:prstGeom prst="ellipse">
            <a:avLst/>
          </a:prstGeom>
          <a:solidFill>
            <a:srgbClr val="66CCFF"/>
          </a:solidFill>
          <a:ln w="4763">
            <a:solidFill>
              <a:srgbClr val="6565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fr-CA" altLang="fr-FR"/>
          </a:p>
        </p:txBody>
      </p:sp>
      <p:sp>
        <p:nvSpPr>
          <p:cNvPr id="4407" name="Oval 511">
            <a:extLst>
              <a:ext uri="{FF2B5EF4-FFF2-40B4-BE49-F238E27FC236}">
                <a16:creationId xmlns:a16="http://schemas.microsoft.com/office/drawing/2014/main" id="{D3D3D700-F93C-9FE7-CE1D-52B06472E507}"/>
              </a:ext>
            </a:extLst>
          </p:cNvPr>
          <p:cNvSpPr>
            <a:spLocks noChangeArrowheads="1"/>
          </p:cNvSpPr>
          <p:nvPr/>
        </p:nvSpPr>
        <p:spPr bwMode="auto">
          <a:xfrm>
            <a:off x="6492875" y="3349625"/>
            <a:ext cx="57150" cy="58738"/>
          </a:xfrm>
          <a:prstGeom prst="ellipse">
            <a:avLst/>
          </a:prstGeom>
          <a:solidFill>
            <a:srgbClr val="66CCFF"/>
          </a:solidFill>
          <a:ln w="4763">
            <a:solidFill>
              <a:srgbClr val="6565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fr-CA" altLang="fr-FR"/>
          </a:p>
        </p:txBody>
      </p:sp>
      <p:sp>
        <p:nvSpPr>
          <p:cNvPr id="4408" name="Oval 512">
            <a:extLst>
              <a:ext uri="{FF2B5EF4-FFF2-40B4-BE49-F238E27FC236}">
                <a16:creationId xmlns:a16="http://schemas.microsoft.com/office/drawing/2014/main" id="{65DF8AAC-5F84-9699-DE09-84615F911F4A}"/>
              </a:ext>
            </a:extLst>
          </p:cNvPr>
          <p:cNvSpPr>
            <a:spLocks noChangeArrowheads="1"/>
          </p:cNvSpPr>
          <p:nvPr/>
        </p:nvSpPr>
        <p:spPr bwMode="auto">
          <a:xfrm>
            <a:off x="6492875" y="3203575"/>
            <a:ext cx="57150" cy="58738"/>
          </a:xfrm>
          <a:prstGeom prst="ellipse">
            <a:avLst/>
          </a:prstGeom>
          <a:solidFill>
            <a:srgbClr val="66CCFF"/>
          </a:solidFill>
          <a:ln w="4763">
            <a:solidFill>
              <a:srgbClr val="6565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fr-CA" altLang="fr-FR"/>
          </a:p>
        </p:txBody>
      </p:sp>
      <p:sp>
        <p:nvSpPr>
          <p:cNvPr id="4409" name="Oval 513">
            <a:extLst>
              <a:ext uri="{FF2B5EF4-FFF2-40B4-BE49-F238E27FC236}">
                <a16:creationId xmlns:a16="http://schemas.microsoft.com/office/drawing/2014/main" id="{0A2645F8-8D68-7AC1-F1B2-016C13E766A8}"/>
              </a:ext>
            </a:extLst>
          </p:cNvPr>
          <p:cNvSpPr>
            <a:spLocks noChangeArrowheads="1"/>
          </p:cNvSpPr>
          <p:nvPr/>
        </p:nvSpPr>
        <p:spPr bwMode="auto">
          <a:xfrm>
            <a:off x="6492875" y="3060700"/>
            <a:ext cx="57150" cy="57150"/>
          </a:xfrm>
          <a:prstGeom prst="ellipse">
            <a:avLst/>
          </a:prstGeom>
          <a:solidFill>
            <a:srgbClr val="66CCFF"/>
          </a:solidFill>
          <a:ln w="4763">
            <a:solidFill>
              <a:srgbClr val="6565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fr-CA" altLang="fr-FR"/>
          </a:p>
        </p:txBody>
      </p:sp>
      <p:sp>
        <p:nvSpPr>
          <p:cNvPr id="4410" name="Oval 514">
            <a:extLst>
              <a:ext uri="{FF2B5EF4-FFF2-40B4-BE49-F238E27FC236}">
                <a16:creationId xmlns:a16="http://schemas.microsoft.com/office/drawing/2014/main" id="{2DAB2C6A-DA19-DDFE-0DCF-60A7FF0FF245}"/>
              </a:ext>
            </a:extLst>
          </p:cNvPr>
          <p:cNvSpPr>
            <a:spLocks noChangeArrowheads="1"/>
          </p:cNvSpPr>
          <p:nvPr/>
        </p:nvSpPr>
        <p:spPr bwMode="auto">
          <a:xfrm>
            <a:off x="6592889" y="3929063"/>
            <a:ext cx="58737" cy="57150"/>
          </a:xfrm>
          <a:prstGeom prst="ellipse">
            <a:avLst/>
          </a:prstGeom>
          <a:solidFill>
            <a:srgbClr val="66CCFF"/>
          </a:solidFill>
          <a:ln w="4763">
            <a:solidFill>
              <a:srgbClr val="6565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fr-CA" altLang="fr-FR"/>
          </a:p>
        </p:txBody>
      </p:sp>
      <p:sp>
        <p:nvSpPr>
          <p:cNvPr id="4411" name="Oval 515">
            <a:extLst>
              <a:ext uri="{FF2B5EF4-FFF2-40B4-BE49-F238E27FC236}">
                <a16:creationId xmlns:a16="http://schemas.microsoft.com/office/drawing/2014/main" id="{77A6CECB-858D-11C6-E250-6F44F6E4FCEB}"/>
              </a:ext>
            </a:extLst>
          </p:cNvPr>
          <p:cNvSpPr>
            <a:spLocks noChangeArrowheads="1"/>
          </p:cNvSpPr>
          <p:nvPr/>
        </p:nvSpPr>
        <p:spPr bwMode="auto">
          <a:xfrm>
            <a:off x="6592889" y="3640138"/>
            <a:ext cx="58737" cy="57150"/>
          </a:xfrm>
          <a:prstGeom prst="ellipse">
            <a:avLst/>
          </a:prstGeom>
          <a:solidFill>
            <a:srgbClr val="66CCFF"/>
          </a:solidFill>
          <a:ln w="4763">
            <a:solidFill>
              <a:srgbClr val="6565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fr-CA" altLang="fr-FR"/>
          </a:p>
        </p:txBody>
      </p:sp>
      <p:sp>
        <p:nvSpPr>
          <p:cNvPr id="4412" name="Oval 516">
            <a:extLst>
              <a:ext uri="{FF2B5EF4-FFF2-40B4-BE49-F238E27FC236}">
                <a16:creationId xmlns:a16="http://schemas.microsoft.com/office/drawing/2014/main" id="{BF723DD9-D75C-DD1A-8877-3B306F23FEF8}"/>
              </a:ext>
            </a:extLst>
          </p:cNvPr>
          <p:cNvSpPr>
            <a:spLocks noChangeArrowheads="1"/>
          </p:cNvSpPr>
          <p:nvPr/>
        </p:nvSpPr>
        <p:spPr bwMode="auto">
          <a:xfrm>
            <a:off x="6592889" y="3494089"/>
            <a:ext cx="58737" cy="58737"/>
          </a:xfrm>
          <a:prstGeom prst="ellipse">
            <a:avLst/>
          </a:prstGeom>
          <a:solidFill>
            <a:srgbClr val="66CCFF"/>
          </a:solidFill>
          <a:ln w="4763">
            <a:solidFill>
              <a:srgbClr val="6565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fr-CA" altLang="fr-FR"/>
          </a:p>
        </p:txBody>
      </p:sp>
      <p:sp>
        <p:nvSpPr>
          <p:cNvPr id="4413" name="Oval 517">
            <a:extLst>
              <a:ext uri="{FF2B5EF4-FFF2-40B4-BE49-F238E27FC236}">
                <a16:creationId xmlns:a16="http://schemas.microsoft.com/office/drawing/2014/main" id="{BD73F6FC-B290-CA16-857B-246D7AD43A98}"/>
              </a:ext>
            </a:extLst>
          </p:cNvPr>
          <p:cNvSpPr>
            <a:spLocks noChangeArrowheads="1"/>
          </p:cNvSpPr>
          <p:nvPr/>
        </p:nvSpPr>
        <p:spPr bwMode="auto">
          <a:xfrm>
            <a:off x="6592889" y="3422650"/>
            <a:ext cx="58737" cy="57150"/>
          </a:xfrm>
          <a:prstGeom prst="ellipse">
            <a:avLst/>
          </a:prstGeom>
          <a:solidFill>
            <a:srgbClr val="66CCFF"/>
          </a:solidFill>
          <a:ln w="4763">
            <a:solidFill>
              <a:srgbClr val="6565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fr-CA" altLang="fr-FR"/>
          </a:p>
        </p:txBody>
      </p:sp>
      <p:sp>
        <p:nvSpPr>
          <p:cNvPr id="4414" name="Oval 518">
            <a:extLst>
              <a:ext uri="{FF2B5EF4-FFF2-40B4-BE49-F238E27FC236}">
                <a16:creationId xmlns:a16="http://schemas.microsoft.com/office/drawing/2014/main" id="{006E6142-A756-D742-AC0C-C74630B3789A}"/>
              </a:ext>
            </a:extLst>
          </p:cNvPr>
          <p:cNvSpPr>
            <a:spLocks noChangeArrowheads="1"/>
          </p:cNvSpPr>
          <p:nvPr/>
        </p:nvSpPr>
        <p:spPr bwMode="auto">
          <a:xfrm>
            <a:off x="6592889" y="3349625"/>
            <a:ext cx="58737" cy="58738"/>
          </a:xfrm>
          <a:prstGeom prst="ellipse">
            <a:avLst/>
          </a:prstGeom>
          <a:solidFill>
            <a:srgbClr val="66CCFF"/>
          </a:solidFill>
          <a:ln w="4763">
            <a:solidFill>
              <a:srgbClr val="6565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fr-CA" altLang="fr-FR"/>
          </a:p>
        </p:txBody>
      </p:sp>
      <p:sp>
        <p:nvSpPr>
          <p:cNvPr id="4415" name="Oval 519">
            <a:extLst>
              <a:ext uri="{FF2B5EF4-FFF2-40B4-BE49-F238E27FC236}">
                <a16:creationId xmlns:a16="http://schemas.microsoft.com/office/drawing/2014/main" id="{AA1000C9-EF4E-A075-B4BB-41FE2A1A3E22}"/>
              </a:ext>
            </a:extLst>
          </p:cNvPr>
          <p:cNvSpPr>
            <a:spLocks noChangeArrowheads="1"/>
          </p:cNvSpPr>
          <p:nvPr/>
        </p:nvSpPr>
        <p:spPr bwMode="auto">
          <a:xfrm>
            <a:off x="6592889" y="3203575"/>
            <a:ext cx="58737" cy="58738"/>
          </a:xfrm>
          <a:prstGeom prst="ellipse">
            <a:avLst/>
          </a:prstGeom>
          <a:solidFill>
            <a:srgbClr val="66CCFF"/>
          </a:solidFill>
          <a:ln w="4763">
            <a:solidFill>
              <a:srgbClr val="6565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fr-CA" altLang="fr-FR"/>
          </a:p>
        </p:txBody>
      </p:sp>
      <p:sp>
        <p:nvSpPr>
          <p:cNvPr id="4416" name="Oval 520">
            <a:extLst>
              <a:ext uri="{FF2B5EF4-FFF2-40B4-BE49-F238E27FC236}">
                <a16:creationId xmlns:a16="http://schemas.microsoft.com/office/drawing/2014/main" id="{7798E9D8-E2DD-ED4D-9BB0-25A3E4AE67BB}"/>
              </a:ext>
            </a:extLst>
          </p:cNvPr>
          <p:cNvSpPr>
            <a:spLocks noChangeArrowheads="1"/>
          </p:cNvSpPr>
          <p:nvPr/>
        </p:nvSpPr>
        <p:spPr bwMode="auto">
          <a:xfrm>
            <a:off x="6592889" y="3132139"/>
            <a:ext cx="58737" cy="60325"/>
          </a:xfrm>
          <a:prstGeom prst="ellipse">
            <a:avLst/>
          </a:prstGeom>
          <a:solidFill>
            <a:srgbClr val="66CCFF"/>
          </a:solidFill>
          <a:ln w="4763">
            <a:solidFill>
              <a:srgbClr val="6565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fr-CA" altLang="fr-FR"/>
          </a:p>
        </p:txBody>
      </p:sp>
      <p:sp>
        <p:nvSpPr>
          <p:cNvPr id="4417" name="Oval 521">
            <a:extLst>
              <a:ext uri="{FF2B5EF4-FFF2-40B4-BE49-F238E27FC236}">
                <a16:creationId xmlns:a16="http://schemas.microsoft.com/office/drawing/2014/main" id="{3D27D8B3-4FFC-6284-26FA-E4C81F2655C4}"/>
              </a:ext>
            </a:extLst>
          </p:cNvPr>
          <p:cNvSpPr>
            <a:spLocks noChangeArrowheads="1"/>
          </p:cNvSpPr>
          <p:nvPr/>
        </p:nvSpPr>
        <p:spPr bwMode="auto">
          <a:xfrm>
            <a:off x="6592889" y="2914651"/>
            <a:ext cx="58737" cy="60325"/>
          </a:xfrm>
          <a:prstGeom prst="ellipse">
            <a:avLst/>
          </a:prstGeom>
          <a:solidFill>
            <a:srgbClr val="66CCFF"/>
          </a:solidFill>
          <a:ln w="4763">
            <a:solidFill>
              <a:srgbClr val="6565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fr-CA" altLang="fr-FR"/>
          </a:p>
        </p:txBody>
      </p:sp>
      <p:sp>
        <p:nvSpPr>
          <p:cNvPr id="4418" name="Oval 522">
            <a:extLst>
              <a:ext uri="{FF2B5EF4-FFF2-40B4-BE49-F238E27FC236}">
                <a16:creationId xmlns:a16="http://schemas.microsoft.com/office/drawing/2014/main" id="{9E7B20B2-5360-5F02-7036-9786C3D184D2}"/>
              </a:ext>
            </a:extLst>
          </p:cNvPr>
          <p:cNvSpPr>
            <a:spLocks noChangeArrowheads="1"/>
          </p:cNvSpPr>
          <p:nvPr/>
        </p:nvSpPr>
        <p:spPr bwMode="auto">
          <a:xfrm>
            <a:off x="6592889" y="2409825"/>
            <a:ext cx="58737" cy="57150"/>
          </a:xfrm>
          <a:prstGeom prst="ellipse">
            <a:avLst/>
          </a:prstGeom>
          <a:solidFill>
            <a:srgbClr val="66CCFF"/>
          </a:solidFill>
          <a:ln w="4763">
            <a:solidFill>
              <a:srgbClr val="6565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fr-CA" altLang="fr-FR"/>
          </a:p>
        </p:txBody>
      </p:sp>
      <p:sp>
        <p:nvSpPr>
          <p:cNvPr id="4419" name="Oval 523">
            <a:extLst>
              <a:ext uri="{FF2B5EF4-FFF2-40B4-BE49-F238E27FC236}">
                <a16:creationId xmlns:a16="http://schemas.microsoft.com/office/drawing/2014/main" id="{BFCEFA4F-1A45-6D63-13F7-6DC3FA8F046D}"/>
              </a:ext>
            </a:extLst>
          </p:cNvPr>
          <p:cNvSpPr>
            <a:spLocks noChangeArrowheads="1"/>
          </p:cNvSpPr>
          <p:nvPr/>
        </p:nvSpPr>
        <p:spPr bwMode="auto">
          <a:xfrm>
            <a:off x="6592889" y="2047875"/>
            <a:ext cx="58737" cy="57150"/>
          </a:xfrm>
          <a:prstGeom prst="ellipse">
            <a:avLst/>
          </a:prstGeom>
          <a:solidFill>
            <a:srgbClr val="66CCFF"/>
          </a:solidFill>
          <a:ln w="4763">
            <a:solidFill>
              <a:srgbClr val="6565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fr-CA" altLang="fr-FR"/>
          </a:p>
        </p:txBody>
      </p:sp>
      <p:sp>
        <p:nvSpPr>
          <p:cNvPr id="4420" name="Oval 524">
            <a:extLst>
              <a:ext uri="{FF2B5EF4-FFF2-40B4-BE49-F238E27FC236}">
                <a16:creationId xmlns:a16="http://schemas.microsoft.com/office/drawing/2014/main" id="{D4410FC2-D5B8-760F-080A-92B7D6F775DB}"/>
              </a:ext>
            </a:extLst>
          </p:cNvPr>
          <p:cNvSpPr>
            <a:spLocks noChangeArrowheads="1"/>
          </p:cNvSpPr>
          <p:nvPr/>
        </p:nvSpPr>
        <p:spPr bwMode="auto">
          <a:xfrm>
            <a:off x="6696075" y="3203575"/>
            <a:ext cx="57150" cy="58738"/>
          </a:xfrm>
          <a:prstGeom prst="ellipse">
            <a:avLst/>
          </a:prstGeom>
          <a:solidFill>
            <a:srgbClr val="66CCFF"/>
          </a:solidFill>
          <a:ln w="4763">
            <a:solidFill>
              <a:srgbClr val="6565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fr-CA" altLang="fr-FR"/>
          </a:p>
        </p:txBody>
      </p:sp>
      <p:sp>
        <p:nvSpPr>
          <p:cNvPr id="4421" name="Oval 525">
            <a:extLst>
              <a:ext uri="{FF2B5EF4-FFF2-40B4-BE49-F238E27FC236}">
                <a16:creationId xmlns:a16="http://schemas.microsoft.com/office/drawing/2014/main" id="{45B311FC-DCA8-DC8E-6767-B85FBD59DB22}"/>
              </a:ext>
            </a:extLst>
          </p:cNvPr>
          <p:cNvSpPr>
            <a:spLocks noChangeArrowheads="1"/>
          </p:cNvSpPr>
          <p:nvPr/>
        </p:nvSpPr>
        <p:spPr bwMode="auto">
          <a:xfrm>
            <a:off x="6696075" y="3132139"/>
            <a:ext cx="57150" cy="60325"/>
          </a:xfrm>
          <a:prstGeom prst="ellipse">
            <a:avLst/>
          </a:prstGeom>
          <a:solidFill>
            <a:srgbClr val="66CCFF"/>
          </a:solidFill>
          <a:ln w="4763">
            <a:solidFill>
              <a:srgbClr val="6565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fr-CA" altLang="fr-FR"/>
          </a:p>
        </p:txBody>
      </p:sp>
      <p:sp>
        <p:nvSpPr>
          <p:cNvPr id="4422" name="Oval 526">
            <a:extLst>
              <a:ext uri="{FF2B5EF4-FFF2-40B4-BE49-F238E27FC236}">
                <a16:creationId xmlns:a16="http://schemas.microsoft.com/office/drawing/2014/main" id="{ACFCB67B-722C-8A9A-FD4A-84A520FEA648}"/>
              </a:ext>
            </a:extLst>
          </p:cNvPr>
          <p:cNvSpPr>
            <a:spLocks noChangeArrowheads="1"/>
          </p:cNvSpPr>
          <p:nvPr/>
        </p:nvSpPr>
        <p:spPr bwMode="auto">
          <a:xfrm>
            <a:off x="6696075" y="2841625"/>
            <a:ext cx="57150" cy="58738"/>
          </a:xfrm>
          <a:prstGeom prst="ellipse">
            <a:avLst/>
          </a:prstGeom>
          <a:solidFill>
            <a:srgbClr val="66CCFF"/>
          </a:solidFill>
          <a:ln w="4763">
            <a:solidFill>
              <a:srgbClr val="6565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fr-CA" altLang="fr-FR"/>
          </a:p>
        </p:txBody>
      </p:sp>
      <p:sp>
        <p:nvSpPr>
          <p:cNvPr id="4423" name="Oval 527">
            <a:extLst>
              <a:ext uri="{FF2B5EF4-FFF2-40B4-BE49-F238E27FC236}">
                <a16:creationId xmlns:a16="http://schemas.microsoft.com/office/drawing/2014/main" id="{B159BC9E-CB51-9D83-5799-49E615DA8812}"/>
              </a:ext>
            </a:extLst>
          </p:cNvPr>
          <p:cNvSpPr>
            <a:spLocks noChangeArrowheads="1"/>
          </p:cNvSpPr>
          <p:nvPr/>
        </p:nvSpPr>
        <p:spPr bwMode="auto">
          <a:xfrm>
            <a:off x="6696075" y="2697164"/>
            <a:ext cx="57150" cy="58737"/>
          </a:xfrm>
          <a:prstGeom prst="ellipse">
            <a:avLst/>
          </a:prstGeom>
          <a:solidFill>
            <a:srgbClr val="66CCFF"/>
          </a:solidFill>
          <a:ln w="4763">
            <a:solidFill>
              <a:srgbClr val="6565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fr-CA" altLang="fr-FR"/>
          </a:p>
        </p:txBody>
      </p:sp>
      <p:sp>
        <p:nvSpPr>
          <p:cNvPr id="4424" name="Oval 528">
            <a:extLst>
              <a:ext uri="{FF2B5EF4-FFF2-40B4-BE49-F238E27FC236}">
                <a16:creationId xmlns:a16="http://schemas.microsoft.com/office/drawing/2014/main" id="{72EB5B76-531A-86D9-074E-57AF63A4D689}"/>
              </a:ext>
            </a:extLst>
          </p:cNvPr>
          <p:cNvSpPr>
            <a:spLocks noChangeArrowheads="1"/>
          </p:cNvSpPr>
          <p:nvPr/>
        </p:nvSpPr>
        <p:spPr bwMode="auto">
          <a:xfrm>
            <a:off x="6796088" y="4000501"/>
            <a:ext cx="57150" cy="60325"/>
          </a:xfrm>
          <a:prstGeom prst="ellipse">
            <a:avLst/>
          </a:prstGeom>
          <a:solidFill>
            <a:srgbClr val="66CCFF"/>
          </a:solidFill>
          <a:ln w="4763">
            <a:solidFill>
              <a:srgbClr val="6565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fr-CA" altLang="fr-FR"/>
          </a:p>
        </p:txBody>
      </p:sp>
      <p:sp>
        <p:nvSpPr>
          <p:cNvPr id="4425" name="Oval 529">
            <a:extLst>
              <a:ext uri="{FF2B5EF4-FFF2-40B4-BE49-F238E27FC236}">
                <a16:creationId xmlns:a16="http://schemas.microsoft.com/office/drawing/2014/main" id="{27A746B3-F267-6631-A294-CB6BB9B34EB6}"/>
              </a:ext>
            </a:extLst>
          </p:cNvPr>
          <p:cNvSpPr>
            <a:spLocks noChangeArrowheads="1"/>
          </p:cNvSpPr>
          <p:nvPr/>
        </p:nvSpPr>
        <p:spPr bwMode="auto">
          <a:xfrm>
            <a:off x="6796088" y="3781426"/>
            <a:ext cx="57150" cy="60325"/>
          </a:xfrm>
          <a:prstGeom prst="ellipse">
            <a:avLst/>
          </a:prstGeom>
          <a:solidFill>
            <a:srgbClr val="66CCFF"/>
          </a:solidFill>
          <a:ln w="4763">
            <a:solidFill>
              <a:srgbClr val="6565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fr-CA" altLang="fr-FR"/>
          </a:p>
        </p:txBody>
      </p:sp>
      <p:sp>
        <p:nvSpPr>
          <p:cNvPr id="4426" name="Oval 530">
            <a:extLst>
              <a:ext uri="{FF2B5EF4-FFF2-40B4-BE49-F238E27FC236}">
                <a16:creationId xmlns:a16="http://schemas.microsoft.com/office/drawing/2014/main" id="{0C3B2E85-1BE0-8454-72B2-86B2C5B199A4}"/>
              </a:ext>
            </a:extLst>
          </p:cNvPr>
          <p:cNvSpPr>
            <a:spLocks noChangeArrowheads="1"/>
          </p:cNvSpPr>
          <p:nvPr/>
        </p:nvSpPr>
        <p:spPr bwMode="auto">
          <a:xfrm>
            <a:off x="6796088" y="3640138"/>
            <a:ext cx="57150" cy="57150"/>
          </a:xfrm>
          <a:prstGeom prst="ellipse">
            <a:avLst/>
          </a:prstGeom>
          <a:solidFill>
            <a:srgbClr val="66CCFF"/>
          </a:solidFill>
          <a:ln w="4763">
            <a:solidFill>
              <a:srgbClr val="6565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fr-CA" altLang="fr-FR"/>
          </a:p>
        </p:txBody>
      </p:sp>
      <p:sp>
        <p:nvSpPr>
          <p:cNvPr id="4427" name="Oval 531">
            <a:extLst>
              <a:ext uri="{FF2B5EF4-FFF2-40B4-BE49-F238E27FC236}">
                <a16:creationId xmlns:a16="http://schemas.microsoft.com/office/drawing/2014/main" id="{98AC238A-82A6-B771-6977-8D2F41C21269}"/>
              </a:ext>
            </a:extLst>
          </p:cNvPr>
          <p:cNvSpPr>
            <a:spLocks noChangeArrowheads="1"/>
          </p:cNvSpPr>
          <p:nvPr/>
        </p:nvSpPr>
        <p:spPr bwMode="auto">
          <a:xfrm>
            <a:off x="6796088" y="3565525"/>
            <a:ext cx="57150" cy="58738"/>
          </a:xfrm>
          <a:prstGeom prst="ellipse">
            <a:avLst/>
          </a:prstGeom>
          <a:solidFill>
            <a:srgbClr val="66CCFF"/>
          </a:solidFill>
          <a:ln w="4763">
            <a:solidFill>
              <a:srgbClr val="6565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fr-CA" altLang="fr-FR"/>
          </a:p>
        </p:txBody>
      </p:sp>
      <p:sp>
        <p:nvSpPr>
          <p:cNvPr id="4428" name="Oval 532">
            <a:extLst>
              <a:ext uri="{FF2B5EF4-FFF2-40B4-BE49-F238E27FC236}">
                <a16:creationId xmlns:a16="http://schemas.microsoft.com/office/drawing/2014/main" id="{FF9862EE-BCA3-0C25-1687-E7DCD3DC2161}"/>
              </a:ext>
            </a:extLst>
          </p:cNvPr>
          <p:cNvSpPr>
            <a:spLocks noChangeArrowheads="1"/>
          </p:cNvSpPr>
          <p:nvPr/>
        </p:nvSpPr>
        <p:spPr bwMode="auto">
          <a:xfrm>
            <a:off x="6796088" y="3349625"/>
            <a:ext cx="57150" cy="58738"/>
          </a:xfrm>
          <a:prstGeom prst="ellipse">
            <a:avLst/>
          </a:prstGeom>
          <a:solidFill>
            <a:srgbClr val="66CCFF"/>
          </a:solidFill>
          <a:ln w="4763">
            <a:solidFill>
              <a:srgbClr val="6565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fr-CA" altLang="fr-FR"/>
          </a:p>
        </p:txBody>
      </p:sp>
      <p:sp>
        <p:nvSpPr>
          <p:cNvPr id="4429" name="Oval 533">
            <a:extLst>
              <a:ext uri="{FF2B5EF4-FFF2-40B4-BE49-F238E27FC236}">
                <a16:creationId xmlns:a16="http://schemas.microsoft.com/office/drawing/2014/main" id="{035BF365-9C09-F5E6-71C9-3161911D66CA}"/>
              </a:ext>
            </a:extLst>
          </p:cNvPr>
          <p:cNvSpPr>
            <a:spLocks noChangeArrowheads="1"/>
          </p:cNvSpPr>
          <p:nvPr/>
        </p:nvSpPr>
        <p:spPr bwMode="auto">
          <a:xfrm>
            <a:off x="6796088" y="3060700"/>
            <a:ext cx="57150" cy="57150"/>
          </a:xfrm>
          <a:prstGeom prst="ellipse">
            <a:avLst/>
          </a:prstGeom>
          <a:solidFill>
            <a:srgbClr val="66CCFF"/>
          </a:solidFill>
          <a:ln w="4763">
            <a:solidFill>
              <a:srgbClr val="6565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fr-CA" altLang="fr-FR"/>
          </a:p>
        </p:txBody>
      </p:sp>
      <p:sp>
        <p:nvSpPr>
          <p:cNvPr id="4430" name="Oval 534">
            <a:extLst>
              <a:ext uri="{FF2B5EF4-FFF2-40B4-BE49-F238E27FC236}">
                <a16:creationId xmlns:a16="http://schemas.microsoft.com/office/drawing/2014/main" id="{A0D3B9DD-2F33-AD7E-F413-C87E4BBC5325}"/>
              </a:ext>
            </a:extLst>
          </p:cNvPr>
          <p:cNvSpPr>
            <a:spLocks noChangeArrowheads="1"/>
          </p:cNvSpPr>
          <p:nvPr/>
        </p:nvSpPr>
        <p:spPr bwMode="auto">
          <a:xfrm>
            <a:off x="6796088" y="2987675"/>
            <a:ext cx="57150" cy="58738"/>
          </a:xfrm>
          <a:prstGeom prst="ellipse">
            <a:avLst/>
          </a:prstGeom>
          <a:solidFill>
            <a:srgbClr val="66CCFF"/>
          </a:solidFill>
          <a:ln w="4763">
            <a:solidFill>
              <a:srgbClr val="6565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fr-CA" altLang="fr-FR"/>
          </a:p>
        </p:txBody>
      </p:sp>
      <p:sp>
        <p:nvSpPr>
          <p:cNvPr id="4431" name="Oval 535">
            <a:extLst>
              <a:ext uri="{FF2B5EF4-FFF2-40B4-BE49-F238E27FC236}">
                <a16:creationId xmlns:a16="http://schemas.microsoft.com/office/drawing/2014/main" id="{0D039F43-A5CB-838B-8040-8CA0D1FFA223}"/>
              </a:ext>
            </a:extLst>
          </p:cNvPr>
          <p:cNvSpPr>
            <a:spLocks noChangeArrowheads="1"/>
          </p:cNvSpPr>
          <p:nvPr/>
        </p:nvSpPr>
        <p:spPr bwMode="auto">
          <a:xfrm>
            <a:off x="6796088" y="2697164"/>
            <a:ext cx="57150" cy="58737"/>
          </a:xfrm>
          <a:prstGeom prst="ellipse">
            <a:avLst/>
          </a:prstGeom>
          <a:solidFill>
            <a:srgbClr val="66CCFF"/>
          </a:solidFill>
          <a:ln w="4763">
            <a:solidFill>
              <a:srgbClr val="6565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fr-CA" altLang="fr-FR"/>
          </a:p>
        </p:txBody>
      </p:sp>
      <p:sp>
        <p:nvSpPr>
          <p:cNvPr id="4432" name="Oval 536">
            <a:extLst>
              <a:ext uri="{FF2B5EF4-FFF2-40B4-BE49-F238E27FC236}">
                <a16:creationId xmlns:a16="http://schemas.microsoft.com/office/drawing/2014/main" id="{121D9C00-73AA-CE70-B73C-D63C621B22B4}"/>
              </a:ext>
            </a:extLst>
          </p:cNvPr>
          <p:cNvSpPr>
            <a:spLocks noChangeArrowheads="1"/>
          </p:cNvSpPr>
          <p:nvPr/>
        </p:nvSpPr>
        <p:spPr bwMode="auto">
          <a:xfrm>
            <a:off x="6796088" y="2479675"/>
            <a:ext cx="57150" cy="58738"/>
          </a:xfrm>
          <a:prstGeom prst="ellipse">
            <a:avLst/>
          </a:prstGeom>
          <a:solidFill>
            <a:srgbClr val="66CCFF"/>
          </a:solidFill>
          <a:ln w="4763">
            <a:solidFill>
              <a:srgbClr val="6565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fr-CA" altLang="fr-FR"/>
          </a:p>
        </p:txBody>
      </p:sp>
      <p:sp>
        <p:nvSpPr>
          <p:cNvPr id="4433" name="Oval 537">
            <a:extLst>
              <a:ext uri="{FF2B5EF4-FFF2-40B4-BE49-F238E27FC236}">
                <a16:creationId xmlns:a16="http://schemas.microsoft.com/office/drawing/2014/main" id="{F2061607-B981-C173-0C49-FF7FDFE24696}"/>
              </a:ext>
            </a:extLst>
          </p:cNvPr>
          <p:cNvSpPr>
            <a:spLocks noChangeArrowheads="1"/>
          </p:cNvSpPr>
          <p:nvPr/>
        </p:nvSpPr>
        <p:spPr bwMode="auto">
          <a:xfrm>
            <a:off x="6897688" y="3132139"/>
            <a:ext cx="57150" cy="60325"/>
          </a:xfrm>
          <a:prstGeom prst="ellipse">
            <a:avLst/>
          </a:prstGeom>
          <a:solidFill>
            <a:srgbClr val="66CCFF"/>
          </a:solidFill>
          <a:ln w="4763">
            <a:solidFill>
              <a:srgbClr val="6565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fr-CA" altLang="fr-FR"/>
          </a:p>
        </p:txBody>
      </p:sp>
      <p:sp>
        <p:nvSpPr>
          <p:cNvPr id="4434" name="Oval 538">
            <a:extLst>
              <a:ext uri="{FF2B5EF4-FFF2-40B4-BE49-F238E27FC236}">
                <a16:creationId xmlns:a16="http://schemas.microsoft.com/office/drawing/2014/main" id="{01ADE83C-5C1F-310A-601B-1D8C94BAB88B}"/>
              </a:ext>
            </a:extLst>
          </p:cNvPr>
          <p:cNvSpPr>
            <a:spLocks noChangeArrowheads="1"/>
          </p:cNvSpPr>
          <p:nvPr/>
        </p:nvSpPr>
        <p:spPr bwMode="auto">
          <a:xfrm>
            <a:off x="6897688" y="2987675"/>
            <a:ext cx="57150" cy="58738"/>
          </a:xfrm>
          <a:prstGeom prst="ellipse">
            <a:avLst/>
          </a:prstGeom>
          <a:solidFill>
            <a:srgbClr val="66CCFF"/>
          </a:solidFill>
          <a:ln w="4763">
            <a:solidFill>
              <a:srgbClr val="6565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fr-CA" altLang="fr-FR"/>
          </a:p>
        </p:txBody>
      </p:sp>
      <p:sp>
        <p:nvSpPr>
          <p:cNvPr id="4435" name="Oval 539">
            <a:extLst>
              <a:ext uri="{FF2B5EF4-FFF2-40B4-BE49-F238E27FC236}">
                <a16:creationId xmlns:a16="http://schemas.microsoft.com/office/drawing/2014/main" id="{D40FDC54-AD88-D553-3EFB-07B420CFD06C}"/>
              </a:ext>
            </a:extLst>
          </p:cNvPr>
          <p:cNvSpPr>
            <a:spLocks noChangeArrowheads="1"/>
          </p:cNvSpPr>
          <p:nvPr/>
        </p:nvSpPr>
        <p:spPr bwMode="auto">
          <a:xfrm>
            <a:off x="6897688" y="2841625"/>
            <a:ext cx="57150" cy="58738"/>
          </a:xfrm>
          <a:prstGeom prst="ellipse">
            <a:avLst/>
          </a:prstGeom>
          <a:solidFill>
            <a:srgbClr val="66CCFF"/>
          </a:solidFill>
          <a:ln w="4763">
            <a:solidFill>
              <a:srgbClr val="6565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fr-CA" altLang="fr-FR"/>
          </a:p>
        </p:txBody>
      </p:sp>
      <p:sp>
        <p:nvSpPr>
          <p:cNvPr id="4436" name="Oval 540">
            <a:extLst>
              <a:ext uri="{FF2B5EF4-FFF2-40B4-BE49-F238E27FC236}">
                <a16:creationId xmlns:a16="http://schemas.microsoft.com/office/drawing/2014/main" id="{AA0EC150-8AE3-A1D4-2125-647B4712C9DF}"/>
              </a:ext>
            </a:extLst>
          </p:cNvPr>
          <p:cNvSpPr>
            <a:spLocks noChangeArrowheads="1"/>
          </p:cNvSpPr>
          <p:nvPr/>
        </p:nvSpPr>
        <p:spPr bwMode="auto">
          <a:xfrm>
            <a:off x="6897688" y="2770189"/>
            <a:ext cx="57150" cy="60325"/>
          </a:xfrm>
          <a:prstGeom prst="ellipse">
            <a:avLst/>
          </a:prstGeom>
          <a:solidFill>
            <a:srgbClr val="66CCFF"/>
          </a:solidFill>
          <a:ln w="4763">
            <a:solidFill>
              <a:srgbClr val="6565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fr-CA" altLang="fr-FR"/>
          </a:p>
        </p:txBody>
      </p:sp>
      <p:sp>
        <p:nvSpPr>
          <p:cNvPr id="4437" name="Oval 541">
            <a:extLst>
              <a:ext uri="{FF2B5EF4-FFF2-40B4-BE49-F238E27FC236}">
                <a16:creationId xmlns:a16="http://schemas.microsoft.com/office/drawing/2014/main" id="{E276B1A8-0DAF-0F3C-5BB4-66AF98F91357}"/>
              </a:ext>
            </a:extLst>
          </p:cNvPr>
          <p:cNvSpPr>
            <a:spLocks noChangeArrowheads="1"/>
          </p:cNvSpPr>
          <p:nvPr/>
        </p:nvSpPr>
        <p:spPr bwMode="auto">
          <a:xfrm>
            <a:off x="6897688" y="2552701"/>
            <a:ext cx="57150" cy="60325"/>
          </a:xfrm>
          <a:prstGeom prst="ellipse">
            <a:avLst/>
          </a:prstGeom>
          <a:solidFill>
            <a:srgbClr val="66CCFF"/>
          </a:solidFill>
          <a:ln w="4763">
            <a:solidFill>
              <a:srgbClr val="6565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fr-CA" altLang="fr-FR"/>
          </a:p>
        </p:txBody>
      </p:sp>
      <p:sp>
        <p:nvSpPr>
          <p:cNvPr id="4438" name="Oval 542">
            <a:extLst>
              <a:ext uri="{FF2B5EF4-FFF2-40B4-BE49-F238E27FC236}">
                <a16:creationId xmlns:a16="http://schemas.microsoft.com/office/drawing/2014/main" id="{F96814CD-C6CD-F28F-CA72-A86AF8D138AF}"/>
              </a:ext>
            </a:extLst>
          </p:cNvPr>
          <p:cNvSpPr>
            <a:spLocks noChangeArrowheads="1"/>
          </p:cNvSpPr>
          <p:nvPr/>
        </p:nvSpPr>
        <p:spPr bwMode="auto">
          <a:xfrm>
            <a:off x="6897688" y="2409825"/>
            <a:ext cx="57150" cy="57150"/>
          </a:xfrm>
          <a:prstGeom prst="ellipse">
            <a:avLst/>
          </a:prstGeom>
          <a:solidFill>
            <a:srgbClr val="66CCFF"/>
          </a:solidFill>
          <a:ln w="4763">
            <a:solidFill>
              <a:srgbClr val="6565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fr-CA" altLang="fr-FR"/>
          </a:p>
        </p:txBody>
      </p:sp>
      <p:sp>
        <p:nvSpPr>
          <p:cNvPr id="4439" name="Oval 543">
            <a:extLst>
              <a:ext uri="{FF2B5EF4-FFF2-40B4-BE49-F238E27FC236}">
                <a16:creationId xmlns:a16="http://schemas.microsoft.com/office/drawing/2014/main" id="{7E6E3AE7-9248-1DD8-12D6-12695BD07DE0}"/>
              </a:ext>
            </a:extLst>
          </p:cNvPr>
          <p:cNvSpPr>
            <a:spLocks noChangeArrowheads="1"/>
          </p:cNvSpPr>
          <p:nvPr/>
        </p:nvSpPr>
        <p:spPr bwMode="auto">
          <a:xfrm>
            <a:off x="6999288" y="3640138"/>
            <a:ext cx="57150" cy="57150"/>
          </a:xfrm>
          <a:prstGeom prst="ellipse">
            <a:avLst/>
          </a:prstGeom>
          <a:solidFill>
            <a:srgbClr val="66CCFF"/>
          </a:solidFill>
          <a:ln w="4763">
            <a:solidFill>
              <a:srgbClr val="6565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fr-CA" altLang="fr-FR"/>
          </a:p>
        </p:txBody>
      </p:sp>
      <p:sp>
        <p:nvSpPr>
          <p:cNvPr id="4440" name="Oval 544">
            <a:extLst>
              <a:ext uri="{FF2B5EF4-FFF2-40B4-BE49-F238E27FC236}">
                <a16:creationId xmlns:a16="http://schemas.microsoft.com/office/drawing/2014/main" id="{CD759FF7-6B8D-4897-1728-8C3FF7738D0A}"/>
              </a:ext>
            </a:extLst>
          </p:cNvPr>
          <p:cNvSpPr>
            <a:spLocks noChangeArrowheads="1"/>
          </p:cNvSpPr>
          <p:nvPr/>
        </p:nvSpPr>
        <p:spPr bwMode="auto">
          <a:xfrm>
            <a:off x="6999288" y="3203575"/>
            <a:ext cx="57150" cy="58738"/>
          </a:xfrm>
          <a:prstGeom prst="ellipse">
            <a:avLst/>
          </a:prstGeom>
          <a:solidFill>
            <a:srgbClr val="66CCFF"/>
          </a:solidFill>
          <a:ln w="4763">
            <a:solidFill>
              <a:srgbClr val="6565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fr-CA" altLang="fr-FR"/>
          </a:p>
        </p:txBody>
      </p:sp>
      <p:sp>
        <p:nvSpPr>
          <p:cNvPr id="4441" name="Oval 545">
            <a:extLst>
              <a:ext uri="{FF2B5EF4-FFF2-40B4-BE49-F238E27FC236}">
                <a16:creationId xmlns:a16="http://schemas.microsoft.com/office/drawing/2014/main" id="{2A751CCF-F708-0667-2D81-7D86C986BD41}"/>
              </a:ext>
            </a:extLst>
          </p:cNvPr>
          <p:cNvSpPr>
            <a:spLocks noChangeArrowheads="1"/>
          </p:cNvSpPr>
          <p:nvPr/>
        </p:nvSpPr>
        <p:spPr bwMode="auto">
          <a:xfrm>
            <a:off x="7099300" y="3422650"/>
            <a:ext cx="57150" cy="57150"/>
          </a:xfrm>
          <a:prstGeom prst="ellipse">
            <a:avLst/>
          </a:prstGeom>
          <a:solidFill>
            <a:srgbClr val="66CCFF"/>
          </a:solidFill>
          <a:ln w="4763">
            <a:solidFill>
              <a:srgbClr val="6565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fr-CA" altLang="fr-FR"/>
          </a:p>
        </p:txBody>
      </p:sp>
      <p:sp>
        <p:nvSpPr>
          <p:cNvPr id="4442" name="Oval 546">
            <a:extLst>
              <a:ext uri="{FF2B5EF4-FFF2-40B4-BE49-F238E27FC236}">
                <a16:creationId xmlns:a16="http://schemas.microsoft.com/office/drawing/2014/main" id="{E3719442-31B4-3406-2F60-E2A53E41B2C1}"/>
              </a:ext>
            </a:extLst>
          </p:cNvPr>
          <p:cNvSpPr>
            <a:spLocks noChangeArrowheads="1"/>
          </p:cNvSpPr>
          <p:nvPr/>
        </p:nvSpPr>
        <p:spPr bwMode="auto">
          <a:xfrm>
            <a:off x="7099300" y="3278188"/>
            <a:ext cx="57150" cy="57150"/>
          </a:xfrm>
          <a:prstGeom prst="ellipse">
            <a:avLst/>
          </a:prstGeom>
          <a:solidFill>
            <a:srgbClr val="66CCFF"/>
          </a:solidFill>
          <a:ln w="4763">
            <a:solidFill>
              <a:srgbClr val="6565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fr-CA" altLang="fr-FR"/>
          </a:p>
        </p:txBody>
      </p:sp>
      <p:sp>
        <p:nvSpPr>
          <p:cNvPr id="4443" name="Oval 547">
            <a:extLst>
              <a:ext uri="{FF2B5EF4-FFF2-40B4-BE49-F238E27FC236}">
                <a16:creationId xmlns:a16="http://schemas.microsoft.com/office/drawing/2014/main" id="{173B96B2-5FBC-C589-B7A5-45E7C1149AF3}"/>
              </a:ext>
            </a:extLst>
          </p:cNvPr>
          <p:cNvSpPr>
            <a:spLocks noChangeArrowheads="1"/>
          </p:cNvSpPr>
          <p:nvPr/>
        </p:nvSpPr>
        <p:spPr bwMode="auto">
          <a:xfrm>
            <a:off x="7099300" y="2841625"/>
            <a:ext cx="57150" cy="58738"/>
          </a:xfrm>
          <a:prstGeom prst="ellipse">
            <a:avLst/>
          </a:prstGeom>
          <a:solidFill>
            <a:srgbClr val="66CCFF"/>
          </a:solidFill>
          <a:ln w="4763">
            <a:solidFill>
              <a:srgbClr val="6565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fr-CA" altLang="fr-FR"/>
          </a:p>
        </p:txBody>
      </p:sp>
      <p:sp>
        <p:nvSpPr>
          <p:cNvPr id="4444" name="Oval 548">
            <a:extLst>
              <a:ext uri="{FF2B5EF4-FFF2-40B4-BE49-F238E27FC236}">
                <a16:creationId xmlns:a16="http://schemas.microsoft.com/office/drawing/2014/main" id="{071AB112-0C5F-64B3-A031-297EABEFE161}"/>
              </a:ext>
            </a:extLst>
          </p:cNvPr>
          <p:cNvSpPr>
            <a:spLocks noChangeArrowheads="1"/>
          </p:cNvSpPr>
          <p:nvPr/>
        </p:nvSpPr>
        <p:spPr bwMode="auto">
          <a:xfrm>
            <a:off x="7302500" y="3349625"/>
            <a:ext cx="57150" cy="58738"/>
          </a:xfrm>
          <a:prstGeom prst="ellipse">
            <a:avLst/>
          </a:prstGeom>
          <a:solidFill>
            <a:srgbClr val="66CCFF"/>
          </a:solidFill>
          <a:ln w="4763">
            <a:solidFill>
              <a:srgbClr val="6565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fr-CA" altLang="fr-FR"/>
          </a:p>
        </p:txBody>
      </p:sp>
      <p:sp>
        <p:nvSpPr>
          <p:cNvPr id="4445" name="Oval 549">
            <a:extLst>
              <a:ext uri="{FF2B5EF4-FFF2-40B4-BE49-F238E27FC236}">
                <a16:creationId xmlns:a16="http://schemas.microsoft.com/office/drawing/2014/main" id="{450F30AF-6CEC-690D-E7BC-090A25C09C6D}"/>
              </a:ext>
            </a:extLst>
          </p:cNvPr>
          <p:cNvSpPr>
            <a:spLocks noChangeArrowheads="1"/>
          </p:cNvSpPr>
          <p:nvPr/>
        </p:nvSpPr>
        <p:spPr bwMode="auto">
          <a:xfrm>
            <a:off x="7302500" y="3203575"/>
            <a:ext cx="57150" cy="58738"/>
          </a:xfrm>
          <a:prstGeom prst="ellipse">
            <a:avLst/>
          </a:prstGeom>
          <a:solidFill>
            <a:srgbClr val="66CCFF"/>
          </a:solidFill>
          <a:ln w="4763">
            <a:solidFill>
              <a:srgbClr val="6565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fr-CA" altLang="fr-FR"/>
          </a:p>
        </p:txBody>
      </p:sp>
      <p:sp>
        <p:nvSpPr>
          <p:cNvPr id="4446" name="Oval 550">
            <a:extLst>
              <a:ext uri="{FF2B5EF4-FFF2-40B4-BE49-F238E27FC236}">
                <a16:creationId xmlns:a16="http://schemas.microsoft.com/office/drawing/2014/main" id="{BF3A83A0-F2A0-BB70-4DB4-B007A5676C6C}"/>
              </a:ext>
            </a:extLst>
          </p:cNvPr>
          <p:cNvSpPr>
            <a:spLocks noChangeArrowheads="1"/>
          </p:cNvSpPr>
          <p:nvPr/>
        </p:nvSpPr>
        <p:spPr bwMode="auto">
          <a:xfrm>
            <a:off x="7302500" y="2625725"/>
            <a:ext cx="57150" cy="58738"/>
          </a:xfrm>
          <a:prstGeom prst="ellipse">
            <a:avLst/>
          </a:prstGeom>
          <a:solidFill>
            <a:srgbClr val="66CCFF"/>
          </a:solidFill>
          <a:ln w="4763">
            <a:solidFill>
              <a:srgbClr val="6565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fr-CA" altLang="fr-FR"/>
          </a:p>
        </p:txBody>
      </p:sp>
      <p:sp>
        <p:nvSpPr>
          <p:cNvPr id="4447" name="Oval 551">
            <a:extLst>
              <a:ext uri="{FF2B5EF4-FFF2-40B4-BE49-F238E27FC236}">
                <a16:creationId xmlns:a16="http://schemas.microsoft.com/office/drawing/2014/main" id="{91C60A07-AFF3-0857-6B40-EB67650C1996}"/>
              </a:ext>
            </a:extLst>
          </p:cNvPr>
          <p:cNvSpPr>
            <a:spLocks noChangeArrowheads="1"/>
          </p:cNvSpPr>
          <p:nvPr/>
        </p:nvSpPr>
        <p:spPr bwMode="auto">
          <a:xfrm>
            <a:off x="7402514" y="1900239"/>
            <a:ext cx="58737" cy="60325"/>
          </a:xfrm>
          <a:prstGeom prst="ellipse">
            <a:avLst/>
          </a:prstGeom>
          <a:solidFill>
            <a:srgbClr val="66CCFF"/>
          </a:solidFill>
          <a:ln w="4763">
            <a:solidFill>
              <a:srgbClr val="6565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fr-CA" altLang="fr-FR"/>
          </a:p>
        </p:txBody>
      </p:sp>
      <p:sp>
        <p:nvSpPr>
          <p:cNvPr id="4448" name="Oval 552">
            <a:extLst>
              <a:ext uri="{FF2B5EF4-FFF2-40B4-BE49-F238E27FC236}">
                <a16:creationId xmlns:a16="http://schemas.microsoft.com/office/drawing/2014/main" id="{4E7F1533-E190-3FA9-23D1-74B143AFE96F}"/>
              </a:ext>
            </a:extLst>
          </p:cNvPr>
          <p:cNvSpPr>
            <a:spLocks noChangeArrowheads="1"/>
          </p:cNvSpPr>
          <p:nvPr/>
        </p:nvSpPr>
        <p:spPr bwMode="auto">
          <a:xfrm>
            <a:off x="7604126" y="2409825"/>
            <a:ext cx="60325" cy="57150"/>
          </a:xfrm>
          <a:prstGeom prst="ellipse">
            <a:avLst/>
          </a:prstGeom>
          <a:solidFill>
            <a:srgbClr val="66CCFF"/>
          </a:solidFill>
          <a:ln w="4763">
            <a:solidFill>
              <a:srgbClr val="6565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fr-CA" altLang="fr-FR"/>
          </a:p>
        </p:txBody>
      </p:sp>
      <p:sp>
        <p:nvSpPr>
          <p:cNvPr id="4449" name="Line 553">
            <a:extLst>
              <a:ext uri="{FF2B5EF4-FFF2-40B4-BE49-F238E27FC236}">
                <a16:creationId xmlns:a16="http://schemas.microsoft.com/office/drawing/2014/main" id="{52F7C39F-AB63-4D9E-B5D7-41D248FFAFF4}"/>
              </a:ext>
            </a:extLst>
          </p:cNvPr>
          <p:cNvSpPr>
            <a:spLocks noChangeShapeType="1"/>
          </p:cNvSpPr>
          <p:nvPr/>
        </p:nvSpPr>
        <p:spPr bwMode="auto">
          <a:xfrm>
            <a:off x="3289301" y="4197350"/>
            <a:ext cx="6105525" cy="0"/>
          </a:xfrm>
          <a:prstGeom prst="line">
            <a:avLst/>
          </a:prstGeom>
          <a:noFill/>
          <a:ln w="9525">
            <a:solidFill>
              <a:srgbClr val="3399FF"/>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fr-CA"/>
          </a:p>
        </p:txBody>
      </p:sp>
      <p:sp>
        <p:nvSpPr>
          <p:cNvPr id="4450" name="Freeform 554">
            <a:extLst>
              <a:ext uri="{FF2B5EF4-FFF2-40B4-BE49-F238E27FC236}">
                <a16:creationId xmlns:a16="http://schemas.microsoft.com/office/drawing/2014/main" id="{9EC068A1-08E0-D638-360E-BE7F25BA9424}"/>
              </a:ext>
            </a:extLst>
          </p:cNvPr>
          <p:cNvSpPr>
            <a:spLocks/>
          </p:cNvSpPr>
          <p:nvPr/>
        </p:nvSpPr>
        <p:spPr bwMode="auto">
          <a:xfrm>
            <a:off x="4095750" y="3741739"/>
            <a:ext cx="1443038" cy="79375"/>
          </a:xfrm>
          <a:custGeom>
            <a:avLst/>
            <a:gdLst>
              <a:gd name="T0" fmla="*/ 20742 w 974"/>
              <a:gd name="T1" fmla="*/ 18861 h 101"/>
              <a:gd name="T2" fmla="*/ 44447 w 974"/>
              <a:gd name="T3" fmla="*/ 17290 h 101"/>
              <a:gd name="T4" fmla="*/ 69633 w 974"/>
              <a:gd name="T5" fmla="*/ 15718 h 101"/>
              <a:gd name="T6" fmla="*/ 91857 w 974"/>
              <a:gd name="T7" fmla="*/ 14146 h 101"/>
              <a:gd name="T8" fmla="*/ 115562 w 974"/>
              <a:gd name="T9" fmla="*/ 12574 h 101"/>
              <a:gd name="T10" fmla="*/ 137785 w 974"/>
              <a:gd name="T11" fmla="*/ 11002 h 101"/>
              <a:gd name="T12" fmla="*/ 161490 w 974"/>
              <a:gd name="T13" fmla="*/ 9431 h 101"/>
              <a:gd name="T14" fmla="*/ 183713 w 974"/>
              <a:gd name="T15" fmla="*/ 7859 h 101"/>
              <a:gd name="T16" fmla="*/ 207418 w 974"/>
              <a:gd name="T17" fmla="*/ 6287 h 101"/>
              <a:gd name="T18" fmla="*/ 229642 w 974"/>
              <a:gd name="T19" fmla="*/ 4715 h 101"/>
              <a:gd name="T20" fmla="*/ 253347 w 974"/>
              <a:gd name="T21" fmla="*/ 4715 h 101"/>
              <a:gd name="T22" fmla="*/ 277051 w 974"/>
              <a:gd name="T23" fmla="*/ 3144 h 101"/>
              <a:gd name="T24" fmla="*/ 299275 w 974"/>
              <a:gd name="T25" fmla="*/ 1572 h 101"/>
              <a:gd name="T26" fmla="*/ 322980 w 974"/>
              <a:gd name="T27" fmla="*/ 1572 h 101"/>
              <a:gd name="T28" fmla="*/ 345203 w 974"/>
              <a:gd name="T29" fmla="*/ 0 h 101"/>
              <a:gd name="T30" fmla="*/ 368908 w 974"/>
              <a:gd name="T31" fmla="*/ 0 h 101"/>
              <a:gd name="T32" fmla="*/ 391132 w 974"/>
              <a:gd name="T33" fmla="*/ 0 h 101"/>
              <a:gd name="T34" fmla="*/ 414836 w 974"/>
              <a:gd name="T35" fmla="*/ 0 h 101"/>
              <a:gd name="T36" fmla="*/ 437060 w 974"/>
              <a:gd name="T37" fmla="*/ 1572 h 101"/>
              <a:gd name="T38" fmla="*/ 460765 w 974"/>
              <a:gd name="T39" fmla="*/ 1572 h 101"/>
              <a:gd name="T40" fmla="*/ 482988 w 974"/>
              <a:gd name="T41" fmla="*/ 3144 h 101"/>
              <a:gd name="T42" fmla="*/ 506693 w 974"/>
              <a:gd name="T43" fmla="*/ 6287 h 101"/>
              <a:gd name="T44" fmla="*/ 531880 w 974"/>
              <a:gd name="T45" fmla="*/ 7859 h 101"/>
              <a:gd name="T46" fmla="*/ 554103 w 974"/>
              <a:gd name="T47" fmla="*/ 9431 h 101"/>
              <a:gd name="T48" fmla="*/ 577808 w 974"/>
              <a:gd name="T49" fmla="*/ 12574 h 101"/>
              <a:gd name="T50" fmla="*/ 600031 w 974"/>
              <a:gd name="T51" fmla="*/ 15718 h 101"/>
              <a:gd name="T52" fmla="*/ 623736 w 974"/>
              <a:gd name="T53" fmla="*/ 18861 h 101"/>
              <a:gd name="T54" fmla="*/ 645960 w 974"/>
              <a:gd name="T55" fmla="*/ 22005 h 101"/>
              <a:gd name="T56" fmla="*/ 669664 w 974"/>
              <a:gd name="T57" fmla="*/ 26720 h 101"/>
              <a:gd name="T58" fmla="*/ 691888 w 974"/>
              <a:gd name="T59" fmla="*/ 31436 h 101"/>
              <a:gd name="T60" fmla="*/ 715593 w 974"/>
              <a:gd name="T61" fmla="*/ 34579 h 101"/>
              <a:gd name="T62" fmla="*/ 737816 w 974"/>
              <a:gd name="T63" fmla="*/ 40866 h 101"/>
              <a:gd name="T64" fmla="*/ 761521 w 974"/>
              <a:gd name="T65" fmla="*/ 45582 h 101"/>
              <a:gd name="T66" fmla="*/ 785226 w 974"/>
              <a:gd name="T67" fmla="*/ 49511 h 101"/>
              <a:gd name="T68" fmla="*/ 807450 w 974"/>
              <a:gd name="T69" fmla="*/ 54226 h 101"/>
              <a:gd name="T70" fmla="*/ 831154 w 974"/>
              <a:gd name="T71" fmla="*/ 58942 h 101"/>
              <a:gd name="T72" fmla="*/ 853378 w 974"/>
              <a:gd name="T73" fmla="*/ 63657 h 101"/>
              <a:gd name="T74" fmla="*/ 877083 w 974"/>
              <a:gd name="T75" fmla="*/ 66801 h 101"/>
              <a:gd name="T76" fmla="*/ 899306 w 974"/>
              <a:gd name="T77" fmla="*/ 71516 h 101"/>
              <a:gd name="T78" fmla="*/ 923011 w 974"/>
              <a:gd name="T79" fmla="*/ 73088 h 101"/>
              <a:gd name="T80" fmla="*/ 945234 w 974"/>
              <a:gd name="T81" fmla="*/ 76231 h 101"/>
              <a:gd name="T82" fmla="*/ 968939 w 974"/>
              <a:gd name="T83" fmla="*/ 77803 h 101"/>
              <a:gd name="T84" fmla="*/ 991163 w 974"/>
              <a:gd name="T85" fmla="*/ 79375 h 101"/>
              <a:gd name="T86" fmla="*/ 1016349 w 974"/>
              <a:gd name="T87" fmla="*/ 79375 h 101"/>
              <a:gd name="T88" fmla="*/ 1040054 w 974"/>
              <a:gd name="T89" fmla="*/ 79375 h 101"/>
              <a:gd name="T90" fmla="*/ 1062278 w 974"/>
              <a:gd name="T91" fmla="*/ 79375 h 101"/>
              <a:gd name="T92" fmla="*/ 1085982 w 974"/>
              <a:gd name="T93" fmla="*/ 79375 h 101"/>
              <a:gd name="T94" fmla="*/ 1108206 w 974"/>
              <a:gd name="T95" fmla="*/ 77803 h 101"/>
              <a:gd name="T96" fmla="*/ 1131911 w 974"/>
              <a:gd name="T97" fmla="*/ 76231 h 101"/>
              <a:gd name="T98" fmla="*/ 1154134 w 974"/>
              <a:gd name="T99" fmla="*/ 73088 h 101"/>
              <a:gd name="T100" fmla="*/ 1177839 w 974"/>
              <a:gd name="T101" fmla="*/ 69944 h 101"/>
              <a:gd name="T102" fmla="*/ 1200062 w 974"/>
              <a:gd name="T103" fmla="*/ 66801 h 101"/>
              <a:gd name="T104" fmla="*/ 1223767 w 974"/>
              <a:gd name="T105" fmla="*/ 63657 h 101"/>
              <a:gd name="T106" fmla="*/ 1247472 w 974"/>
              <a:gd name="T107" fmla="*/ 58942 h 101"/>
              <a:gd name="T108" fmla="*/ 1269696 w 974"/>
              <a:gd name="T109" fmla="*/ 54226 h 101"/>
              <a:gd name="T110" fmla="*/ 1293401 w 974"/>
              <a:gd name="T111" fmla="*/ 49511 h 101"/>
              <a:gd name="T112" fmla="*/ 1315624 w 974"/>
              <a:gd name="T113" fmla="*/ 45582 h 101"/>
              <a:gd name="T114" fmla="*/ 1339329 w 974"/>
              <a:gd name="T115" fmla="*/ 40866 h 101"/>
              <a:gd name="T116" fmla="*/ 1361552 w 974"/>
              <a:gd name="T117" fmla="*/ 34579 h 101"/>
              <a:gd name="T118" fmla="*/ 1385257 w 974"/>
              <a:gd name="T119" fmla="*/ 28292 h 101"/>
              <a:gd name="T120" fmla="*/ 1407481 w 974"/>
              <a:gd name="T121" fmla="*/ 22005 h 101"/>
              <a:gd name="T122" fmla="*/ 1431186 w 974"/>
              <a:gd name="T123" fmla="*/ 15718 h 10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974"/>
              <a:gd name="T187" fmla="*/ 0 h 101"/>
              <a:gd name="T188" fmla="*/ 974 w 974"/>
              <a:gd name="T189" fmla="*/ 101 h 101"/>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974" h="101">
                <a:moveTo>
                  <a:pt x="0" y="26"/>
                </a:moveTo>
                <a:lnTo>
                  <a:pt x="1" y="26"/>
                </a:lnTo>
                <a:lnTo>
                  <a:pt x="2" y="26"/>
                </a:lnTo>
                <a:lnTo>
                  <a:pt x="3" y="26"/>
                </a:lnTo>
                <a:lnTo>
                  <a:pt x="4" y="26"/>
                </a:lnTo>
                <a:lnTo>
                  <a:pt x="5" y="26"/>
                </a:lnTo>
                <a:lnTo>
                  <a:pt x="6" y="26"/>
                </a:lnTo>
                <a:lnTo>
                  <a:pt x="7" y="26"/>
                </a:lnTo>
                <a:lnTo>
                  <a:pt x="8" y="26"/>
                </a:lnTo>
                <a:lnTo>
                  <a:pt x="9" y="26"/>
                </a:lnTo>
                <a:lnTo>
                  <a:pt x="10" y="24"/>
                </a:lnTo>
                <a:lnTo>
                  <a:pt x="11" y="24"/>
                </a:lnTo>
                <a:lnTo>
                  <a:pt x="12" y="24"/>
                </a:lnTo>
                <a:lnTo>
                  <a:pt x="13" y="24"/>
                </a:lnTo>
                <a:lnTo>
                  <a:pt x="14" y="24"/>
                </a:lnTo>
                <a:lnTo>
                  <a:pt x="16" y="24"/>
                </a:lnTo>
                <a:lnTo>
                  <a:pt x="17" y="24"/>
                </a:lnTo>
                <a:lnTo>
                  <a:pt x="18" y="24"/>
                </a:lnTo>
                <a:lnTo>
                  <a:pt x="19" y="24"/>
                </a:lnTo>
                <a:lnTo>
                  <a:pt x="20" y="24"/>
                </a:lnTo>
                <a:lnTo>
                  <a:pt x="21" y="24"/>
                </a:lnTo>
                <a:lnTo>
                  <a:pt x="22" y="24"/>
                </a:lnTo>
                <a:lnTo>
                  <a:pt x="23" y="24"/>
                </a:lnTo>
                <a:lnTo>
                  <a:pt x="24" y="24"/>
                </a:lnTo>
                <a:lnTo>
                  <a:pt x="25" y="24"/>
                </a:lnTo>
                <a:lnTo>
                  <a:pt x="26" y="22"/>
                </a:lnTo>
                <a:lnTo>
                  <a:pt x="27" y="22"/>
                </a:lnTo>
                <a:lnTo>
                  <a:pt x="28" y="22"/>
                </a:lnTo>
                <a:lnTo>
                  <a:pt x="29" y="22"/>
                </a:lnTo>
                <a:lnTo>
                  <a:pt x="30" y="22"/>
                </a:lnTo>
                <a:lnTo>
                  <a:pt x="31" y="22"/>
                </a:lnTo>
                <a:lnTo>
                  <a:pt x="32" y="22"/>
                </a:lnTo>
                <a:lnTo>
                  <a:pt x="33" y="22"/>
                </a:lnTo>
                <a:lnTo>
                  <a:pt x="34" y="22"/>
                </a:lnTo>
                <a:lnTo>
                  <a:pt x="35" y="22"/>
                </a:lnTo>
                <a:lnTo>
                  <a:pt x="36" y="22"/>
                </a:lnTo>
                <a:lnTo>
                  <a:pt x="37" y="22"/>
                </a:lnTo>
                <a:lnTo>
                  <a:pt x="38" y="22"/>
                </a:lnTo>
                <a:lnTo>
                  <a:pt x="39" y="22"/>
                </a:lnTo>
                <a:lnTo>
                  <a:pt x="40" y="22"/>
                </a:lnTo>
                <a:lnTo>
                  <a:pt x="41" y="20"/>
                </a:lnTo>
                <a:lnTo>
                  <a:pt x="42" y="20"/>
                </a:lnTo>
                <a:lnTo>
                  <a:pt x="44" y="20"/>
                </a:lnTo>
                <a:lnTo>
                  <a:pt x="45" y="20"/>
                </a:lnTo>
                <a:lnTo>
                  <a:pt x="46" y="20"/>
                </a:lnTo>
                <a:lnTo>
                  <a:pt x="47" y="20"/>
                </a:lnTo>
                <a:lnTo>
                  <a:pt x="48" y="20"/>
                </a:lnTo>
                <a:lnTo>
                  <a:pt x="49" y="20"/>
                </a:lnTo>
                <a:lnTo>
                  <a:pt x="50" y="20"/>
                </a:lnTo>
                <a:lnTo>
                  <a:pt x="51" y="20"/>
                </a:lnTo>
                <a:lnTo>
                  <a:pt x="52" y="20"/>
                </a:lnTo>
                <a:lnTo>
                  <a:pt x="53" y="20"/>
                </a:lnTo>
                <a:lnTo>
                  <a:pt x="54" y="20"/>
                </a:lnTo>
                <a:lnTo>
                  <a:pt x="55" y="20"/>
                </a:lnTo>
                <a:lnTo>
                  <a:pt x="56" y="20"/>
                </a:lnTo>
                <a:lnTo>
                  <a:pt x="57" y="18"/>
                </a:lnTo>
                <a:lnTo>
                  <a:pt x="58" y="18"/>
                </a:lnTo>
                <a:lnTo>
                  <a:pt x="59" y="18"/>
                </a:lnTo>
                <a:lnTo>
                  <a:pt x="60" y="18"/>
                </a:lnTo>
                <a:lnTo>
                  <a:pt x="61" y="18"/>
                </a:lnTo>
                <a:lnTo>
                  <a:pt x="62" y="18"/>
                </a:lnTo>
                <a:lnTo>
                  <a:pt x="63" y="18"/>
                </a:lnTo>
                <a:lnTo>
                  <a:pt x="64" y="18"/>
                </a:lnTo>
                <a:lnTo>
                  <a:pt x="65" y="18"/>
                </a:lnTo>
                <a:lnTo>
                  <a:pt x="66" y="18"/>
                </a:lnTo>
                <a:lnTo>
                  <a:pt x="67" y="18"/>
                </a:lnTo>
                <a:lnTo>
                  <a:pt x="68" y="18"/>
                </a:lnTo>
                <a:lnTo>
                  <a:pt x="69" y="18"/>
                </a:lnTo>
                <a:lnTo>
                  <a:pt x="70" y="18"/>
                </a:lnTo>
                <a:lnTo>
                  <a:pt x="71" y="18"/>
                </a:lnTo>
                <a:lnTo>
                  <a:pt x="73" y="16"/>
                </a:lnTo>
                <a:lnTo>
                  <a:pt x="74" y="16"/>
                </a:lnTo>
                <a:lnTo>
                  <a:pt x="75" y="16"/>
                </a:lnTo>
                <a:lnTo>
                  <a:pt x="76" y="16"/>
                </a:lnTo>
                <a:lnTo>
                  <a:pt x="77" y="16"/>
                </a:lnTo>
                <a:lnTo>
                  <a:pt x="78" y="16"/>
                </a:lnTo>
                <a:lnTo>
                  <a:pt x="79" y="16"/>
                </a:lnTo>
                <a:lnTo>
                  <a:pt x="80" y="16"/>
                </a:lnTo>
                <a:lnTo>
                  <a:pt x="81" y="16"/>
                </a:lnTo>
                <a:lnTo>
                  <a:pt x="82" y="16"/>
                </a:lnTo>
                <a:lnTo>
                  <a:pt x="83" y="16"/>
                </a:lnTo>
                <a:lnTo>
                  <a:pt x="84" y="16"/>
                </a:lnTo>
                <a:lnTo>
                  <a:pt x="85" y="16"/>
                </a:lnTo>
                <a:lnTo>
                  <a:pt x="86" y="16"/>
                </a:lnTo>
                <a:lnTo>
                  <a:pt x="87" y="16"/>
                </a:lnTo>
                <a:lnTo>
                  <a:pt x="88" y="14"/>
                </a:lnTo>
                <a:lnTo>
                  <a:pt x="89" y="14"/>
                </a:lnTo>
                <a:lnTo>
                  <a:pt x="90" y="14"/>
                </a:lnTo>
                <a:lnTo>
                  <a:pt x="91" y="14"/>
                </a:lnTo>
                <a:lnTo>
                  <a:pt x="92" y="14"/>
                </a:lnTo>
                <a:lnTo>
                  <a:pt x="93" y="14"/>
                </a:lnTo>
                <a:lnTo>
                  <a:pt x="94" y="14"/>
                </a:lnTo>
                <a:lnTo>
                  <a:pt x="95" y="14"/>
                </a:lnTo>
                <a:lnTo>
                  <a:pt x="96" y="14"/>
                </a:lnTo>
                <a:lnTo>
                  <a:pt x="97" y="14"/>
                </a:lnTo>
                <a:lnTo>
                  <a:pt x="98" y="14"/>
                </a:lnTo>
                <a:lnTo>
                  <a:pt x="99" y="14"/>
                </a:lnTo>
                <a:lnTo>
                  <a:pt x="101" y="14"/>
                </a:lnTo>
                <a:lnTo>
                  <a:pt x="102" y="14"/>
                </a:lnTo>
                <a:lnTo>
                  <a:pt x="103" y="14"/>
                </a:lnTo>
                <a:lnTo>
                  <a:pt x="104" y="14"/>
                </a:lnTo>
                <a:lnTo>
                  <a:pt x="105" y="12"/>
                </a:lnTo>
                <a:lnTo>
                  <a:pt x="106" y="12"/>
                </a:lnTo>
                <a:lnTo>
                  <a:pt x="107" y="12"/>
                </a:lnTo>
                <a:lnTo>
                  <a:pt x="108" y="12"/>
                </a:lnTo>
                <a:lnTo>
                  <a:pt x="109" y="12"/>
                </a:lnTo>
                <a:lnTo>
                  <a:pt x="110" y="12"/>
                </a:lnTo>
                <a:lnTo>
                  <a:pt x="111" y="12"/>
                </a:lnTo>
                <a:lnTo>
                  <a:pt x="112" y="12"/>
                </a:lnTo>
                <a:lnTo>
                  <a:pt x="113" y="12"/>
                </a:lnTo>
                <a:lnTo>
                  <a:pt x="114" y="12"/>
                </a:lnTo>
                <a:lnTo>
                  <a:pt x="115" y="12"/>
                </a:lnTo>
                <a:lnTo>
                  <a:pt x="116" y="12"/>
                </a:lnTo>
                <a:lnTo>
                  <a:pt x="117" y="12"/>
                </a:lnTo>
                <a:lnTo>
                  <a:pt x="118" y="12"/>
                </a:lnTo>
                <a:lnTo>
                  <a:pt x="119" y="12"/>
                </a:lnTo>
                <a:lnTo>
                  <a:pt x="120" y="10"/>
                </a:lnTo>
                <a:lnTo>
                  <a:pt x="121" y="10"/>
                </a:lnTo>
                <a:lnTo>
                  <a:pt x="122" y="10"/>
                </a:lnTo>
                <a:lnTo>
                  <a:pt x="123" y="10"/>
                </a:lnTo>
                <a:lnTo>
                  <a:pt x="124" y="10"/>
                </a:lnTo>
                <a:lnTo>
                  <a:pt x="125" y="10"/>
                </a:lnTo>
                <a:lnTo>
                  <a:pt x="126" y="10"/>
                </a:lnTo>
                <a:lnTo>
                  <a:pt x="127" y="10"/>
                </a:lnTo>
                <a:lnTo>
                  <a:pt x="128" y="10"/>
                </a:lnTo>
                <a:lnTo>
                  <a:pt x="130" y="10"/>
                </a:lnTo>
                <a:lnTo>
                  <a:pt x="131" y="10"/>
                </a:lnTo>
                <a:lnTo>
                  <a:pt x="132" y="10"/>
                </a:lnTo>
                <a:lnTo>
                  <a:pt x="133" y="10"/>
                </a:lnTo>
                <a:lnTo>
                  <a:pt x="134" y="10"/>
                </a:lnTo>
                <a:lnTo>
                  <a:pt x="135" y="10"/>
                </a:lnTo>
                <a:lnTo>
                  <a:pt x="136" y="10"/>
                </a:lnTo>
                <a:lnTo>
                  <a:pt x="137" y="10"/>
                </a:lnTo>
                <a:lnTo>
                  <a:pt x="138" y="8"/>
                </a:lnTo>
                <a:lnTo>
                  <a:pt x="139" y="8"/>
                </a:lnTo>
                <a:lnTo>
                  <a:pt x="140" y="8"/>
                </a:lnTo>
                <a:lnTo>
                  <a:pt x="141" y="8"/>
                </a:lnTo>
                <a:lnTo>
                  <a:pt x="142" y="8"/>
                </a:lnTo>
                <a:lnTo>
                  <a:pt x="143" y="8"/>
                </a:lnTo>
                <a:lnTo>
                  <a:pt x="144" y="8"/>
                </a:lnTo>
                <a:lnTo>
                  <a:pt x="145" y="8"/>
                </a:lnTo>
                <a:lnTo>
                  <a:pt x="146" y="8"/>
                </a:lnTo>
                <a:lnTo>
                  <a:pt x="147" y="8"/>
                </a:lnTo>
                <a:lnTo>
                  <a:pt x="148" y="8"/>
                </a:lnTo>
                <a:lnTo>
                  <a:pt x="149" y="8"/>
                </a:lnTo>
                <a:lnTo>
                  <a:pt x="150" y="8"/>
                </a:lnTo>
                <a:lnTo>
                  <a:pt x="151" y="8"/>
                </a:lnTo>
                <a:lnTo>
                  <a:pt x="152" y="8"/>
                </a:lnTo>
                <a:lnTo>
                  <a:pt x="153" y="8"/>
                </a:lnTo>
                <a:lnTo>
                  <a:pt x="154" y="8"/>
                </a:lnTo>
                <a:lnTo>
                  <a:pt x="155" y="6"/>
                </a:lnTo>
                <a:lnTo>
                  <a:pt x="156" y="6"/>
                </a:lnTo>
                <a:lnTo>
                  <a:pt x="158" y="6"/>
                </a:lnTo>
                <a:lnTo>
                  <a:pt x="159" y="6"/>
                </a:lnTo>
                <a:lnTo>
                  <a:pt x="160" y="6"/>
                </a:lnTo>
                <a:lnTo>
                  <a:pt x="161" y="6"/>
                </a:lnTo>
                <a:lnTo>
                  <a:pt x="162" y="6"/>
                </a:lnTo>
                <a:lnTo>
                  <a:pt x="163" y="6"/>
                </a:lnTo>
                <a:lnTo>
                  <a:pt x="164" y="6"/>
                </a:lnTo>
                <a:lnTo>
                  <a:pt x="165" y="6"/>
                </a:lnTo>
                <a:lnTo>
                  <a:pt x="166" y="6"/>
                </a:lnTo>
                <a:lnTo>
                  <a:pt x="167" y="6"/>
                </a:lnTo>
                <a:lnTo>
                  <a:pt x="168" y="6"/>
                </a:lnTo>
                <a:lnTo>
                  <a:pt x="169" y="6"/>
                </a:lnTo>
                <a:lnTo>
                  <a:pt x="170" y="6"/>
                </a:lnTo>
                <a:lnTo>
                  <a:pt x="171" y="6"/>
                </a:lnTo>
                <a:lnTo>
                  <a:pt x="172" y="6"/>
                </a:lnTo>
                <a:lnTo>
                  <a:pt x="173" y="6"/>
                </a:lnTo>
                <a:lnTo>
                  <a:pt x="174" y="4"/>
                </a:lnTo>
                <a:lnTo>
                  <a:pt x="175" y="4"/>
                </a:lnTo>
                <a:lnTo>
                  <a:pt x="176" y="4"/>
                </a:lnTo>
                <a:lnTo>
                  <a:pt x="177" y="4"/>
                </a:lnTo>
                <a:lnTo>
                  <a:pt x="178" y="4"/>
                </a:lnTo>
                <a:lnTo>
                  <a:pt x="179" y="4"/>
                </a:lnTo>
                <a:lnTo>
                  <a:pt x="180" y="4"/>
                </a:lnTo>
                <a:lnTo>
                  <a:pt x="181" y="4"/>
                </a:lnTo>
                <a:lnTo>
                  <a:pt x="182" y="4"/>
                </a:lnTo>
                <a:lnTo>
                  <a:pt x="183" y="4"/>
                </a:lnTo>
                <a:lnTo>
                  <a:pt x="184" y="4"/>
                </a:lnTo>
                <a:lnTo>
                  <a:pt x="185" y="4"/>
                </a:lnTo>
                <a:lnTo>
                  <a:pt x="187" y="4"/>
                </a:lnTo>
                <a:lnTo>
                  <a:pt x="188" y="4"/>
                </a:lnTo>
                <a:lnTo>
                  <a:pt x="189" y="4"/>
                </a:lnTo>
                <a:lnTo>
                  <a:pt x="190" y="4"/>
                </a:lnTo>
                <a:lnTo>
                  <a:pt x="191" y="4"/>
                </a:lnTo>
                <a:lnTo>
                  <a:pt x="192" y="4"/>
                </a:lnTo>
                <a:lnTo>
                  <a:pt x="193" y="4"/>
                </a:lnTo>
                <a:lnTo>
                  <a:pt x="194" y="4"/>
                </a:lnTo>
                <a:lnTo>
                  <a:pt x="195" y="2"/>
                </a:lnTo>
                <a:lnTo>
                  <a:pt x="196" y="2"/>
                </a:lnTo>
                <a:lnTo>
                  <a:pt x="197" y="2"/>
                </a:lnTo>
                <a:lnTo>
                  <a:pt x="198" y="2"/>
                </a:lnTo>
                <a:lnTo>
                  <a:pt x="199" y="2"/>
                </a:lnTo>
                <a:lnTo>
                  <a:pt x="200" y="2"/>
                </a:lnTo>
                <a:lnTo>
                  <a:pt x="201" y="2"/>
                </a:lnTo>
                <a:lnTo>
                  <a:pt x="202" y="2"/>
                </a:lnTo>
                <a:lnTo>
                  <a:pt x="203" y="2"/>
                </a:lnTo>
                <a:lnTo>
                  <a:pt x="204" y="2"/>
                </a:lnTo>
                <a:lnTo>
                  <a:pt x="205" y="2"/>
                </a:lnTo>
                <a:lnTo>
                  <a:pt x="206" y="2"/>
                </a:lnTo>
                <a:lnTo>
                  <a:pt x="207" y="2"/>
                </a:lnTo>
                <a:lnTo>
                  <a:pt x="208" y="2"/>
                </a:lnTo>
                <a:lnTo>
                  <a:pt x="209" y="2"/>
                </a:lnTo>
                <a:lnTo>
                  <a:pt x="210" y="2"/>
                </a:lnTo>
                <a:lnTo>
                  <a:pt x="211" y="2"/>
                </a:lnTo>
                <a:lnTo>
                  <a:pt x="212" y="2"/>
                </a:lnTo>
                <a:lnTo>
                  <a:pt x="213" y="2"/>
                </a:lnTo>
                <a:lnTo>
                  <a:pt x="215" y="2"/>
                </a:lnTo>
                <a:lnTo>
                  <a:pt x="216" y="2"/>
                </a:lnTo>
                <a:lnTo>
                  <a:pt x="217" y="2"/>
                </a:lnTo>
                <a:lnTo>
                  <a:pt x="218" y="2"/>
                </a:lnTo>
                <a:lnTo>
                  <a:pt x="219" y="2"/>
                </a:lnTo>
                <a:lnTo>
                  <a:pt x="220" y="2"/>
                </a:lnTo>
                <a:lnTo>
                  <a:pt x="221" y="2"/>
                </a:lnTo>
                <a:lnTo>
                  <a:pt x="222" y="2"/>
                </a:lnTo>
                <a:lnTo>
                  <a:pt x="223" y="2"/>
                </a:lnTo>
                <a:lnTo>
                  <a:pt x="224" y="2"/>
                </a:lnTo>
                <a:lnTo>
                  <a:pt x="225" y="2"/>
                </a:lnTo>
                <a:lnTo>
                  <a:pt x="226" y="0"/>
                </a:lnTo>
                <a:lnTo>
                  <a:pt x="227" y="0"/>
                </a:lnTo>
                <a:lnTo>
                  <a:pt x="228" y="0"/>
                </a:lnTo>
                <a:lnTo>
                  <a:pt x="229" y="0"/>
                </a:lnTo>
                <a:lnTo>
                  <a:pt x="230" y="0"/>
                </a:lnTo>
                <a:lnTo>
                  <a:pt x="231" y="0"/>
                </a:lnTo>
                <a:lnTo>
                  <a:pt x="232" y="0"/>
                </a:lnTo>
                <a:lnTo>
                  <a:pt x="233" y="0"/>
                </a:lnTo>
                <a:lnTo>
                  <a:pt x="234" y="0"/>
                </a:lnTo>
                <a:lnTo>
                  <a:pt x="235" y="0"/>
                </a:lnTo>
                <a:lnTo>
                  <a:pt x="236" y="0"/>
                </a:lnTo>
                <a:lnTo>
                  <a:pt x="237" y="0"/>
                </a:lnTo>
                <a:lnTo>
                  <a:pt x="238" y="0"/>
                </a:lnTo>
                <a:lnTo>
                  <a:pt x="239" y="0"/>
                </a:lnTo>
                <a:lnTo>
                  <a:pt x="240" y="0"/>
                </a:lnTo>
                <a:lnTo>
                  <a:pt x="241" y="0"/>
                </a:lnTo>
                <a:lnTo>
                  <a:pt x="242" y="0"/>
                </a:lnTo>
                <a:lnTo>
                  <a:pt x="244" y="0"/>
                </a:lnTo>
                <a:lnTo>
                  <a:pt x="245" y="0"/>
                </a:lnTo>
                <a:lnTo>
                  <a:pt x="246" y="0"/>
                </a:lnTo>
                <a:lnTo>
                  <a:pt x="247" y="0"/>
                </a:lnTo>
                <a:lnTo>
                  <a:pt x="248" y="0"/>
                </a:lnTo>
                <a:lnTo>
                  <a:pt x="249" y="0"/>
                </a:lnTo>
                <a:lnTo>
                  <a:pt x="250" y="0"/>
                </a:lnTo>
                <a:lnTo>
                  <a:pt x="251" y="0"/>
                </a:lnTo>
                <a:lnTo>
                  <a:pt x="252" y="0"/>
                </a:lnTo>
                <a:lnTo>
                  <a:pt x="253" y="0"/>
                </a:lnTo>
                <a:lnTo>
                  <a:pt x="254" y="0"/>
                </a:lnTo>
                <a:lnTo>
                  <a:pt x="255" y="0"/>
                </a:lnTo>
                <a:lnTo>
                  <a:pt x="256" y="0"/>
                </a:lnTo>
                <a:lnTo>
                  <a:pt x="257" y="0"/>
                </a:lnTo>
                <a:lnTo>
                  <a:pt x="258" y="0"/>
                </a:lnTo>
                <a:lnTo>
                  <a:pt x="259" y="0"/>
                </a:lnTo>
                <a:lnTo>
                  <a:pt x="260" y="0"/>
                </a:lnTo>
                <a:lnTo>
                  <a:pt x="261" y="0"/>
                </a:lnTo>
                <a:lnTo>
                  <a:pt x="262" y="0"/>
                </a:lnTo>
                <a:lnTo>
                  <a:pt x="263" y="0"/>
                </a:lnTo>
                <a:lnTo>
                  <a:pt x="264" y="0"/>
                </a:lnTo>
                <a:lnTo>
                  <a:pt x="265" y="0"/>
                </a:lnTo>
                <a:lnTo>
                  <a:pt x="266" y="0"/>
                </a:lnTo>
                <a:lnTo>
                  <a:pt x="267" y="0"/>
                </a:lnTo>
                <a:lnTo>
                  <a:pt x="268" y="0"/>
                </a:lnTo>
                <a:lnTo>
                  <a:pt x="269" y="0"/>
                </a:lnTo>
                <a:lnTo>
                  <a:pt x="270" y="0"/>
                </a:lnTo>
                <a:lnTo>
                  <a:pt x="272" y="0"/>
                </a:lnTo>
                <a:lnTo>
                  <a:pt x="273" y="0"/>
                </a:lnTo>
                <a:lnTo>
                  <a:pt x="274" y="0"/>
                </a:lnTo>
                <a:lnTo>
                  <a:pt x="275" y="0"/>
                </a:lnTo>
                <a:lnTo>
                  <a:pt x="276" y="0"/>
                </a:lnTo>
                <a:lnTo>
                  <a:pt x="277" y="0"/>
                </a:lnTo>
                <a:lnTo>
                  <a:pt x="278" y="0"/>
                </a:lnTo>
                <a:lnTo>
                  <a:pt x="279" y="0"/>
                </a:lnTo>
                <a:lnTo>
                  <a:pt x="280" y="0"/>
                </a:lnTo>
                <a:lnTo>
                  <a:pt x="281" y="0"/>
                </a:lnTo>
                <a:lnTo>
                  <a:pt x="282" y="0"/>
                </a:lnTo>
                <a:lnTo>
                  <a:pt x="283" y="0"/>
                </a:lnTo>
                <a:lnTo>
                  <a:pt x="284" y="0"/>
                </a:lnTo>
                <a:lnTo>
                  <a:pt x="285" y="0"/>
                </a:lnTo>
                <a:lnTo>
                  <a:pt x="286" y="0"/>
                </a:lnTo>
                <a:lnTo>
                  <a:pt x="287" y="2"/>
                </a:lnTo>
                <a:lnTo>
                  <a:pt x="288" y="2"/>
                </a:lnTo>
                <a:lnTo>
                  <a:pt x="289" y="2"/>
                </a:lnTo>
                <a:lnTo>
                  <a:pt x="290" y="2"/>
                </a:lnTo>
                <a:lnTo>
                  <a:pt x="291" y="2"/>
                </a:lnTo>
                <a:lnTo>
                  <a:pt x="292" y="2"/>
                </a:lnTo>
                <a:lnTo>
                  <a:pt x="293" y="2"/>
                </a:lnTo>
                <a:lnTo>
                  <a:pt x="294" y="2"/>
                </a:lnTo>
                <a:lnTo>
                  <a:pt x="295" y="2"/>
                </a:lnTo>
                <a:lnTo>
                  <a:pt x="296" y="2"/>
                </a:lnTo>
                <a:lnTo>
                  <a:pt x="297" y="2"/>
                </a:lnTo>
                <a:lnTo>
                  <a:pt x="298" y="2"/>
                </a:lnTo>
                <a:lnTo>
                  <a:pt x="299" y="2"/>
                </a:lnTo>
                <a:lnTo>
                  <a:pt x="301" y="2"/>
                </a:lnTo>
                <a:lnTo>
                  <a:pt x="302" y="2"/>
                </a:lnTo>
                <a:lnTo>
                  <a:pt x="303" y="2"/>
                </a:lnTo>
                <a:lnTo>
                  <a:pt x="304" y="2"/>
                </a:lnTo>
                <a:lnTo>
                  <a:pt x="305" y="2"/>
                </a:lnTo>
                <a:lnTo>
                  <a:pt x="306" y="2"/>
                </a:lnTo>
                <a:lnTo>
                  <a:pt x="307" y="2"/>
                </a:lnTo>
                <a:lnTo>
                  <a:pt x="308" y="2"/>
                </a:lnTo>
                <a:lnTo>
                  <a:pt x="309" y="2"/>
                </a:lnTo>
                <a:lnTo>
                  <a:pt x="310" y="2"/>
                </a:lnTo>
                <a:lnTo>
                  <a:pt x="311" y="2"/>
                </a:lnTo>
                <a:lnTo>
                  <a:pt x="312" y="4"/>
                </a:lnTo>
                <a:lnTo>
                  <a:pt x="313" y="4"/>
                </a:lnTo>
                <a:lnTo>
                  <a:pt x="314" y="4"/>
                </a:lnTo>
                <a:lnTo>
                  <a:pt x="315" y="4"/>
                </a:lnTo>
                <a:lnTo>
                  <a:pt x="316" y="4"/>
                </a:lnTo>
                <a:lnTo>
                  <a:pt x="317" y="4"/>
                </a:lnTo>
                <a:lnTo>
                  <a:pt x="318" y="4"/>
                </a:lnTo>
                <a:lnTo>
                  <a:pt x="319" y="4"/>
                </a:lnTo>
                <a:lnTo>
                  <a:pt x="320" y="4"/>
                </a:lnTo>
                <a:lnTo>
                  <a:pt x="321" y="4"/>
                </a:lnTo>
                <a:lnTo>
                  <a:pt x="322" y="4"/>
                </a:lnTo>
                <a:lnTo>
                  <a:pt x="323" y="4"/>
                </a:lnTo>
                <a:lnTo>
                  <a:pt x="324" y="4"/>
                </a:lnTo>
                <a:lnTo>
                  <a:pt x="325" y="4"/>
                </a:lnTo>
                <a:lnTo>
                  <a:pt x="326" y="4"/>
                </a:lnTo>
                <a:lnTo>
                  <a:pt x="327" y="4"/>
                </a:lnTo>
                <a:lnTo>
                  <a:pt x="329" y="6"/>
                </a:lnTo>
                <a:lnTo>
                  <a:pt x="330" y="6"/>
                </a:lnTo>
                <a:lnTo>
                  <a:pt x="331" y="6"/>
                </a:lnTo>
                <a:lnTo>
                  <a:pt x="332" y="6"/>
                </a:lnTo>
                <a:lnTo>
                  <a:pt x="333" y="6"/>
                </a:lnTo>
                <a:lnTo>
                  <a:pt x="334" y="6"/>
                </a:lnTo>
                <a:lnTo>
                  <a:pt x="335" y="6"/>
                </a:lnTo>
                <a:lnTo>
                  <a:pt x="336" y="6"/>
                </a:lnTo>
                <a:lnTo>
                  <a:pt x="337" y="6"/>
                </a:lnTo>
                <a:lnTo>
                  <a:pt x="338" y="6"/>
                </a:lnTo>
                <a:lnTo>
                  <a:pt x="339" y="6"/>
                </a:lnTo>
                <a:lnTo>
                  <a:pt x="340" y="6"/>
                </a:lnTo>
                <a:lnTo>
                  <a:pt x="341" y="6"/>
                </a:lnTo>
                <a:lnTo>
                  <a:pt x="342" y="6"/>
                </a:lnTo>
                <a:lnTo>
                  <a:pt x="342" y="8"/>
                </a:lnTo>
                <a:lnTo>
                  <a:pt x="343" y="8"/>
                </a:lnTo>
                <a:lnTo>
                  <a:pt x="344" y="8"/>
                </a:lnTo>
                <a:lnTo>
                  <a:pt x="345" y="8"/>
                </a:lnTo>
                <a:lnTo>
                  <a:pt x="346" y="8"/>
                </a:lnTo>
                <a:lnTo>
                  <a:pt x="347" y="8"/>
                </a:lnTo>
                <a:lnTo>
                  <a:pt x="348" y="8"/>
                </a:lnTo>
                <a:lnTo>
                  <a:pt x="349" y="8"/>
                </a:lnTo>
                <a:lnTo>
                  <a:pt x="350" y="8"/>
                </a:lnTo>
                <a:lnTo>
                  <a:pt x="351" y="8"/>
                </a:lnTo>
                <a:lnTo>
                  <a:pt x="352" y="8"/>
                </a:lnTo>
                <a:lnTo>
                  <a:pt x="353" y="8"/>
                </a:lnTo>
                <a:lnTo>
                  <a:pt x="354" y="8"/>
                </a:lnTo>
                <a:lnTo>
                  <a:pt x="355" y="10"/>
                </a:lnTo>
                <a:lnTo>
                  <a:pt x="356" y="10"/>
                </a:lnTo>
                <a:lnTo>
                  <a:pt x="358" y="10"/>
                </a:lnTo>
                <a:lnTo>
                  <a:pt x="359" y="10"/>
                </a:lnTo>
                <a:lnTo>
                  <a:pt x="360" y="10"/>
                </a:lnTo>
                <a:lnTo>
                  <a:pt x="361" y="10"/>
                </a:lnTo>
                <a:lnTo>
                  <a:pt x="362" y="10"/>
                </a:lnTo>
                <a:lnTo>
                  <a:pt x="363" y="10"/>
                </a:lnTo>
                <a:lnTo>
                  <a:pt x="364" y="10"/>
                </a:lnTo>
                <a:lnTo>
                  <a:pt x="365" y="10"/>
                </a:lnTo>
                <a:lnTo>
                  <a:pt x="366" y="12"/>
                </a:lnTo>
                <a:lnTo>
                  <a:pt x="367" y="12"/>
                </a:lnTo>
                <a:lnTo>
                  <a:pt x="368" y="12"/>
                </a:lnTo>
                <a:lnTo>
                  <a:pt x="369" y="12"/>
                </a:lnTo>
                <a:lnTo>
                  <a:pt x="370" y="12"/>
                </a:lnTo>
                <a:lnTo>
                  <a:pt x="371" y="12"/>
                </a:lnTo>
                <a:lnTo>
                  <a:pt x="372" y="12"/>
                </a:lnTo>
                <a:lnTo>
                  <a:pt x="373" y="12"/>
                </a:lnTo>
                <a:lnTo>
                  <a:pt x="374" y="12"/>
                </a:lnTo>
                <a:lnTo>
                  <a:pt x="375" y="14"/>
                </a:lnTo>
                <a:lnTo>
                  <a:pt x="376" y="14"/>
                </a:lnTo>
                <a:lnTo>
                  <a:pt x="377" y="14"/>
                </a:lnTo>
                <a:lnTo>
                  <a:pt x="378" y="14"/>
                </a:lnTo>
                <a:lnTo>
                  <a:pt x="379" y="14"/>
                </a:lnTo>
                <a:lnTo>
                  <a:pt x="380" y="14"/>
                </a:lnTo>
                <a:lnTo>
                  <a:pt x="381" y="14"/>
                </a:lnTo>
                <a:lnTo>
                  <a:pt x="382" y="14"/>
                </a:lnTo>
                <a:lnTo>
                  <a:pt x="383" y="14"/>
                </a:lnTo>
                <a:lnTo>
                  <a:pt x="384" y="14"/>
                </a:lnTo>
                <a:lnTo>
                  <a:pt x="386" y="16"/>
                </a:lnTo>
                <a:lnTo>
                  <a:pt x="387" y="16"/>
                </a:lnTo>
                <a:lnTo>
                  <a:pt x="388" y="16"/>
                </a:lnTo>
                <a:lnTo>
                  <a:pt x="389" y="16"/>
                </a:lnTo>
                <a:lnTo>
                  <a:pt x="390" y="16"/>
                </a:lnTo>
                <a:lnTo>
                  <a:pt x="391" y="16"/>
                </a:lnTo>
                <a:lnTo>
                  <a:pt x="392" y="16"/>
                </a:lnTo>
                <a:lnTo>
                  <a:pt x="393" y="16"/>
                </a:lnTo>
                <a:lnTo>
                  <a:pt x="394" y="18"/>
                </a:lnTo>
                <a:lnTo>
                  <a:pt x="395" y="18"/>
                </a:lnTo>
                <a:lnTo>
                  <a:pt x="396" y="18"/>
                </a:lnTo>
                <a:lnTo>
                  <a:pt x="397" y="18"/>
                </a:lnTo>
                <a:lnTo>
                  <a:pt x="398" y="18"/>
                </a:lnTo>
                <a:lnTo>
                  <a:pt x="399" y="18"/>
                </a:lnTo>
                <a:lnTo>
                  <a:pt x="400" y="18"/>
                </a:lnTo>
                <a:lnTo>
                  <a:pt x="401" y="18"/>
                </a:lnTo>
                <a:lnTo>
                  <a:pt x="402" y="20"/>
                </a:lnTo>
                <a:lnTo>
                  <a:pt x="403" y="20"/>
                </a:lnTo>
                <a:lnTo>
                  <a:pt x="404" y="20"/>
                </a:lnTo>
                <a:lnTo>
                  <a:pt x="405" y="20"/>
                </a:lnTo>
                <a:lnTo>
                  <a:pt x="406" y="20"/>
                </a:lnTo>
                <a:lnTo>
                  <a:pt x="407" y="20"/>
                </a:lnTo>
                <a:lnTo>
                  <a:pt x="408" y="20"/>
                </a:lnTo>
                <a:lnTo>
                  <a:pt x="409" y="22"/>
                </a:lnTo>
                <a:lnTo>
                  <a:pt x="410" y="22"/>
                </a:lnTo>
                <a:lnTo>
                  <a:pt x="411" y="22"/>
                </a:lnTo>
                <a:lnTo>
                  <a:pt x="412" y="22"/>
                </a:lnTo>
                <a:lnTo>
                  <a:pt x="414" y="22"/>
                </a:lnTo>
                <a:lnTo>
                  <a:pt x="415" y="22"/>
                </a:lnTo>
                <a:lnTo>
                  <a:pt x="416" y="22"/>
                </a:lnTo>
                <a:lnTo>
                  <a:pt x="417" y="22"/>
                </a:lnTo>
                <a:lnTo>
                  <a:pt x="418" y="24"/>
                </a:lnTo>
                <a:lnTo>
                  <a:pt x="419" y="24"/>
                </a:lnTo>
                <a:lnTo>
                  <a:pt x="420" y="24"/>
                </a:lnTo>
                <a:lnTo>
                  <a:pt x="421" y="24"/>
                </a:lnTo>
                <a:lnTo>
                  <a:pt x="422" y="24"/>
                </a:lnTo>
                <a:lnTo>
                  <a:pt x="423" y="24"/>
                </a:lnTo>
                <a:lnTo>
                  <a:pt x="424" y="24"/>
                </a:lnTo>
                <a:lnTo>
                  <a:pt x="424" y="26"/>
                </a:lnTo>
                <a:lnTo>
                  <a:pt x="425" y="26"/>
                </a:lnTo>
                <a:lnTo>
                  <a:pt x="426" y="26"/>
                </a:lnTo>
                <a:lnTo>
                  <a:pt x="427" y="26"/>
                </a:lnTo>
                <a:lnTo>
                  <a:pt x="428" y="26"/>
                </a:lnTo>
                <a:lnTo>
                  <a:pt x="429" y="26"/>
                </a:lnTo>
                <a:lnTo>
                  <a:pt x="430" y="26"/>
                </a:lnTo>
                <a:lnTo>
                  <a:pt x="431" y="28"/>
                </a:lnTo>
                <a:lnTo>
                  <a:pt x="432" y="28"/>
                </a:lnTo>
                <a:lnTo>
                  <a:pt x="433" y="28"/>
                </a:lnTo>
                <a:lnTo>
                  <a:pt x="434" y="28"/>
                </a:lnTo>
                <a:lnTo>
                  <a:pt x="435" y="28"/>
                </a:lnTo>
                <a:lnTo>
                  <a:pt x="436" y="28"/>
                </a:lnTo>
                <a:lnTo>
                  <a:pt x="437" y="28"/>
                </a:lnTo>
                <a:lnTo>
                  <a:pt x="438" y="30"/>
                </a:lnTo>
                <a:lnTo>
                  <a:pt x="439" y="30"/>
                </a:lnTo>
                <a:lnTo>
                  <a:pt x="440" y="30"/>
                </a:lnTo>
                <a:lnTo>
                  <a:pt x="441" y="30"/>
                </a:lnTo>
                <a:lnTo>
                  <a:pt x="443" y="30"/>
                </a:lnTo>
                <a:lnTo>
                  <a:pt x="444" y="32"/>
                </a:lnTo>
                <a:lnTo>
                  <a:pt x="445" y="32"/>
                </a:lnTo>
                <a:lnTo>
                  <a:pt x="446" y="32"/>
                </a:lnTo>
                <a:lnTo>
                  <a:pt x="447" y="32"/>
                </a:lnTo>
                <a:lnTo>
                  <a:pt x="448" y="32"/>
                </a:lnTo>
                <a:lnTo>
                  <a:pt x="449" y="32"/>
                </a:lnTo>
                <a:lnTo>
                  <a:pt x="450" y="32"/>
                </a:lnTo>
                <a:lnTo>
                  <a:pt x="451" y="34"/>
                </a:lnTo>
                <a:lnTo>
                  <a:pt x="452" y="34"/>
                </a:lnTo>
                <a:lnTo>
                  <a:pt x="453" y="34"/>
                </a:lnTo>
                <a:lnTo>
                  <a:pt x="454" y="34"/>
                </a:lnTo>
                <a:lnTo>
                  <a:pt x="455" y="34"/>
                </a:lnTo>
                <a:lnTo>
                  <a:pt x="456" y="34"/>
                </a:lnTo>
                <a:lnTo>
                  <a:pt x="456" y="36"/>
                </a:lnTo>
                <a:lnTo>
                  <a:pt x="457" y="36"/>
                </a:lnTo>
                <a:lnTo>
                  <a:pt x="458" y="36"/>
                </a:lnTo>
                <a:lnTo>
                  <a:pt x="459" y="36"/>
                </a:lnTo>
                <a:lnTo>
                  <a:pt x="460" y="36"/>
                </a:lnTo>
                <a:lnTo>
                  <a:pt x="461" y="36"/>
                </a:lnTo>
                <a:lnTo>
                  <a:pt x="462" y="38"/>
                </a:lnTo>
                <a:lnTo>
                  <a:pt x="463" y="38"/>
                </a:lnTo>
                <a:lnTo>
                  <a:pt x="464" y="38"/>
                </a:lnTo>
                <a:lnTo>
                  <a:pt x="465" y="38"/>
                </a:lnTo>
                <a:lnTo>
                  <a:pt x="466" y="38"/>
                </a:lnTo>
                <a:lnTo>
                  <a:pt x="467" y="40"/>
                </a:lnTo>
                <a:lnTo>
                  <a:pt x="468" y="40"/>
                </a:lnTo>
                <a:lnTo>
                  <a:pt x="469" y="40"/>
                </a:lnTo>
                <a:lnTo>
                  <a:pt x="471" y="40"/>
                </a:lnTo>
                <a:lnTo>
                  <a:pt x="472" y="40"/>
                </a:lnTo>
                <a:lnTo>
                  <a:pt x="473" y="40"/>
                </a:lnTo>
                <a:lnTo>
                  <a:pt x="473" y="42"/>
                </a:lnTo>
                <a:lnTo>
                  <a:pt x="474" y="42"/>
                </a:lnTo>
                <a:lnTo>
                  <a:pt x="475" y="42"/>
                </a:lnTo>
                <a:lnTo>
                  <a:pt x="476" y="42"/>
                </a:lnTo>
                <a:lnTo>
                  <a:pt x="477" y="42"/>
                </a:lnTo>
                <a:lnTo>
                  <a:pt x="478" y="44"/>
                </a:lnTo>
                <a:lnTo>
                  <a:pt x="479" y="44"/>
                </a:lnTo>
                <a:lnTo>
                  <a:pt x="480" y="44"/>
                </a:lnTo>
                <a:lnTo>
                  <a:pt x="481" y="44"/>
                </a:lnTo>
                <a:lnTo>
                  <a:pt x="482" y="44"/>
                </a:lnTo>
                <a:lnTo>
                  <a:pt x="483" y="44"/>
                </a:lnTo>
                <a:lnTo>
                  <a:pt x="484" y="46"/>
                </a:lnTo>
                <a:lnTo>
                  <a:pt x="485" y="46"/>
                </a:lnTo>
                <a:lnTo>
                  <a:pt x="486" y="46"/>
                </a:lnTo>
                <a:lnTo>
                  <a:pt x="487" y="46"/>
                </a:lnTo>
                <a:lnTo>
                  <a:pt x="488" y="46"/>
                </a:lnTo>
                <a:lnTo>
                  <a:pt x="489" y="48"/>
                </a:lnTo>
                <a:lnTo>
                  <a:pt x="490" y="48"/>
                </a:lnTo>
                <a:lnTo>
                  <a:pt x="491" y="48"/>
                </a:lnTo>
                <a:lnTo>
                  <a:pt x="492" y="48"/>
                </a:lnTo>
                <a:lnTo>
                  <a:pt x="493" y="50"/>
                </a:lnTo>
                <a:lnTo>
                  <a:pt x="494" y="50"/>
                </a:lnTo>
                <a:lnTo>
                  <a:pt x="495" y="50"/>
                </a:lnTo>
                <a:lnTo>
                  <a:pt x="496" y="50"/>
                </a:lnTo>
                <a:lnTo>
                  <a:pt x="497" y="50"/>
                </a:lnTo>
                <a:lnTo>
                  <a:pt x="498" y="52"/>
                </a:lnTo>
                <a:lnTo>
                  <a:pt x="500" y="52"/>
                </a:lnTo>
                <a:lnTo>
                  <a:pt x="501" y="52"/>
                </a:lnTo>
                <a:lnTo>
                  <a:pt x="502" y="52"/>
                </a:lnTo>
                <a:lnTo>
                  <a:pt x="503" y="52"/>
                </a:lnTo>
                <a:lnTo>
                  <a:pt x="504" y="54"/>
                </a:lnTo>
                <a:lnTo>
                  <a:pt x="505" y="54"/>
                </a:lnTo>
                <a:lnTo>
                  <a:pt x="506" y="54"/>
                </a:lnTo>
                <a:lnTo>
                  <a:pt x="507" y="54"/>
                </a:lnTo>
                <a:lnTo>
                  <a:pt x="508" y="56"/>
                </a:lnTo>
                <a:lnTo>
                  <a:pt x="509" y="56"/>
                </a:lnTo>
                <a:lnTo>
                  <a:pt x="510" y="56"/>
                </a:lnTo>
                <a:lnTo>
                  <a:pt x="511" y="56"/>
                </a:lnTo>
                <a:lnTo>
                  <a:pt x="512" y="56"/>
                </a:lnTo>
                <a:lnTo>
                  <a:pt x="513" y="58"/>
                </a:lnTo>
                <a:lnTo>
                  <a:pt x="514" y="58"/>
                </a:lnTo>
                <a:lnTo>
                  <a:pt x="515" y="58"/>
                </a:lnTo>
                <a:lnTo>
                  <a:pt x="516" y="58"/>
                </a:lnTo>
                <a:lnTo>
                  <a:pt x="517" y="58"/>
                </a:lnTo>
                <a:lnTo>
                  <a:pt x="518" y="60"/>
                </a:lnTo>
                <a:lnTo>
                  <a:pt x="519" y="60"/>
                </a:lnTo>
                <a:lnTo>
                  <a:pt x="520" y="60"/>
                </a:lnTo>
                <a:lnTo>
                  <a:pt x="521" y="60"/>
                </a:lnTo>
                <a:lnTo>
                  <a:pt x="522" y="60"/>
                </a:lnTo>
                <a:lnTo>
                  <a:pt x="522" y="62"/>
                </a:lnTo>
                <a:lnTo>
                  <a:pt x="523" y="62"/>
                </a:lnTo>
                <a:lnTo>
                  <a:pt x="524" y="62"/>
                </a:lnTo>
                <a:lnTo>
                  <a:pt x="525" y="62"/>
                </a:lnTo>
                <a:lnTo>
                  <a:pt x="526" y="62"/>
                </a:lnTo>
                <a:lnTo>
                  <a:pt x="528" y="63"/>
                </a:lnTo>
                <a:lnTo>
                  <a:pt x="529" y="63"/>
                </a:lnTo>
                <a:lnTo>
                  <a:pt x="530" y="63"/>
                </a:lnTo>
                <a:lnTo>
                  <a:pt x="531" y="63"/>
                </a:lnTo>
                <a:lnTo>
                  <a:pt x="532" y="63"/>
                </a:lnTo>
                <a:lnTo>
                  <a:pt x="533" y="65"/>
                </a:lnTo>
                <a:lnTo>
                  <a:pt x="534" y="65"/>
                </a:lnTo>
                <a:lnTo>
                  <a:pt x="535" y="65"/>
                </a:lnTo>
                <a:lnTo>
                  <a:pt x="536" y="65"/>
                </a:lnTo>
                <a:lnTo>
                  <a:pt x="537" y="65"/>
                </a:lnTo>
                <a:lnTo>
                  <a:pt x="538" y="67"/>
                </a:lnTo>
                <a:lnTo>
                  <a:pt x="539" y="67"/>
                </a:lnTo>
                <a:lnTo>
                  <a:pt x="540" y="67"/>
                </a:lnTo>
                <a:lnTo>
                  <a:pt x="541" y="67"/>
                </a:lnTo>
                <a:lnTo>
                  <a:pt x="542" y="69"/>
                </a:lnTo>
                <a:lnTo>
                  <a:pt x="543" y="69"/>
                </a:lnTo>
                <a:lnTo>
                  <a:pt x="544" y="69"/>
                </a:lnTo>
                <a:lnTo>
                  <a:pt x="545" y="69"/>
                </a:lnTo>
                <a:lnTo>
                  <a:pt x="546" y="69"/>
                </a:lnTo>
                <a:lnTo>
                  <a:pt x="547" y="71"/>
                </a:lnTo>
                <a:lnTo>
                  <a:pt x="548" y="71"/>
                </a:lnTo>
                <a:lnTo>
                  <a:pt x="549" y="71"/>
                </a:lnTo>
                <a:lnTo>
                  <a:pt x="550" y="71"/>
                </a:lnTo>
                <a:lnTo>
                  <a:pt x="551" y="71"/>
                </a:lnTo>
                <a:lnTo>
                  <a:pt x="552" y="73"/>
                </a:lnTo>
                <a:lnTo>
                  <a:pt x="553" y="73"/>
                </a:lnTo>
                <a:lnTo>
                  <a:pt x="554" y="73"/>
                </a:lnTo>
                <a:lnTo>
                  <a:pt x="555" y="73"/>
                </a:lnTo>
                <a:lnTo>
                  <a:pt x="557" y="73"/>
                </a:lnTo>
                <a:lnTo>
                  <a:pt x="558" y="75"/>
                </a:lnTo>
                <a:lnTo>
                  <a:pt x="559" y="75"/>
                </a:lnTo>
                <a:lnTo>
                  <a:pt x="560" y="75"/>
                </a:lnTo>
                <a:lnTo>
                  <a:pt x="561" y="75"/>
                </a:lnTo>
                <a:lnTo>
                  <a:pt x="562" y="75"/>
                </a:lnTo>
                <a:lnTo>
                  <a:pt x="563" y="77"/>
                </a:lnTo>
                <a:lnTo>
                  <a:pt x="564" y="77"/>
                </a:lnTo>
                <a:lnTo>
                  <a:pt x="565" y="77"/>
                </a:lnTo>
                <a:lnTo>
                  <a:pt x="566" y="77"/>
                </a:lnTo>
                <a:lnTo>
                  <a:pt x="567" y="77"/>
                </a:lnTo>
                <a:lnTo>
                  <a:pt x="568" y="77"/>
                </a:lnTo>
                <a:lnTo>
                  <a:pt x="569" y="79"/>
                </a:lnTo>
                <a:lnTo>
                  <a:pt x="570" y="79"/>
                </a:lnTo>
                <a:lnTo>
                  <a:pt x="571" y="79"/>
                </a:lnTo>
                <a:lnTo>
                  <a:pt x="572" y="79"/>
                </a:lnTo>
                <a:lnTo>
                  <a:pt x="573" y="79"/>
                </a:lnTo>
                <a:lnTo>
                  <a:pt x="574" y="81"/>
                </a:lnTo>
                <a:lnTo>
                  <a:pt x="575" y="81"/>
                </a:lnTo>
                <a:lnTo>
                  <a:pt x="576" y="81"/>
                </a:lnTo>
                <a:lnTo>
                  <a:pt x="577" y="81"/>
                </a:lnTo>
                <a:lnTo>
                  <a:pt x="578" y="81"/>
                </a:lnTo>
                <a:lnTo>
                  <a:pt x="579" y="81"/>
                </a:lnTo>
                <a:lnTo>
                  <a:pt x="580" y="83"/>
                </a:lnTo>
                <a:lnTo>
                  <a:pt x="581" y="83"/>
                </a:lnTo>
                <a:lnTo>
                  <a:pt x="582" y="83"/>
                </a:lnTo>
                <a:lnTo>
                  <a:pt x="583" y="83"/>
                </a:lnTo>
                <a:lnTo>
                  <a:pt x="585" y="83"/>
                </a:lnTo>
                <a:lnTo>
                  <a:pt x="586" y="83"/>
                </a:lnTo>
                <a:lnTo>
                  <a:pt x="587" y="85"/>
                </a:lnTo>
                <a:lnTo>
                  <a:pt x="588" y="85"/>
                </a:lnTo>
                <a:lnTo>
                  <a:pt x="589" y="85"/>
                </a:lnTo>
                <a:lnTo>
                  <a:pt x="590" y="85"/>
                </a:lnTo>
                <a:lnTo>
                  <a:pt x="591" y="85"/>
                </a:lnTo>
                <a:lnTo>
                  <a:pt x="592" y="85"/>
                </a:lnTo>
                <a:lnTo>
                  <a:pt x="593" y="87"/>
                </a:lnTo>
                <a:lnTo>
                  <a:pt x="594" y="87"/>
                </a:lnTo>
                <a:lnTo>
                  <a:pt x="595" y="87"/>
                </a:lnTo>
                <a:lnTo>
                  <a:pt x="596" y="87"/>
                </a:lnTo>
                <a:lnTo>
                  <a:pt x="597" y="87"/>
                </a:lnTo>
                <a:lnTo>
                  <a:pt x="598" y="87"/>
                </a:lnTo>
                <a:lnTo>
                  <a:pt x="599" y="87"/>
                </a:lnTo>
                <a:lnTo>
                  <a:pt x="600" y="89"/>
                </a:lnTo>
                <a:lnTo>
                  <a:pt x="601" y="89"/>
                </a:lnTo>
                <a:lnTo>
                  <a:pt x="602" y="89"/>
                </a:lnTo>
                <a:lnTo>
                  <a:pt x="603" y="89"/>
                </a:lnTo>
                <a:lnTo>
                  <a:pt x="604" y="89"/>
                </a:lnTo>
                <a:lnTo>
                  <a:pt x="605" y="89"/>
                </a:lnTo>
                <a:lnTo>
                  <a:pt x="606" y="91"/>
                </a:lnTo>
                <a:lnTo>
                  <a:pt x="607" y="91"/>
                </a:lnTo>
                <a:lnTo>
                  <a:pt x="608" y="91"/>
                </a:lnTo>
                <a:lnTo>
                  <a:pt x="609" y="91"/>
                </a:lnTo>
                <a:lnTo>
                  <a:pt x="610" y="91"/>
                </a:lnTo>
                <a:lnTo>
                  <a:pt x="611" y="91"/>
                </a:lnTo>
                <a:lnTo>
                  <a:pt x="612" y="91"/>
                </a:lnTo>
                <a:lnTo>
                  <a:pt x="614" y="91"/>
                </a:lnTo>
                <a:lnTo>
                  <a:pt x="615" y="91"/>
                </a:lnTo>
                <a:lnTo>
                  <a:pt x="616" y="93"/>
                </a:lnTo>
                <a:lnTo>
                  <a:pt x="617" y="93"/>
                </a:lnTo>
                <a:lnTo>
                  <a:pt x="618" y="93"/>
                </a:lnTo>
                <a:lnTo>
                  <a:pt x="619" y="93"/>
                </a:lnTo>
                <a:lnTo>
                  <a:pt x="620" y="93"/>
                </a:lnTo>
                <a:lnTo>
                  <a:pt x="621" y="93"/>
                </a:lnTo>
                <a:lnTo>
                  <a:pt x="622" y="93"/>
                </a:lnTo>
                <a:lnTo>
                  <a:pt x="623" y="93"/>
                </a:lnTo>
                <a:lnTo>
                  <a:pt x="624" y="95"/>
                </a:lnTo>
                <a:lnTo>
                  <a:pt x="625" y="95"/>
                </a:lnTo>
                <a:lnTo>
                  <a:pt x="626" y="95"/>
                </a:lnTo>
                <a:lnTo>
                  <a:pt x="627" y="95"/>
                </a:lnTo>
                <a:lnTo>
                  <a:pt x="628" y="95"/>
                </a:lnTo>
                <a:lnTo>
                  <a:pt x="629" y="95"/>
                </a:lnTo>
                <a:lnTo>
                  <a:pt x="630" y="95"/>
                </a:lnTo>
                <a:lnTo>
                  <a:pt x="631" y="95"/>
                </a:lnTo>
                <a:lnTo>
                  <a:pt x="632" y="95"/>
                </a:lnTo>
                <a:lnTo>
                  <a:pt x="633" y="95"/>
                </a:lnTo>
                <a:lnTo>
                  <a:pt x="634" y="97"/>
                </a:lnTo>
                <a:lnTo>
                  <a:pt x="635" y="97"/>
                </a:lnTo>
                <a:lnTo>
                  <a:pt x="636" y="97"/>
                </a:lnTo>
                <a:lnTo>
                  <a:pt x="637" y="97"/>
                </a:lnTo>
                <a:lnTo>
                  <a:pt x="638" y="97"/>
                </a:lnTo>
                <a:lnTo>
                  <a:pt x="639" y="97"/>
                </a:lnTo>
                <a:lnTo>
                  <a:pt x="640" y="97"/>
                </a:lnTo>
                <a:lnTo>
                  <a:pt x="642" y="97"/>
                </a:lnTo>
                <a:lnTo>
                  <a:pt x="643" y="97"/>
                </a:lnTo>
                <a:lnTo>
                  <a:pt x="644" y="97"/>
                </a:lnTo>
                <a:lnTo>
                  <a:pt x="645" y="97"/>
                </a:lnTo>
                <a:lnTo>
                  <a:pt x="646" y="97"/>
                </a:lnTo>
                <a:lnTo>
                  <a:pt x="647" y="99"/>
                </a:lnTo>
                <a:lnTo>
                  <a:pt x="648" y="99"/>
                </a:lnTo>
                <a:lnTo>
                  <a:pt x="649" y="99"/>
                </a:lnTo>
                <a:lnTo>
                  <a:pt x="650" y="99"/>
                </a:lnTo>
                <a:lnTo>
                  <a:pt x="651" y="99"/>
                </a:lnTo>
                <a:lnTo>
                  <a:pt x="652" y="99"/>
                </a:lnTo>
                <a:lnTo>
                  <a:pt x="653" y="99"/>
                </a:lnTo>
                <a:lnTo>
                  <a:pt x="654" y="99"/>
                </a:lnTo>
                <a:lnTo>
                  <a:pt x="655" y="99"/>
                </a:lnTo>
                <a:lnTo>
                  <a:pt x="656" y="99"/>
                </a:lnTo>
                <a:lnTo>
                  <a:pt x="657" y="99"/>
                </a:lnTo>
                <a:lnTo>
                  <a:pt x="658" y="99"/>
                </a:lnTo>
                <a:lnTo>
                  <a:pt x="659" y="99"/>
                </a:lnTo>
                <a:lnTo>
                  <a:pt x="660" y="99"/>
                </a:lnTo>
                <a:lnTo>
                  <a:pt x="661" y="99"/>
                </a:lnTo>
                <a:lnTo>
                  <a:pt x="662" y="99"/>
                </a:lnTo>
                <a:lnTo>
                  <a:pt x="663" y="101"/>
                </a:lnTo>
                <a:lnTo>
                  <a:pt x="664" y="101"/>
                </a:lnTo>
                <a:lnTo>
                  <a:pt x="665" y="101"/>
                </a:lnTo>
                <a:lnTo>
                  <a:pt x="666" y="101"/>
                </a:lnTo>
                <a:lnTo>
                  <a:pt x="667" y="101"/>
                </a:lnTo>
                <a:lnTo>
                  <a:pt x="668" y="101"/>
                </a:lnTo>
                <a:lnTo>
                  <a:pt x="669" y="101"/>
                </a:lnTo>
                <a:lnTo>
                  <a:pt x="671" y="101"/>
                </a:lnTo>
                <a:lnTo>
                  <a:pt x="672" y="101"/>
                </a:lnTo>
                <a:lnTo>
                  <a:pt x="673" y="101"/>
                </a:lnTo>
                <a:lnTo>
                  <a:pt x="674" y="101"/>
                </a:lnTo>
                <a:lnTo>
                  <a:pt x="675" y="101"/>
                </a:lnTo>
                <a:lnTo>
                  <a:pt x="676" y="101"/>
                </a:lnTo>
                <a:lnTo>
                  <a:pt x="677" y="101"/>
                </a:lnTo>
                <a:lnTo>
                  <a:pt x="678" y="101"/>
                </a:lnTo>
                <a:lnTo>
                  <a:pt x="679" y="101"/>
                </a:lnTo>
                <a:lnTo>
                  <a:pt x="680" y="101"/>
                </a:lnTo>
                <a:lnTo>
                  <a:pt x="681" y="101"/>
                </a:lnTo>
                <a:lnTo>
                  <a:pt x="682" y="101"/>
                </a:lnTo>
                <a:lnTo>
                  <a:pt x="683" y="101"/>
                </a:lnTo>
                <a:lnTo>
                  <a:pt x="684" y="101"/>
                </a:lnTo>
                <a:lnTo>
                  <a:pt x="685" y="101"/>
                </a:lnTo>
                <a:lnTo>
                  <a:pt x="686" y="101"/>
                </a:lnTo>
                <a:lnTo>
                  <a:pt x="687" y="101"/>
                </a:lnTo>
                <a:lnTo>
                  <a:pt x="688" y="101"/>
                </a:lnTo>
                <a:lnTo>
                  <a:pt x="689" y="101"/>
                </a:lnTo>
                <a:lnTo>
                  <a:pt x="690" y="101"/>
                </a:lnTo>
                <a:lnTo>
                  <a:pt x="691" y="101"/>
                </a:lnTo>
                <a:lnTo>
                  <a:pt x="692" y="101"/>
                </a:lnTo>
                <a:lnTo>
                  <a:pt x="693" y="101"/>
                </a:lnTo>
                <a:lnTo>
                  <a:pt x="694" y="101"/>
                </a:lnTo>
                <a:lnTo>
                  <a:pt x="695" y="101"/>
                </a:lnTo>
                <a:lnTo>
                  <a:pt x="696" y="101"/>
                </a:lnTo>
                <a:lnTo>
                  <a:pt x="697" y="101"/>
                </a:lnTo>
                <a:lnTo>
                  <a:pt x="699" y="101"/>
                </a:lnTo>
                <a:lnTo>
                  <a:pt x="700" y="101"/>
                </a:lnTo>
                <a:lnTo>
                  <a:pt x="701" y="101"/>
                </a:lnTo>
                <a:lnTo>
                  <a:pt x="702" y="101"/>
                </a:lnTo>
                <a:lnTo>
                  <a:pt x="703" y="101"/>
                </a:lnTo>
                <a:lnTo>
                  <a:pt x="704" y="101"/>
                </a:lnTo>
                <a:lnTo>
                  <a:pt x="705" y="101"/>
                </a:lnTo>
                <a:lnTo>
                  <a:pt x="706" y="101"/>
                </a:lnTo>
                <a:lnTo>
                  <a:pt x="707" y="101"/>
                </a:lnTo>
                <a:lnTo>
                  <a:pt x="708" y="101"/>
                </a:lnTo>
                <a:lnTo>
                  <a:pt x="709" y="101"/>
                </a:lnTo>
                <a:lnTo>
                  <a:pt x="710" y="101"/>
                </a:lnTo>
                <a:lnTo>
                  <a:pt x="711" y="101"/>
                </a:lnTo>
                <a:lnTo>
                  <a:pt x="712" y="101"/>
                </a:lnTo>
                <a:lnTo>
                  <a:pt x="713" y="101"/>
                </a:lnTo>
                <a:lnTo>
                  <a:pt x="714" y="101"/>
                </a:lnTo>
                <a:lnTo>
                  <a:pt x="715" y="101"/>
                </a:lnTo>
                <a:lnTo>
                  <a:pt x="716" y="101"/>
                </a:lnTo>
                <a:lnTo>
                  <a:pt x="717" y="101"/>
                </a:lnTo>
                <a:lnTo>
                  <a:pt x="718" y="101"/>
                </a:lnTo>
                <a:lnTo>
                  <a:pt x="719" y="101"/>
                </a:lnTo>
                <a:lnTo>
                  <a:pt x="720" y="101"/>
                </a:lnTo>
                <a:lnTo>
                  <a:pt x="721" y="101"/>
                </a:lnTo>
                <a:lnTo>
                  <a:pt x="722" y="101"/>
                </a:lnTo>
                <a:lnTo>
                  <a:pt x="723" y="101"/>
                </a:lnTo>
                <a:lnTo>
                  <a:pt x="724" y="101"/>
                </a:lnTo>
                <a:lnTo>
                  <a:pt x="725" y="101"/>
                </a:lnTo>
                <a:lnTo>
                  <a:pt x="726" y="101"/>
                </a:lnTo>
                <a:lnTo>
                  <a:pt x="728" y="101"/>
                </a:lnTo>
                <a:lnTo>
                  <a:pt x="729" y="101"/>
                </a:lnTo>
                <a:lnTo>
                  <a:pt x="730" y="101"/>
                </a:lnTo>
                <a:lnTo>
                  <a:pt x="731" y="101"/>
                </a:lnTo>
                <a:lnTo>
                  <a:pt x="732" y="101"/>
                </a:lnTo>
                <a:lnTo>
                  <a:pt x="733" y="101"/>
                </a:lnTo>
                <a:lnTo>
                  <a:pt x="734" y="101"/>
                </a:lnTo>
                <a:lnTo>
                  <a:pt x="735" y="101"/>
                </a:lnTo>
                <a:lnTo>
                  <a:pt x="736" y="101"/>
                </a:lnTo>
                <a:lnTo>
                  <a:pt x="737" y="101"/>
                </a:lnTo>
                <a:lnTo>
                  <a:pt x="738" y="101"/>
                </a:lnTo>
                <a:lnTo>
                  <a:pt x="739" y="101"/>
                </a:lnTo>
                <a:lnTo>
                  <a:pt x="740" y="101"/>
                </a:lnTo>
                <a:lnTo>
                  <a:pt x="741" y="99"/>
                </a:lnTo>
                <a:lnTo>
                  <a:pt x="742" y="99"/>
                </a:lnTo>
                <a:lnTo>
                  <a:pt x="743" y="99"/>
                </a:lnTo>
                <a:lnTo>
                  <a:pt x="744" y="99"/>
                </a:lnTo>
                <a:lnTo>
                  <a:pt x="745" y="99"/>
                </a:lnTo>
                <a:lnTo>
                  <a:pt x="746" y="99"/>
                </a:lnTo>
                <a:lnTo>
                  <a:pt x="747" y="99"/>
                </a:lnTo>
                <a:lnTo>
                  <a:pt x="748" y="99"/>
                </a:lnTo>
                <a:lnTo>
                  <a:pt x="749" y="99"/>
                </a:lnTo>
                <a:lnTo>
                  <a:pt x="750" y="99"/>
                </a:lnTo>
                <a:lnTo>
                  <a:pt x="751" y="99"/>
                </a:lnTo>
                <a:lnTo>
                  <a:pt x="752" y="99"/>
                </a:lnTo>
                <a:lnTo>
                  <a:pt x="753" y="99"/>
                </a:lnTo>
                <a:lnTo>
                  <a:pt x="754" y="99"/>
                </a:lnTo>
                <a:lnTo>
                  <a:pt x="756" y="97"/>
                </a:lnTo>
                <a:lnTo>
                  <a:pt x="757" y="97"/>
                </a:lnTo>
                <a:lnTo>
                  <a:pt x="758" y="97"/>
                </a:lnTo>
                <a:lnTo>
                  <a:pt x="759" y="97"/>
                </a:lnTo>
                <a:lnTo>
                  <a:pt x="760" y="97"/>
                </a:lnTo>
                <a:lnTo>
                  <a:pt x="761" y="97"/>
                </a:lnTo>
                <a:lnTo>
                  <a:pt x="762" y="97"/>
                </a:lnTo>
                <a:lnTo>
                  <a:pt x="763" y="97"/>
                </a:lnTo>
                <a:lnTo>
                  <a:pt x="764" y="97"/>
                </a:lnTo>
                <a:lnTo>
                  <a:pt x="765" y="97"/>
                </a:lnTo>
                <a:lnTo>
                  <a:pt x="766" y="97"/>
                </a:lnTo>
                <a:lnTo>
                  <a:pt x="767" y="97"/>
                </a:lnTo>
                <a:lnTo>
                  <a:pt x="768" y="95"/>
                </a:lnTo>
                <a:lnTo>
                  <a:pt x="769" y="95"/>
                </a:lnTo>
                <a:lnTo>
                  <a:pt x="770" y="95"/>
                </a:lnTo>
                <a:lnTo>
                  <a:pt x="771" y="95"/>
                </a:lnTo>
                <a:lnTo>
                  <a:pt x="772" y="95"/>
                </a:lnTo>
                <a:lnTo>
                  <a:pt x="773" y="95"/>
                </a:lnTo>
                <a:lnTo>
                  <a:pt x="774" y="95"/>
                </a:lnTo>
                <a:lnTo>
                  <a:pt x="775" y="95"/>
                </a:lnTo>
                <a:lnTo>
                  <a:pt x="776" y="95"/>
                </a:lnTo>
                <a:lnTo>
                  <a:pt x="777" y="93"/>
                </a:lnTo>
                <a:lnTo>
                  <a:pt x="778" y="93"/>
                </a:lnTo>
                <a:lnTo>
                  <a:pt x="779" y="93"/>
                </a:lnTo>
                <a:lnTo>
                  <a:pt x="780" y="93"/>
                </a:lnTo>
                <a:lnTo>
                  <a:pt x="781" y="93"/>
                </a:lnTo>
                <a:lnTo>
                  <a:pt x="782" y="93"/>
                </a:lnTo>
                <a:lnTo>
                  <a:pt x="783" y="93"/>
                </a:lnTo>
                <a:lnTo>
                  <a:pt x="785" y="93"/>
                </a:lnTo>
                <a:lnTo>
                  <a:pt x="786" y="91"/>
                </a:lnTo>
                <a:lnTo>
                  <a:pt x="787" y="91"/>
                </a:lnTo>
                <a:lnTo>
                  <a:pt x="788" y="91"/>
                </a:lnTo>
                <a:lnTo>
                  <a:pt x="789" y="91"/>
                </a:lnTo>
                <a:lnTo>
                  <a:pt x="790" y="91"/>
                </a:lnTo>
                <a:lnTo>
                  <a:pt x="791" y="91"/>
                </a:lnTo>
                <a:lnTo>
                  <a:pt x="792" y="91"/>
                </a:lnTo>
                <a:lnTo>
                  <a:pt x="793" y="91"/>
                </a:lnTo>
                <a:lnTo>
                  <a:pt x="794" y="89"/>
                </a:lnTo>
                <a:lnTo>
                  <a:pt x="795" y="89"/>
                </a:lnTo>
                <a:lnTo>
                  <a:pt x="796" y="89"/>
                </a:lnTo>
                <a:lnTo>
                  <a:pt x="797" y="89"/>
                </a:lnTo>
                <a:lnTo>
                  <a:pt x="798" y="89"/>
                </a:lnTo>
                <a:lnTo>
                  <a:pt x="799" y="89"/>
                </a:lnTo>
                <a:lnTo>
                  <a:pt x="800" y="89"/>
                </a:lnTo>
                <a:lnTo>
                  <a:pt x="801" y="87"/>
                </a:lnTo>
                <a:lnTo>
                  <a:pt x="802" y="87"/>
                </a:lnTo>
                <a:lnTo>
                  <a:pt x="803" y="87"/>
                </a:lnTo>
                <a:lnTo>
                  <a:pt x="804" y="87"/>
                </a:lnTo>
                <a:lnTo>
                  <a:pt x="805" y="87"/>
                </a:lnTo>
                <a:lnTo>
                  <a:pt x="806" y="87"/>
                </a:lnTo>
                <a:lnTo>
                  <a:pt x="807" y="87"/>
                </a:lnTo>
                <a:lnTo>
                  <a:pt x="808" y="85"/>
                </a:lnTo>
                <a:lnTo>
                  <a:pt x="809" y="85"/>
                </a:lnTo>
                <a:lnTo>
                  <a:pt x="810" y="85"/>
                </a:lnTo>
                <a:lnTo>
                  <a:pt x="811" y="85"/>
                </a:lnTo>
                <a:lnTo>
                  <a:pt x="813" y="85"/>
                </a:lnTo>
                <a:lnTo>
                  <a:pt x="814" y="85"/>
                </a:lnTo>
                <a:lnTo>
                  <a:pt x="815" y="85"/>
                </a:lnTo>
                <a:lnTo>
                  <a:pt x="816" y="83"/>
                </a:lnTo>
                <a:lnTo>
                  <a:pt x="817" y="83"/>
                </a:lnTo>
                <a:lnTo>
                  <a:pt x="818" y="83"/>
                </a:lnTo>
                <a:lnTo>
                  <a:pt x="819" y="83"/>
                </a:lnTo>
                <a:lnTo>
                  <a:pt x="820" y="83"/>
                </a:lnTo>
                <a:lnTo>
                  <a:pt x="821" y="83"/>
                </a:lnTo>
                <a:lnTo>
                  <a:pt x="822" y="81"/>
                </a:lnTo>
                <a:lnTo>
                  <a:pt x="823" y="81"/>
                </a:lnTo>
                <a:lnTo>
                  <a:pt x="824" y="81"/>
                </a:lnTo>
                <a:lnTo>
                  <a:pt x="825" y="81"/>
                </a:lnTo>
                <a:lnTo>
                  <a:pt x="826" y="81"/>
                </a:lnTo>
                <a:lnTo>
                  <a:pt x="827" y="81"/>
                </a:lnTo>
                <a:lnTo>
                  <a:pt x="828" y="79"/>
                </a:lnTo>
                <a:lnTo>
                  <a:pt x="829" y="79"/>
                </a:lnTo>
                <a:lnTo>
                  <a:pt x="830" y="79"/>
                </a:lnTo>
                <a:lnTo>
                  <a:pt x="831" y="79"/>
                </a:lnTo>
                <a:lnTo>
                  <a:pt x="832" y="79"/>
                </a:lnTo>
                <a:lnTo>
                  <a:pt x="833" y="79"/>
                </a:lnTo>
                <a:lnTo>
                  <a:pt x="834" y="77"/>
                </a:lnTo>
                <a:lnTo>
                  <a:pt x="835" y="77"/>
                </a:lnTo>
                <a:lnTo>
                  <a:pt x="836" y="77"/>
                </a:lnTo>
                <a:lnTo>
                  <a:pt x="837" y="77"/>
                </a:lnTo>
                <a:lnTo>
                  <a:pt x="838" y="77"/>
                </a:lnTo>
                <a:lnTo>
                  <a:pt x="839" y="77"/>
                </a:lnTo>
                <a:lnTo>
                  <a:pt x="840" y="75"/>
                </a:lnTo>
                <a:lnTo>
                  <a:pt x="842" y="75"/>
                </a:lnTo>
                <a:lnTo>
                  <a:pt x="843" y="75"/>
                </a:lnTo>
                <a:lnTo>
                  <a:pt x="844" y="75"/>
                </a:lnTo>
                <a:lnTo>
                  <a:pt x="845" y="75"/>
                </a:lnTo>
                <a:lnTo>
                  <a:pt x="846" y="75"/>
                </a:lnTo>
                <a:lnTo>
                  <a:pt x="847" y="73"/>
                </a:lnTo>
                <a:lnTo>
                  <a:pt x="848" y="73"/>
                </a:lnTo>
                <a:lnTo>
                  <a:pt x="849" y="73"/>
                </a:lnTo>
                <a:lnTo>
                  <a:pt x="850" y="73"/>
                </a:lnTo>
                <a:lnTo>
                  <a:pt x="851" y="73"/>
                </a:lnTo>
                <a:lnTo>
                  <a:pt x="852" y="71"/>
                </a:lnTo>
                <a:lnTo>
                  <a:pt x="853" y="71"/>
                </a:lnTo>
                <a:lnTo>
                  <a:pt x="854" y="71"/>
                </a:lnTo>
                <a:lnTo>
                  <a:pt x="855" y="71"/>
                </a:lnTo>
                <a:lnTo>
                  <a:pt x="856" y="71"/>
                </a:lnTo>
                <a:lnTo>
                  <a:pt x="857" y="69"/>
                </a:lnTo>
                <a:lnTo>
                  <a:pt x="858" y="69"/>
                </a:lnTo>
                <a:lnTo>
                  <a:pt x="859" y="69"/>
                </a:lnTo>
                <a:lnTo>
                  <a:pt x="860" y="69"/>
                </a:lnTo>
                <a:lnTo>
                  <a:pt x="861" y="69"/>
                </a:lnTo>
                <a:lnTo>
                  <a:pt x="862" y="69"/>
                </a:lnTo>
                <a:lnTo>
                  <a:pt x="863" y="67"/>
                </a:lnTo>
                <a:lnTo>
                  <a:pt x="864" y="67"/>
                </a:lnTo>
                <a:lnTo>
                  <a:pt x="865" y="67"/>
                </a:lnTo>
                <a:lnTo>
                  <a:pt x="866" y="67"/>
                </a:lnTo>
                <a:lnTo>
                  <a:pt x="867" y="65"/>
                </a:lnTo>
                <a:lnTo>
                  <a:pt x="868" y="65"/>
                </a:lnTo>
                <a:lnTo>
                  <a:pt x="870" y="65"/>
                </a:lnTo>
                <a:lnTo>
                  <a:pt x="871" y="65"/>
                </a:lnTo>
                <a:lnTo>
                  <a:pt x="872" y="65"/>
                </a:lnTo>
                <a:lnTo>
                  <a:pt x="873" y="63"/>
                </a:lnTo>
                <a:lnTo>
                  <a:pt x="874" y="63"/>
                </a:lnTo>
                <a:lnTo>
                  <a:pt x="875" y="63"/>
                </a:lnTo>
                <a:lnTo>
                  <a:pt x="876" y="63"/>
                </a:lnTo>
                <a:lnTo>
                  <a:pt x="877" y="63"/>
                </a:lnTo>
                <a:lnTo>
                  <a:pt x="878" y="63"/>
                </a:lnTo>
                <a:lnTo>
                  <a:pt x="879" y="62"/>
                </a:lnTo>
                <a:lnTo>
                  <a:pt x="880" y="62"/>
                </a:lnTo>
                <a:lnTo>
                  <a:pt x="881" y="62"/>
                </a:lnTo>
                <a:lnTo>
                  <a:pt x="882" y="62"/>
                </a:lnTo>
                <a:lnTo>
                  <a:pt x="883" y="60"/>
                </a:lnTo>
                <a:lnTo>
                  <a:pt x="884" y="60"/>
                </a:lnTo>
                <a:lnTo>
                  <a:pt x="885" y="60"/>
                </a:lnTo>
                <a:lnTo>
                  <a:pt x="886" y="60"/>
                </a:lnTo>
                <a:lnTo>
                  <a:pt x="887" y="58"/>
                </a:lnTo>
                <a:lnTo>
                  <a:pt x="888" y="58"/>
                </a:lnTo>
                <a:lnTo>
                  <a:pt x="889" y="58"/>
                </a:lnTo>
                <a:lnTo>
                  <a:pt x="890" y="58"/>
                </a:lnTo>
                <a:lnTo>
                  <a:pt x="891" y="58"/>
                </a:lnTo>
                <a:lnTo>
                  <a:pt x="892" y="56"/>
                </a:lnTo>
                <a:lnTo>
                  <a:pt x="893" y="56"/>
                </a:lnTo>
                <a:lnTo>
                  <a:pt x="894" y="56"/>
                </a:lnTo>
                <a:lnTo>
                  <a:pt x="895" y="56"/>
                </a:lnTo>
                <a:lnTo>
                  <a:pt x="896" y="56"/>
                </a:lnTo>
                <a:lnTo>
                  <a:pt x="897" y="54"/>
                </a:lnTo>
                <a:lnTo>
                  <a:pt x="899" y="54"/>
                </a:lnTo>
                <a:lnTo>
                  <a:pt x="900" y="54"/>
                </a:lnTo>
                <a:lnTo>
                  <a:pt x="901" y="52"/>
                </a:lnTo>
                <a:lnTo>
                  <a:pt x="902" y="52"/>
                </a:lnTo>
                <a:lnTo>
                  <a:pt x="903" y="52"/>
                </a:lnTo>
                <a:lnTo>
                  <a:pt x="904" y="52"/>
                </a:lnTo>
                <a:lnTo>
                  <a:pt x="905" y="52"/>
                </a:lnTo>
                <a:lnTo>
                  <a:pt x="906" y="50"/>
                </a:lnTo>
                <a:lnTo>
                  <a:pt x="907" y="50"/>
                </a:lnTo>
                <a:lnTo>
                  <a:pt x="908" y="50"/>
                </a:lnTo>
                <a:lnTo>
                  <a:pt x="909" y="50"/>
                </a:lnTo>
                <a:lnTo>
                  <a:pt x="910" y="48"/>
                </a:lnTo>
                <a:lnTo>
                  <a:pt x="911" y="48"/>
                </a:lnTo>
                <a:lnTo>
                  <a:pt x="912" y="48"/>
                </a:lnTo>
                <a:lnTo>
                  <a:pt x="913" y="48"/>
                </a:lnTo>
                <a:lnTo>
                  <a:pt x="914" y="46"/>
                </a:lnTo>
                <a:lnTo>
                  <a:pt x="915" y="46"/>
                </a:lnTo>
                <a:lnTo>
                  <a:pt x="916" y="46"/>
                </a:lnTo>
                <a:lnTo>
                  <a:pt x="917" y="44"/>
                </a:lnTo>
                <a:lnTo>
                  <a:pt x="918" y="44"/>
                </a:lnTo>
                <a:lnTo>
                  <a:pt x="919" y="44"/>
                </a:lnTo>
                <a:lnTo>
                  <a:pt x="920" y="44"/>
                </a:lnTo>
                <a:lnTo>
                  <a:pt x="921" y="42"/>
                </a:lnTo>
                <a:lnTo>
                  <a:pt x="922" y="42"/>
                </a:lnTo>
                <a:lnTo>
                  <a:pt x="923" y="42"/>
                </a:lnTo>
                <a:lnTo>
                  <a:pt x="924" y="42"/>
                </a:lnTo>
                <a:lnTo>
                  <a:pt x="925" y="42"/>
                </a:lnTo>
                <a:lnTo>
                  <a:pt x="927" y="40"/>
                </a:lnTo>
                <a:lnTo>
                  <a:pt x="928" y="40"/>
                </a:lnTo>
                <a:lnTo>
                  <a:pt x="929" y="40"/>
                </a:lnTo>
                <a:lnTo>
                  <a:pt x="930" y="40"/>
                </a:lnTo>
                <a:lnTo>
                  <a:pt x="931" y="38"/>
                </a:lnTo>
                <a:lnTo>
                  <a:pt x="932" y="38"/>
                </a:lnTo>
                <a:lnTo>
                  <a:pt x="933" y="38"/>
                </a:lnTo>
                <a:lnTo>
                  <a:pt x="934" y="36"/>
                </a:lnTo>
                <a:lnTo>
                  <a:pt x="935" y="36"/>
                </a:lnTo>
                <a:lnTo>
                  <a:pt x="936" y="36"/>
                </a:lnTo>
                <a:lnTo>
                  <a:pt x="937" y="34"/>
                </a:lnTo>
                <a:lnTo>
                  <a:pt x="938" y="34"/>
                </a:lnTo>
                <a:lnTo>
                  <a:pt x="939" y="34"/>
                </a:lnTo>
                <a:lnTo>
                  <a:pt x="940" y="34"/>
                </a:lnTo>
                <a:lnTo>
                  <a:pt x="941" y="32"/>
                </a:lnTo>
                <a:lnTo>
                  <a:pt x="942" y="32"/>
                </a:lnTo>
                <a:lnTo>
                  <a:pt x="943" y="32"/>
                </a:lnTo>
                <a:lnTo>
                  <a:pt x="944" y="32"/>
                </a:lnTo>
                <a:lnTo>
                  <a:pt x="945" y="30"/>
                </a:lnTo>
                <a:lnTo>
                  <a:pt x="946" y="30"/>
                </a:lnTo>
                <a:lnTo>
                  <a:pt x="947" y="30"/>
                </a:lnTo>
                <a:lnTo>
                  <a:pt x="948" y="30"/>
                </a:lnTo>
                <a:lnTo>
                  <a:pt x="948" y="28"/>
                </a:lnTo>
                <a:lnTo>
                  <a:pt x="949" y="28"/>
                </a:lnTo>
                <a:lnTo>
                  <a:pt x="950" y="28"/>
                </a:lnTo>
                <a:lnTo>
                  <a:pt x="951" y="28"/>
                </a:lnTo>
                <a:lnTo>
                  <a:pt x="952" y="26"/>
                </a:lnTo>
                <a:lnTo>
                  <a:pt x="953" y="26"/>
                </a:lnTo>
                <a:lnTo>
                  <a:pt x="954" y="26"/>
                </a:lnTo>
                <a:lnTo>
                  <a:pt x="956" y="26"/>
                </a:lnTo>
                <a:lnTo>
                  <a:pt x="957" y="24"/>
                </a:lnTo>
                <a:lnTo>
                  <a:pt x="958" y="24"/>
                </a:lnTo>
                <a:lnTo>
                  <a:pt x="959" y="24"/>
                </a:lnTo>
                <a:lnTo>
                  <a:pt x="960" y="22"/>
                </a:lnTo>
                <a:lnTo>
                  <a:pt x="961" y="22"/>
                </a:lnTo>
                <a:lnTo>
                  <a:pt x="962" y="22"/>
                </a:lnTo>
                <a:lnTo>
                  <a:pt x="963" y="22"/>
                </a:lnTo>
                <a:lnTo>
                  <a:pt x="964" y="20"/>
                </a:lnTo>
                <a:lnTo>
                  <a:pt x="965" y="20"/>
                </a:lnTo>
                <a:lnTo>
                  <a:pt x="966" y="20"/>
                </a:lnTo>
                <a:lnTo>
                  <a:pt x="967" y="18"/>
                </a:lnTo>
                <a:lnTo>
                  <a:pt x="968" y="18"/>
                </a:lnTo>
                <a:lnTo>
                  <a:pt x="969" y="18"/>
                </a:lnTo>
                <a:lnTo>
                  <a:pt x="970" y="16"/>
                </a:lnTo>
                <a:lnTo>
                  <a:pt x="971" y="16"/>
                </a:lnTo>
                <a:lnTo>
                  <a:pt x="972" y="16"/>
                </a:lnTo>
                <a:lnTo>
                  <a:pt x="973" y="16"/>
                </a:lnTo>
                <a:lnTo>
                  <a:pt x="974" y="14"/>
                </a:lnTo>
              </a:path>
            </a:pathLst>
          </a:custGeom>
          <a:noFill/>
          <a:ln w="38100" cmpd="sng">
            <a:solidFill>
              <a:srgbClr val="000066"/>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fr-CA"/>
          </a:p>
        </p:txBody>
      </p:sp>
      <p:sp>
        <p:nvSpPr>
          <p:cNvPr id="4451" name="Freeform 555">
            <a:extLst>
              <a:ext uri="{FF2B5EF4-FFF2-40B4-BE49-F238E27FC236}">
                <a16:creationId xmlns:a16="http://schemas.microsoft.com/office/drawing/2014/main" id="{8055412D-DA1F-7E69-C7F8-70E072E6BAAB}"/>
              </a:ext>
            </a:extLst>
          </p:cNvPr>
          <p:cNvSpPr>
            <a:spLocks/>
          </p:cNvSpPr>
          <p:nvPr/>
        </p:nvSpPr>
        <p:spPr bwMode="auto">
          <a:xfrm>
            <a:off x="5538788" y="3095625"/>
            <a:ext cx="1439862" cy="655638"/>
          </a:xfrm>
          <a:custGeom>
            <a:avLst/>
            <a:gdLst>
              <a:gd name="T0" fmla="*/ 22197 w 973"/>
              <a:gd name="T1" fmla="*/ 649334 h 832"/>
              <a:gd name="T2" fmla="*/ 44395 w 973"/>
              <a:gd name="T3" fmla="*/ 643030 h 832"/>
              <a:gd name="T4" fmla="*/ 68072 w 973"/>
              <a:gd name="T5" fmla="*/ 635937 h 832"/>
              <a:gd name="T6" fmla="*/ 90269 w 973"/>
              <a:gd name="T7" fmla="*/ 628057 h 832"/>
              <a:gd name="T8" fmla="*/ 113946 w 973"/>
              <a:gd name="T9" fmla="*/ 620177 h 832"/>
              <a:gd name="T10" fmla="*/ 136143 w 973"/>
              <a:gd name="T11" fmla="*/ 612297 h 832"/>
              <a:gd name="T12" fmla="*/ 159820 w 973"/>
              <a:gd name="T13" fmla="*/ 605992 h 832"/>
              <a:gd name="T14" fmla="*/ 183497 w 973"/>
              <a:gd name="T15" fmla="*/ 598112 h 832"/>
              <a:gd name="T16" fmla="*/ 205695 w 973"/>
              <a:gd name="T17" fmla="*/ 590232 h 832"/>
              <a:gd name="T18" fmla="*/ 229372 w 973"/>
              <a:gd name="T19" fmla="*/ 582352 h 832"/>
              <a:gd name="T20" fmla="*/ 251569 w 973"/>
              <a:gd name="T21" fmla="*/ 575259 h 832"/>
              <a:gd name="T22" fmla="*/ 276726 w 973"/>
              <a:gd name="T23" fmla="*/ 568955 h 832"/>
              <a:gd name="T24" fmla="*/ 298923 w 973"/>
              <a:gd name="T25" fmla="*/ 561075 h 832"/>
              <a:gd name="T26" fmla="*/ 322600 w 973"/>
              <a:gd name="T27" fmla="*/ 553195 h 832"/>
              <a:gd name="T28" fmla="*/ 344797 w 973"/>
              <a:gd name="T29" fmla="*/ 546890 h 832"/>
              <a:gd name="T30" fmla="*/ 368474 w 973"/>
              <a:gd name="T31" fmla="*/ 539010 h 832"/>
              <a:gd name="T32" fmla="*/ 390672 w 973"/>
              <a:gd name="T33" fmla="*/ 532706 h 832"/>
              <a:gd name="T34" fmla="*/ 414349 w 973"/>
              <a:gd name="T35" fmla="*/ 525614 h 832"/>
              <a:gd name="T36" fmla="*/ 438026 w 973"/>
              <a:gd name="T37" fmla="*/ 517733 h 832"/>
              <a:gd name="T38" fmla="*/ 460223 w 973"/>
              <a:gd name="T39" fmla="*/ 509853 h 832"/>
              <a:gd name="T40" fmla="*/ 483900 w 973"/>
              <a:gd name="T41" fmla="*/ 501973 h 832"/>
              <a:gd name="T42" fmla="*/ 506097 w 973"/>
              <a:gd name="T43" fmla="*/ 494093 h 832"/>
              <a:gd name="T44" fmla="*/ 529775 w 973"/>
              <a:gd name="T45" fmla="*/ 486212 h 832"/>
              <a:gd name="T46" fmla="*/ 551972 w 973"/>
              <a:gd name="T47" fmla="*/ 476756 h 832"/>
              <a:gd name="T48" fmla="*/ 575649 w 973"/>
              <a:gd name="T49" fmla="*/ 469664 h 832"/>
              <a:gd name="T50" fmla="*/ 597846 w 973"/>
              <a:gd name="T51" fmla="*/ 460207 h 832"/>
              <a:gd name="T52" fmla="*/ 621523 w 973"/>
              <a:gd name="T53" fmla="*/ 450751 h 832"/>
              <a:gd name="T54" fmla="*/ 643720 w 973"/>
              <a:gd name="T55" fmla="*/ 441295 h 832"/>
              <a:gd name="T56" fmla="*/ 667398 w 973"/>
              <a:gd name="T57" fmla="*/ 431839 h 832"/>
              <a:gd name="T58" fmla="*/ 691075 w 973"/>
              <a:gd name="T59" fmla="*/ 420806 h 832"/>
              <a:gd name="T60" fmla="*/ 713272 w 973"/>
              <a:gd name="T61" fmla="*/ 412138 h 832"/>
              <a:gd name="T62" fmla="*/ 738429 w 973"/>
              <a:gd name="T63" fmla="*/ 401105 h 832"/>
              <a:gd name="T64" fmla="*/ 760626 w 973"/>
              <a:gd name="T65" fmla="*/ 390073 h 832"/>
              <a:gd name="T66" fmla="*/ 784303 w 973"/>
              <a:gd name="T67" fmla="*/ 379041 h 832"/>
              <a:gd name="T68" fmla="*/ 806500 w 973"/>
              <a:gd name="T69" fmla="*/ 368008 h 832"/>
              <a:gd name="T70" fmla="*/ 830178 w 973"/>
              <a:gd name="T71" fmla="*/ 357764 h 832"/>
              <a:gd name="T72" fmla="*/ 852375 w 973"/>
              <a:gd name="T73" fmla="*/ 346732 h 832"/>
              <a:gd name="T74" fmla="*/ 876052 w 973"/>
              <a:gd name="T75" fmla="*/ 335699 h 832"/>
              <a:gd name="T76" fmla="*/ 899729 w 973"/>
              <a:gd name="T77" fmla="*/ 323091 h 832"/>
              <a:gd name="T78" fmla="*/ 921926 w 973"/>
              <a:gd name="T79" fmla="*/ 310482 h 832"/>
              <a:gd name="T80" fmla="*/ 945603 w 973"/>
              <a:gd name="T81" fmla="*/ 298662 h 832"/>
              <a:gd name="T82" fmla="*/ 967800 w 973"/>
              <a:gd name="T83" fmla="*/ 286054 h 832"/>
              <a:gd name="T84" fmla="*/ 991478 w 973"/>
              <a:gd name="T85" fmla="*/ 273445 h 832"/>
              <a:gd name="T86" fmla="*/ 1013675 w 973"/>
              <a:gd name="T87" fmla="*/ 260837 h 832"/>
              <a:gd name="T88" fmla="*/ 1037352 w 973"/>
              <a:gd name="T89" fmla="*/ 247440 h 832"/>
              <a:gd name="T90" fmla="*/ 1059549 w 973"/>
              <a:gd name="T91" fmla="*/ 234832 h 832"/>
              <a:gd name="T92" fmla="*/ 1083226 w 973"/>
              <a:gd name="T93" fmla="*/ 220647 h 832"/>
              <a:gd name="T94" fmla="*/ 1105423 w 973"/>
              <a:gd name="T95" fmla="*/ 206463 h 832"/>
              <a:gd name="T96" fmla="*/ 1129100 w 973"/>
              <a:gd name="T97" fmla="*/ 193854 h 832"/>
              <a:gd name="T98" fmla="*/ 1152778 w 973"/>
              <a:gd name="T99" fmla="*/ 180458 h 832"/>
              <a:gd name="T100" fmla="*/ 1174975 w 973"/>
              <a:gd name="T101" fmla="*/ 166274 h 832"/>
              <a:gd name="T102" fmla="*/ 1198652 w 973"/>
              <a:gd name="T103" fmla="*/ 152089 h 832"/>
              <a:gd name="T104" fmla="*/ 1222329 w 973"/>
              <a:gd name="T105" fmla="*/ 137905 h 832"/>
              <a:gd name="T106" fmla="*/ 1246006 w 973"/>
              <a:gd name="T107" fmla="*/ 124508 h 832"/>
              <a:gd name="T108" fmla="*/ 1268203 w 973"/>
              <a:gd name="T109" fmla="*/ 108748 h 832"/>
              <a:gd name="T110" fmla="*/ 1291880 w 973"/>
              <a:gd name="T111" fmla="*/ 94563 h 832"/>
              <a:gd name="T112" fmla="*/ 1314078 w 973"/>
              <a:gd name="T113" fmla="*/ 80379 h 832"/>
              <a:gd name="T114" fmla="*/ 1337755 w 973"/>
              <a:gd name="T115" fmla="*/ 66982 h 832"/>
              <a:gd name="T116" fmla="*/ 1359952 w 973"/>
              <a:gd name="T117" fmla="*/ 51222 h 832"/>
              <a:gd name="T118" fmla="*/ 1383629 w 973"/>
              <a:gd name="T119" fmla="*/ 37037 h 832"/>
              <a:gd name="T120" fmla="*/ 1407306 w 973"/>
              <a:gd name="T121" fmla="*/ 23641 h 832"/>
              <a:gd name="T122" fmla="*/ 1429503 w 973"/>
              <a:gd name="T123" fmla="*/ 7880 h 83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973"/>
              <a:gd name="T187" fmla="*/ 0 h 832"/>
              <a:gd name="T188" fmla="*/ 973 w 973"/>
              <a:gd name="T189" fmla="*/ 832 h 832"/>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973" h="832">
                <a:moveTo>
                  <a:pt x="0" y="832"/>
                </a:moveTo>
                <a:lnTo>
                  <a:pt x="1" y="832"/>
                </a:lnTo>
                <a:lnTo>
                  <a:pt x="2" y="832"/>
                </a:lnTo>
                <a:lnTo>
                  <a:pt x="3" y="830"/>
                </a:lnTo>
                <a:lnTo>
                  <a:pt x="4" y="830"/>
                </a:lnTo>
                <a:lnTo>
                  <a:pt x="5" y="830"/>
                </a:lnTo>
                <a:lnTo>
                  <a:pt x="6" y="830"/>
                </a:lnTo>
                <a:lnTo>
                  <a:pt x="6" y="828"/>
                </a:lnTo>
                <a:lnTo>
                  <a:pt x="7" y="828"/>
                </a:lnTo>
                <a:lnTo>
                  <a:pt x="8" y="828"/>
                </a:lnTo>
                <a:lnTo>
                  <a:pt x="10" y="828"/>
                </a:lnTo>
                <a:lnTo>
                  <a:pt x="11" y="826"/>
                </a:lnTo>
                <a:lnTo>
                  <a:pt x="12" y="826"/>
                </a:lnTo>
                <a:lnTo>
                  <a:pt x="13" y="826"/>
                </a:lnTo>
                <a:lnTo>
                  <a:pt x="14" y="824"/>
                </a:lnTo>
                <a:lnTo>
                  <a:pt x="15" y="824"/>
                </a:lnTo>
                <a:lnTo>
                  <a:pt x="16" y="824"/>
                </a:lnTo>
                <a:lnTo>
                  <a:pt x="17" y="824"/>
                </a:lnTo>
                <a:lnTo>
                  <a:pt x="18" y="822"/>
                </a:lnTo>
                <a:lnTo>
                  <a:pt x="19" y="822"/>
                </a:lnTo>
                <a:lnTo>
                  <a:pt x="20" y="822"/>
                </a:lnTo>
                <a:lnTo>
                  <a:pt x="21" y="820"/>
                </a:lnTo>
                <a:lnTo>
                  <a:pt x="22" y="820"/>
                </a:lnTo>
                <a:lnTo>
                  <a:pt x="23" y="820"/>
                </a:lnTo>
                <a:lnTo>
                  <a:pt x="24" y="818"/>
                </a:lnTo>
                <a:lnTo>
                  <a:pt x="25" y="818"/>
                </a:lnTo>
                <a:lnTo>
                  <a:pt x="26" y="818"/>
                </a:lnTo>
                <a:lnTo>
                  <a:pt x="27" y="816"/>
                </a:lnTo>
                <a:lnTo>
                  <a:pt x="28" y="816"/>
                </a:lnTo>
                <a:lnTo>
                  <a:pt x="29" y="816"/>
                </a:lnTo>
                <a:lnTo>
                  <a:pt x="30" y="816"/>
                </a:lnTo>
                <a:lnTo>
                  <a:pt x="31" y="814"/>
                </a:lnTo>
                <a:lnTo>
                  <a:pt x="32" y="814"/>
                </a:lnTo>
                <a:lnTo>
                  <a:pt x="33" y="814"/>
                </a:lnTo>
                <a:lnTo>
                  <a:pt x="34" y="812"/>
                </a:lnTo>
                <a:lnTo>
                  <a:pt x="35" y="812"/>
                </a:lnTo>
                <a:lnTo>
                  <a:pt x="36" y="812"/>
                </a:lnTo>
                <a:lnTo>
                  <a:pt x="38" y="810"/>
                </a:lnTo>
                <a:lnTo>
                  <a:pt x="39" y="810"/>
                </a:lnTo>
                <a:lnTo>
                  <a:pt x="40" y="810"/>
                </a:lnTo>
                <a:lnTo>
                  <a:pt x="41" y="809"/>
                </a:lnTo>
                <a:lnTo>
                  <a:pt x="42" y="809"/>
                </a:lnTo>
                <a:lnTo>
                  <a:pt x="43" y="809"/>
                </a:lnTo>
                <a:lnTo>
                  <a:pt x="44" y="807"/>
                </a:lnTo>
                <a:lnTo>
                  <a:pt x="45" y="807"/>
                </a:lnTo>
                <a:lnTo>
                  <a:pt x="46" y="807"/>
                </a:lnTo>
                <a:lnTo>
                  <a:pt x="47" y="807"/>
                </a:lnTo>
                <a:lnTo>
                  <a:pt x="48" y="805"/>
                </a:lnTo>
                <a:lnTo>
                  <a:pt x="49" y="805"/>
                </a:lnTo>
                <a:lnTo>
                  <a:pt x="50" y="805"/>
                </a:lnTo>
                <a:lnTo>
                  <a:pt x="51" y="803"/>
                </a:lnTo>
                <a:lnTo>
                  <a:pt x="52" y="803"/>
                </a:lnTo>
                <a:lnTo>
                  <a:pt x="53" y="803"/>
                </a:lnTo>
                <a:lnTo>
                  <a:pt x="54" y="801"/>
                </a:lnTo>
                <a:lnTo>
                  <a:pt x="55" y="801"/>
                </a:lnTo>
                <a:lnTo>
                  <a:pt x="56" y="801"/>
                </a:lnTo>
                <a:lnTo>
                  <a:pt x="57" y="799"/>
                </a:lnTo>
                <a:lnTo>
                  <a:pt x="58" y="799"/>
                </a:lnTo>
                <a:lnTo>
                  <a:pt x="59" y="799"/>
                </a:lnTo>
                <a:lnTo>
                  <a:pt x="60" y="797"/>
                </a:lnTo>
                <a:lnTo>
                  <a:pt x="61" y="797"/>
                </a:lnTo>
                <a:lnTo>
                  <a:pt x="62" y="797"/>
                </a:lnTo>
                <a:lnTo>
                  <a:pt x="63" y="795"/>
                </a:lnTo>
                <a:lnTo>
                  <a:pt x="64" y="795"/>
                </a:lnTo>
                <a:lnTo>
                  <a:pt x="65" y="795"/>
                </a:lnTo>
                <a:lnTo>
                  <a:pt x="67" y="795"/>
                </a:lnTo>
                <a:lnTo>
                  <a:pt x="68" y="793"/>
                </a:lnTo>
                <a:lnTo>
                  <a:pt x="69" y="793"/>
                </a:lnTo>
                <a:lnTo>
                  <a:pt x="70" y="793"/>
                </a:lnTo>
                <a:lnTo>
                  <a:pt x="71" y="791"/>
                </a:lnTo>
                <a:lnTo>
                  <a:pt x="72" y="791"/>
                </a:lnTo>
                <a:lnTo>
                  <a:pt x="73" y="791"/>
                </a:lnTo>
                <a:lnTo>
                  <a:pt x="73" y="789"/>
                </a:lnTo>
                <a:lnTo>
                  <a:pt x="74" y="789"/>
                </a:lnTo>
                <a:lnTo>
                  <a:pt x="75" y="789"/>
                </a:lnTo>
                <a:lnTo>
                  <a:pt x="76" y="789"/>
                </a:lnTo>
                <a:lnTo>
                  <a:pt x="77" y="787"/>
                </a:lnTo>
                <a:lnTo>
                  <a:pt x="78" y="787"/>
                </a:lnTo>
                <a:lnTo>
                  <a:pt x="79" y="787"/>
                </a:lnTo>
                <a:lnTo>
                  <a:pt x="80" y="785"/>
                </a:lnTo>
                <a:lnTo>
                  <a:pt x="81" y="785"/>
                </a:lnTo>
                <a:lnTo>
                  <a:pt x="82" y="785"/>
                </a:lnTo>
                <a:lnTo>
                  <a:pt x="83" y="783"/>
                </a:lnTo>
                <a:lnTo>
                  <a:pt x="84" y="783"/>
                </a:lnTo>
                <a:lnTo>
                  <a:pt x="85" y="783"/>
                </a:lnTo>
                <a:lnTo>
                  <a:pt x="86" y="783"/>
                </a:lnTo>
                <a:lnTo>
                  <a:pt x="87" y="781"/>
                </a:lnTo>
                <a:lnTo>
                  <a:pt x="88" y="781"/>
                </a:lnTo>
                <a:lnTo>
                  <a:pt x="89" y="779"/>
                </a:lnTo>
                <a:lnTo>
                  <a:pt x="90" y="779"/>
                </a:lnTo>
                <a:lnTo>
                  <a:pt x="91" y="779"/>
                </a:lnTo>
                <a:lnTo>
                  <a:pt x="92" y="777"/>
                </a:lnTo>
                <a:lnTo>
                  <a:pt x="93" y="777"/>
                </a:lnTo>
                <a:lnTo>
                  <a:pt x="95" y="777"/>
                </a:lnTo>
                <a:lnTo>
                  <a:pt x="96" y="777"/>
                </a:lnTo>
                <a:lnTo>
                  <a:pt x="97" y="775"/>
                </a:lnTo>
                <a:lnTo>
                  <a:pt x="98" y="775"/>
                </a:lnTo>
                <a:lnTo>
                  <a:pt x="99" y="775"/>
                </a:lnTo>
                <a:lnTo>
                  <a:pt x="100" y="773"/>
                </a:lnTo>
                <a:lnTo>
                  <a:pt x="101" y="773"/>
                </a:lnTo>
                <a:lnTo>
                  <a:pt x="102" y="773"/>
                </a:lnTo>
                <a:lnTo>
                  <a:pt x="103" y="771"/>
                </a:lnTo>
                <a:lnTo>
                  <a:pt x="104" y="771"/>
                </a:lnTo>
                <a:lnTo>
                  <a:pt x="105" y="771"/>
                </a:lnTo>
                <a:lnTo>
                  <a:pt x="106" y="769"/>
                </a:lnTo>
                <a:lnTo>
                  <a:pt x="107" y="769"/>
                </a:lnTo>
                <a:lnTo>
                  <a:pt x="108" y="769"/>
                </a:lnTo>
                <a:lnTo>
                  <a:pt x="109" y="767"/>
                </a:lnTo>
                <a:lnTo>
                  <a:pt x="110" y="767"/>
                </a:lnTo>
                <a:lnTo>
                  <a:pt x="111" y="767"/>
                </a:lnTo>
                <a:lnTo>
                  <a:pt x="112" y="765"/>
                </a:lnTo>
                <a:lnTo>
                  <a:pt x="113" y="765"/>
                </a:lnTo>
                <a:lnTo>
                  <a:pt x="114" y="765"/>
                </a:lnTo>
                <a:lnTo>
                  <a:pt x="115" y="763"/>
                </a:lnTo>
                <a:lnTo>
                  <a:pt x="116" y="763"/>
                </a:lnTo>
                <a:lnTo>
                  <a:pt x="117" y="763"/>
                </a:lnTo>
                <a:lnTo>
                  <a:pt x="118" y="763"/>
                </a:lnTo>
                <a:lnTo>
                  <a:pt x="119" y="761"/>
                </a:lnTo>
                <a:lnTo>
                  <a:pt x="120" y="761"/>
                </a:lnTo>
                <a:lnTo>
                  <a:pt x="121" y="761"/>
                </a:lnTo>
                <a:lnTo>
                  <a:pt x="121" y="759"/>
                </a:lnTo>
                <a:lnTo>
                  <a:pt x="122" y="759"/>
                </a:lnTo>
                <a:lnTo>
                  <a:pt x="124" y="759"/>
                </a:lnTo>
                <a:lnTo>
                  <a:pt x="125" y="757"/>
                </a:lnTo>
                <a:lnTo>
                  <a:pt x="126" y="757"/>
                </a:lnTo>
                <a:lnTo>
                  <a:pt x="127" y="757"/>
                </a:lnTo>
                <a:lnTo>
                  <a:pt x="128" y="757"/>
                </a:lnTo>
                <a:lnTo>
                  <a:pt x="129" y="755"/>
                </a:lnTo>
                <a:lnTo>
                  <a:pt x="130" y="755"/>
                </a:lnTo>
                <a:lnTo>
                  <a:pt x="131" y="755"/>
                </a:lnTo>
                <a:lnTo>
                  <a:pt x="132" y="753"/>
                </a:lnTo>
                <a:lnTo>
                  <a:pt x="133" y="753"/>
                </a:lnTo>
                <a:lnTo>
                  <a:pt x="134" y="753"/>
                </a:lnTo>
                <a:lnTo>
                  <a:pt x="135" y="751"/>
                </a:lnTo>
                <a:lnTo>
                  <a:pt x="136" y="751"/>
                </a:lnTo>
                <a:lnTo>
                  <a:pt x="137" y="751"/>
                </a:lnTo>
                <a:lnTo>
                  <a:pt x="138" y="751"/>
                </a:lnTo>
                <a:lnTo>
                  <a:pt x="138" y="749"/>
                </a:lnTo>
                <a:lnTo>
                  <a:pt x="139" y="749"/>
                </a:lnTo>
                <a:lnTo>
                  <a:pt x="140" y="749"/>
                </a:lnTo>
                <a:lnTo>
                  <a:pt x="141" y="747"/>
                </a:lnTo>
                <a:lnTo>
                  <a:pt x="142" y="747"/>
                </a:lnTo>
                <a:lnTo>
                  <a:pt x="143" y="747"/>
                </a:lnTo>
                <a:lnTo>
                  <a:pt x="144" y="745"/>
                </a:lnTo>
                <a:lnTo>
                  <a:pt x="145" y="745"/>
                </a:lnTo>
                <a:lnTo>
                  <a:pt x="146" y="745"/>
                </a:lnTo>
                <a:lnTo>
                  <a:pt x="147" y="745"/>
                </a:lnTo>
                <a:lnTo>
                  <a:pt x="148" y="743"/>
                </a:lnTo>
                <a:lnTo>
                  <a:pt x="149" y="743"/>
                </a:lnTo>
                <a:lnTo>
                  <a:pt x="150" y="743"/>
                </a:lnTo>
                <a:lnTo>
                  <a:pt x="152" y="741"/>
                </a:lnTo>
                <a:lnTo>
                  <a:pt x="153" y="741"/>
                </a:lnTo>
                <a:lnTo>
                  <a:pt x="154" y="741"/>
                </a:lnTo>
                <a:lnTo>
                  <a:pt x="155" y="739"/>
                </a:lnTo>
                <a:lnTo>
                  <a:pt x="156" y="739"/>
                </a:lnTo>
                <a:lnTo>
                  <a:pt x="157" y="738"/>
                </a:lnTo>
                <a:lnTo>
                  <a:pt x="158" y="738"/>
                </a:lnTo>
                <a:lnTo>
                  <a:pt x="159" y="738"/>
                </a:lnTo>
                <a:lnTo>
                  <a:pt x="160" y="738"/>
                </a:lnTo>
                <a:lnTo>
                  <a:pt x="161" y="736"/>
                </a:lnTo>
                <a:lnTo>
                  <a:pt x="162" y="736"/>
                </a:lnTo>
                <a:lnTo>
                  <a:pt x="163" y="736"/>
                </a:lnTo>
                <a:lnTo>
                  <a:pt x="164" y="734"/>
                </a:lnTo>
                <a:lnTo>
                  <a:pt x="165" y="734"/>
                </a:lnTo>
                <a:lnTo>
                  <a:pt x="166" y="734"/>
                </a:lnTo>
                <a:lnTo>
                  <a:pt x="167" y="734"/>
                </a:lnTo>
                <a:lnTo>
                  <a:pt x="168" y="732"/>
                </a:lnTo>
                <a:lnTo>
                  <a:pt x="169" y="732"/>
                </a:lnTo>
                <a:lnTo>
                  <a:pt x="170" y="732"/>
                </a:lnTo>
                <a:lnTo>
                  <a:pt x="170" y="730"/>
                </a:lnTo>
                <a:lnTo>
                  <a:pt x="171" y="730"/>
                </a:lnTo>
                <a:lnTo>
                  <a:pt x="172" y="730"/>
                </a:lnTo>
                <a:lnTo>
                  <a:pt x="173" y="728"/>
                </a:lnTo>
                <a:lnTo>
                  <a:pt x="174" y="728"/>
                </a:lnTo>
                <a:lnTo>
                  <a:pt x="175" y="728"/>
                </a:lnTo>
                <a:lnTo>
                  <a:pt x="176" y="728"/>
                </a:lnTo>
                <a:lnTo>
                  <a:pt x="177" y="726"/>
                </a:lnTo>
                <a:lnTo>
                  <a:pt x="178" y="726"/>
                </a:lnTo>
                <a:lnTo>
                  <a:pt x="179" y="726"/>
                </a:lnTo>
                <a:lnTo>
                  <a:pt x="181" y="724"/>
                </a:lnTo>
                <a:lnTo>
                  <a:pt x="182" y="724"/>
                </a:lnTo>
                <a:lnTo>
                  <a:pt x="183" y="724"/>
                </a:lnTo>
                <a:lnTo>
                  <a:pt x="184" y="722"/>
                </a:lnTo>
                <a:lnTo>
                  <a:pt x="185" y="722"/>
                </a:lnTo>
                <a:lnTo>
                  <a:pt x="186" y="722"/>
                </a:lnTo>
                <a:lnTo>
                  <a:pt x="187" y="722"/>
                </a:lnTo>
                <a:lnTo>
                  <a:pt x="187" y="720"/>
                </a:lnTo>
                <a:lnTo>
                  <a:pt x="188" y="720"/>
                </a:lnTo>
                <a:lnTo>
                  <a:pt x="189" y="720"/>
                </a:lnTo>
                <a:lnTo>
                  <a:pt x="190" y="718"/>
                </a:lnTo>
                <a:lnTo>
                  <a:pt x="191" y="718"/>
                </a:lnTo>
                <a:lnTo>
                  <a:pt x="192" y="718"/>
                </a:lnTo>
                <a:lnTo>
                  <a:pt x="193" y="718"/>
                </a:lnTo>
                <a:lnTo>
                  <a:pt x="194" y="716"/>
                </a:lnTo>
                <a:lnTo>
                  <a:pt x="195" y="716"/>
                </a:lnTo>
                <a:lnTo>
                  <a:pt x="196" y="716"/>
                </a:lnTo>
                <a:lnTo>
                  <a:pt x="197" y="714"/>
                </a:lnTo>
                <a:lnTo>
                  <a:pt x="198" y="714"/>
                </a:lnTo>
                <a:lnTo>
                  <a:pt x="199" y="714"/>
                </a:lnTo>
                <a:lnTo>
                  <a:pt x="200" y="714"/>
                </a:lnTo>
                <a:lnTo>
                  <a:pt x="201" y="712"/>
                </a:lnTo>
                <a:lnTo>
                  <a:pt x="202" y="712"/>
                </a:lnTo>
                <a:lnTo>
                  <a:pt x="203" y="712"/>
                </a:lnTo>
                <a:lnTo>
                  <a:pt x="203" y="710"/>
                </a:lnTo>
                <a:lnTo>
                  <a:pt x="204" y="710"/>
                </a:lnTo>
                <a:lnTo>
                  <a:pt x="205" y="710"/>
                </a:lnTo>
                <a:lnTo>
                  <a:pt x="206" y="708"/>
                </a:lnTo>
                <a:lnTo>
                  <a:pt x="207" y="708"/>
                </a:lnTo>
                <a:lnTo>
                  <a:pt x="209" y="708"/>
                </a:lnTo>
                <a:lnTo>
                  <a:pt x="210" y="708"/>
                </a:lnTo>
                <a:lnTo>
                  <a:pt x="211" y="706"/>
                </a:lnTo>
                <a:lnTo>
                  <a:pt x="212" y="706"/>
                </a:lnTo>
                <a:lnTo>
                  <a:pt x="213" y="706"/>
                </a:lnTo>
                <a:lnTo>
                  <a:pt x="214" y="704"/>
                </a:lnTo>
                <a:lnTo>
                  <a:pt x="215" y="704"/>
                </a:lnTo>
                <a:lnTo>
                  <a:pt x="216" y="704"/>
                </a:lnTo>
                <a:lnTo>
                  <a:pt x="217" y="704"/>
                </a:lnTo>
                <a:lnTo>
                  <a:pt x="218" y="702"/>
                </a:lnTo>
                <a:lnTo>
                  <a:pt x="219" y="702"/>
                </a:lnTo>
                <a:lnTo>
                  <a:pt x="220" y="702"/>
                </a:lnTo>
                <a:lnTo>
                  <a:pt x="220" y="700"/>
                </a:lnTo>
                <a:lnTo>
                  <a:pt x="221" y="700"/>
                </a:lnTo>
                <a:lnTo>
                  <a:pt x="222" y="700"/>
                </a:lnTo>
                <a:lnTo>
                  <a:pt x="223" y="700"/>
                </a:lnTo>
                <a:lnTo>
                  <a:pt x="224" y="698"/>
                </a:lnTo>
                <a:lnTo>
                  <a:pt x="225" y="698"/>
                </a:lnTo>
                <a:lnTo>
                  <a:pt x="226" y="698"/>
                </a:lnTo>
                <a:lnTo>
                  <a:pt x="227" y="696"/>
                </a:lnTo>
                <a:lnTo>
                  <a:pt x="228" y="696"/>
                </a:lnTo>
                <a:lnTo>
                  <a:pt x="229" y="696"/>
                </a:lnTo>
                <a:lnTo>
                  <a:pt x="230" y="696"/>
                </a:lnTo>
                <a:lnTo>
                  <a:pt x="231" y="694"/>
                </a:lnTo>
                <a:lnTo>
                  <a:pt x="232" y="694"/>
                </a:lnTo>
                <a:lnTo>
                  <a:pt x="233" y="694"/>
                </a:lnTo>
                <a:lnTo>
                  <a:pt x="234" y="692"/>
                </a:lnTo>
                <a:lnTo>
                  <a:pt x="235" y="692"/>
                </a:lnTo>
                <a:lnTo>
                  <a:pt x="236" y="692"/>
                </a:lnTo>
                <a:lnTo>
                  <a:pt x="238" y="690"/>
                </a:lnTo>
                <a:lnTo>
                  <a:pt x="239" y="690"/>
                </a:lnTo>
                <a:lnTo>
                  <a:pt x="240" y="690"/>
                </a:lnTo>
                <a:lnTo>
                  <a:pt x="241" y="688"/>
                </a:lnTo>
                <a:lnTo>
                  <a:pt x="242" y="688"/>
                </a:lnTo>
                <a:lnTo>
                  <a:pt x="243" y="688"/>
                </a:lnTo>
                <a:lnTo>
                  <a:pt x="244" y="688"/>
                </a:lnTo>
                <a:lnTo>
                  <a:pt x="245" y="686"/>
                </a:lnTo>
                <a:lnTo>
                  <a:pt x="246" y="686"/>
                </a:lnTo>
                <a:lnTo>
                  <a:pt x="247" y="686"/>
                </a:lnTo>
                <a:lnTo>
                  <a:pt x="248" y="684"/>
                </a:lnTo>
                <a:lnTo>
                  <a:pt x="249" y="684"/>
                </a:lnTo>
                <a:lnTo>
                  <a:pt x="250" y="684"/>
                </a:lnTo>
                <a:lnTo>
                  <a:pt x="251" y="684"/>
                </a:lnTo>
                <a:lnTo>
                  <a:pt x="252" y="682"/>
                </a:lnTo>
                <a:lnTo>
                  <a:pt x="253" y="682"/>
                </a:lnTo>
                <a:lnTo>
                  <a:pt x="254" y="680"/>
                </a:lnTo>
                <a:lnTo>
                  <a:pt x="255" y="680"/>
                </a:lnTo>
                <a:lnTo>
                  <a:pt x="256" y="680"/>
                </a:lnTo>
                <a:lnTo>
                  <a:pt x="257" y="680"/>
                </a:lnTo>
                <a:lnTo>
                  <a:pt x="258" y="678"/>
                </a:lnTo>
                <a:lnTo>
                  <a:pt x="259" y="678"/>
                </a:lnTo>
                <a:lnTo>
                  <a:pt x="260" y="678"/>
                </a:lnTo>
                <a:lnTo>
                  <a:pt x="261" y="676"/>
                </a:lnTo>
                <a:lnTo>
                  <a:pt x="262" y="676"/>
                </a:lnTo>
                <a:lnTo>
                  <a:pt x="263" y="676"/>
                </a:lnTo>
                <a:lnTo>
                  <a:pt x="264" y="676"/>
                </a:lnTo>
                <a:lnTo>
                  <a:pt x="266" y="674"/>
                </a:lnTo>
                <a:lnTo>
                  <a:pt x="267" y="674"/>
                </a:lnTo>
                <a:lnTo>
                  <a:pt x="268" y="674"/>
                </a:lnTo>
                <a:lnTo>
                  <a:pt x="269" y="672"/>
                </a:lnTo>
                <a:lnTo>
                  <a:pt x="270" y="672"/>
                </a:lnTo>
                <a:lnTo>
                  <a:pt x="271" y="672"/>
                </a:lnTo>
                <a:lnTo>
                  <a:pt x="272" y="670"/>
                </a:lnTo>
                <a:lnTo>
                  <a:pt x="273" y="670"/>
                </a:lnTo>
                <a:lnTo>
                  <a:pt x="274" y="670"/>
                </a:lnTo>
                <a:lnTo>
                  <a:pt x="275" y="668"/>
                </a:lnTo>
                <a:lnTo>
                  <a:pt x="276" y="668"/>
                </a:lnTo>
                <a:lnTo>
                  <a:pt x="277" y="668"/>
                </a:lnTo>
                <a:lnTo>
                  <a:pt x="278" y="668"/>
                </a:lnTo>
                <a:lnTo>
                  <a:pt x="279" y="667"/>
                </a:lnTo>
                <a:lnTo>
                  <a:pt x="280" y="667"/>
                </a:lnTo>
                <a:lnTo>
                  <a:pt x="281" y="667"/>
                </a:lnTo>
                <a:lnTo>
                  <a:pt x="282" y="665"/>
                </a:lnTo>
                <a:lnTo>
                  <a:pt x="283" y="665"/>
                </a:lnTo>
                <a:lnTo>
                  <a:pt x="284" y="665"/>
                </a:lnTo>
                <a:lnTo>
                  <a:pt x="285" y="663"/>
                </a:lnTo>
                <a:lnTo>
                  <a:pt x="286" y="663"/>
                </a:lnTo>
                <a:lnTo>
                  <a:pt x="287" y="663"/>
                </a:lnTo>
                <a:lnTo>
                  <a:pt x="288" y="661"/>
                </a:lnTo>
                <a:lnTo>
                  <a:pt x="289" y="661"/>
                </a:lnTo>
                <a:lnTo>
                  <a:pt x="290" y="661"/>
                </a:lnTo>
                <a:lnTo>
                  <a:pt x="291" y="659"/>
                </a:lnTo>
                <a:lnTo>
                  <a:pt x="292" y="659"/>
                </a:lnTo>
                <a:lnTo>
                  <a:pt x="293" y="659"/>
                </a:lnTo>
                <a:lnTo>
                  <a:pt x="295" y="657"/>
                </a:lnTo>
                <a:lnTo>
                  <a:pt x="296" y="657"/>
                </a:lnTo>
                <a:lnTo>
                  <a:pt x="297" y="657"/>
                </a:lnTo>
                <a:lnTo>
                  <a:pt x="298" y="657"/>
                </a:lnTo>
                <a:lnTo>
                  <a:pt x="299" y="655"/>
                </a:lnTo>
                <a:lnTo>
                  <a:pt x="300" y="655"/>
                </a:lnTo>
                <a:lnTo>
                  <a:pt x="301" y="655"/>
                </a:lnTo>
                <a:lnTo>
                  <a:pt x="302" y="653"/>
                </a:lnTo>
                <a:lnTo>
                  <a:pt x="303" y="653"/>
                </a:lnTo>
                <a:lnTo>
                  <a:pt x="304" y="651"/>
                </a:lnTo>
                <a:lnTo>
                  <a:pt x="305" y="651"/>
                </a:lnTo>
                <a:lnTo>
                  <a:pt x="306" y="651"/>
                </a:lnTo>
                <a:lnTo>
                  <a:pt x="307" y="651"/>
                </a:lnTo>
                <a:lnTo>
                  <a:pt x="308" y="649"/>
                </a:lnTo>
                <a:lnTo>
                  <a:pt x="309" y="649"/>
                </a:lnTo>
                <a:lnTo>
                  <a:pt x="310" y="649"/>
                </a:lnTo>
                <a:lnTo>
                  <a:pt x="311" y="647"/>
                </a:lnTo>
                <a:lnTo>
                  <a:pt x="312" y="647"/>
                </a:lnTo>
                <a:lnTo>
                  <a:pt x="313" y="647"/>
                </a:lnTo>
                <a:lnTo>
                  <a:pt x="314" y="645"/>
                </a:lnTo>
                <a:lnTo>
                  <a:pt x="315" y="645"/>
                </a:lnTo>
                <a:lnTo>
                  <a:pt x="316" y="645"/>
                </a:lnTo>
                <a:lnTo>
                  <a:pt x="317" y="643"/>
                </a:lnTo>
                <a:lnTo>
                  <a:pt x="318" y="643"/>
                </a:lnTo>
                <a:lnTo>
                  <a:pt x="319" y="643"/>
                </a:lnTo>
                <a:lnTo>
                  <a:pt x="320" y="641"/>
                </a:lnTo>
                <a:lnTo>
                  <a:pt x="321" y="641"/>
                </a:lnTo>
                <a:lnTo>
                  <a:pt x="323" y="641"/>
                </a:lnTo>
                <a:lnTo>
                  <a:pt x="324" y="639"/>
                </a:lnTo>
                <a:lnTo>
                  <a:pt x="325" y="639"/>
                </a:lnTo>
                <a:lnTo>
                  <a:pt x="326" y="639"/>
                </a:lnTo>
                <a:lnTo>
                  <a:pt x="327" y="637"/>
                </a:lnTo>
                <a:lnTo>
                  <a:pt x="328" y="637"/>
                </a:lnTo>
                <a:lnTo>
                  <a:pt x="329" y="637"/>
                </a:lnTo>
                <a:lnTo>
                  <a:pt x="330" y="635"/>
                </a:lnTo>
                <a:lnTo>
                  <a:pt x="331" y="635"/>
                </a:lnTo>
                <a:lnTo>
                  <a:pt x="332" y="635"/>
                </a:lnTo>
                <a:lnTo>
                  <a:pt x="333" y="633"/>
                </a:lnTo>
                <a:lnTo>
                  <a:pt x="334" y="633"/>
                </a:lnTo>
                <a:lnTo>
                  <a:pt x="335" y="633"/>
                </a:lnTo>
                <a:lnTo>
                  <a:pt x="335" y="631"/>
                </a:lnTo>
                <a:lnTo>
                  <a:pt x="336" y="631"/>
                </a:lnTo>
                <a:lnTo>
                  <a:pt x="337" y="631"/>
                </a:lnTo>
                <a:lnTo>
                  <a:pt x="338" y="629"/>
                </a:lnTo>
                <a:lnTo>
                  <a:pt x="339" y="629"/>
                </a:lnTo>
                <a:lnTo>
                  <a:pt x="340" y="629"/>
                </a:lnTo>
                <a:lnTo>
                  <a:pt x="341" y="629"/>
                </a:lnTo>
                <a:lnTo>
                  <a:pt x="342" y="627"/>
                </a:lnTo>
                <a:lnTo>
                  <a:pt x="343" y="627"/>
                </a:lnTo>
                <a:lnTo>
                  <a:pt x="344" y="627"/>
                </a:lnTo>
                <a:lnTo>
                  <a:pt x="345" y="625"/>
                </a:lnTo>
                <a:lnTo>
                  <a:pt x="346" y="625"/>
                </a:lnTo>
                <a:lnTo>
                  <a:pt x="347" y="625"/>
                </a:lnTo>
                <a:lnTo>
                  <a:pt x="348" y="623"/>
                </a:lnTo>
                <a:lnTo>
                  <a:pt x="349" y="623"/>
                </a:lnTo>
                <a:lnTo>
                  <a:pt x="350" y="623"/>
                </a:lnTo>
                <a:lnTo>
                  <a:pt x="350" y="621"/>
                </a:lnTo>
                <a:lnTo>
                  <a:pt x="352" y="621"/>
                </a:lnTo>
                <a:lnTo>
                  <a:pt x="353" y="621"/>
                </a:lnTo>
                <a:lnTo>
                  <a:pt x="354" y="619"/>
                </a:lnTo>
                <a:lnTo>
                  <a:pt x="355" y="619"/>
                </a:lnTo>
                <a:lnTo>
                  <a:pt x="356" y="619"/>
                </a:lnTo>
                <a:lnTo>
                  <a:pt x="357" y="617"/>
                </a:lnTo>
                <a:lnTo>
                  <a:pt x="358" y="617"/>
                </a:lnTo>
                <a:lnTo>
                  <a:pt x="359" y="617"/>
                </a:lnTo>
                <a:lnTo>
                  <a:pt x="360" y="615"/>
                </a:lnTo>
                <a:lnTo>
                  <a:pt x="361" y="615"/>
                </a:lnTo>
                <a:lnTo>
                  <a:pt x="362" y="615"/>
                </a:lnTo>
                <a:lnTo>
                  <a:pt x="363" y="613"/>
                </a:lnTo>
                <a:lnTo>
                  <a:pt x="364" y="613"/>
                </a:lnTo>
                <a:lnTo>
                  <a:pt x="365" y="611"/>
                </a:lnTo>
                <a:lnTo>
                  <a:pt x="366" y="611"/>
                </a:lnTo>
                <a:lnTo>
                  <a:pt x="367" y="611"/>
                </a:lnTo>
                <a:lnTo>
                  <a:pt x="367" y="609"/>
                </a:lnTo>
                <a:lnTo>
                  <a:pt x="368" y="609"/>
                </a:lnTo>
                <a:lnTo>
                  <a:pt x="369" y="609"/>
                </a:lnTo>
                <a:lnTo>
                  <a:pt x="370" y="607"/>
                </a:lnTo>
                <a:lnTo>
                  <a:pt x="371" y="607"/>
                </a:lnTo>
                <a:lnTo>
                  <a:pt x="372" y="607"/>
                </a:lnTo>
                <a:lnTo>
                  <a:pt x="373" y="605"/>
                </a:lnTo>
                <a:lnTo>
                  <a:pt x="374" y="605"/>
                </a:lnTo>
                <a:lnTo>
                  <a:pt x="375" y="605"/>
                </a:lnTo>
                <a:lnTo>
                  <a:pt x="376" y="603"/>
                </a:lnTo>
                <a:lnTo>
                  <a:pt x="377" y="603"/>
                </a:lnTo>
                <a:lnTo>
                  <a:pt x="378" y="603"/>
                </a:lnTo>
                <a:lnTo>
                  <a:pt x="380" y="601"/>
                </a:lnTo>
                <a:lnTo>
                  <a:pt x="381" y="601"/>
                </a:lnTo>
                <a:lnTo>
                  <a:pt x="382" y="601"/>
                </a:lnTo>
                <a:lnTo>
                  <a:pt x="383" y="599"/>
                </a:lnTo>
                <a:lnTo>
                  <a:pt x="384" y="599"/>
                </a:lnTo>
                <a:lnTo>
                  <a:pt x="385" y="597"/>
                </a:lnTo>
                <a:lnTo>
                  <a:pt x="386" y="597"/>
                </a:lnTo>
                <a:lnTo>
                  <a:pt x="387" y="596"/>
                </a:lnTo>
                <a:lnTo>
                  <a:pt x="388" y="596"/>
                </a:lnTo>
                <a:lnTo>
                  <a:pt x="389" y="596"/>
                </a:lnTo>
                <a:lnTo>
                  <a:pt x="390" y="594"/>
                </a:lnTo>
                <a:lnTo>
                  <a:pt x="391" y="594"/>
                </a:lnTo>
                <a:lnTo>
                  <a:pt x="392" y="594"/>
                </a:lnTo>
                <a:lnTo>
                  <a:pt x="393" y="592"/>
                </a:lnTo>
                <a:lnTo>
                  <a:pt x="394" y="592"/>
                </a:lnTo>
                <a:lnTo>
                  <a:pt x="395" y="592"/>
                </a:lnTo>
                <a:lnTo>
                  <a:pt x="396" y="590"/>
                </a:lnTo>
                <a:lnTo>
                  <a:pt x="397" y="590"/>
                </a:lnTo>
                <a:lnTo>
                  <a:pt x="398" y="588"/>
                </a:lnTo>
                <a:lnTo>
                  <a:pt x="399" y="588"/>
                </a:lnTo>
                <a:lnTo>
                  <a:pt x="400" y="588"/>
                </a:lnTo>
                <a:lnTo>
                  <a:pt x="400" y="586"/>
                </a:lnTo>
                <a:lnTo>
                  <a:pt x="401" y="586"/>
                </a:lnTo>
                <a:lnTo>
                  <a:pt x="402" y="586"/>
                </a:lnTo>
                <a:lnTo>
                  <a:pt x="403" y="584"/>
                </a:lnTo>
                <a:lnTo>
                  <a:pt x="404" y="584"/>
                </a:lnTo>
                <a:lnTo>
                  <a:pt x="405" y="584"/>
                </a:lnTo>
                <a:lnTo>
                  <a:pt x="406" y="582"/>
                </a:lnTo>
                <a:lnTo>
                  <a:pt x="407" y="582"/>
                </a:lnTo>
                <a:lnTo>
                  <a:pt x="409" y="580"/>
                </a:lnTo>
                <a:lnTo>
                  <a:pt x="410" y="580"/>
                </a:lnTo>
                <a:lnTo>
                  <a:pt x="411" y="580"/>
                </a:lnTo>
                <a:lnTo>
                  <a:pt x="412" y="578"/>
                </a:lnTo>
                <a:lnTo>
                  <a:pt x="413" y="578"/>
                </a:lnTo>
                <a:lnTo>
                  <a:pt x="414" y="578"/>
                </a:lnTo>
                <a:lnTo>
                  <a:pt x="415" y="576"/>
                </a:lnTo>
                <a:lnTo>
                  <a:pt x="416" y="576"/>
                </a:lnTo>
                <a:lnTo>
                  <a:pt x="417" y="574"/>
                </a:lnTo>
                <a:lnTo>
                  <a:pt x="418" y="574"/>
                </a:lnTo>
                <a:lnTo>
                  <a:pt x="419" y="572"/>
                </a:lnTo>
                <a:lnTo>
                  <a:pt x="420" y="572"/>
                </a:lnTo>
                <a:lnTo>
                  <a:pt x="421" y="572"/>
                </a:lnTo>
                <a:lnTo>
                  <a:pt x="422" y="570"/>
                </a:lnTo>
                <a:lnTo>
                  <a:pt x="423" y="570"/>
                </a:lnTo>
                <a:lnTo>
                  <a:pt x="424" y="568"/>
                </a:lnTo>
                <a:lnTo>
                  <a:pt x="425" y="568"/>
                </a:lnTo>
                <a:lnTo>
                  <a:pt x="426" y="568"/>
                </a:lnTo>
                <a:lnTo>
                  <a:pt x="427" y="566"/>
                </a:lnTo>
                <a:lnTo>
                  <a:pt x="428" y="566"/>
                </a:lnTo>
                <a:lnTo>
                  <a:pt x="429" y="566"/>
                </a:lnTo>
                <a:lnTo>
                  <a:pt x="430" y="564"/>
                </a:lnTo>
                <a:lnTo>
                  <a:pt x="431" y="564"/>
                </a:lnTo>
                <a:lnTo>
                  <a:pt x="432" y="562"/>
                </a:lnTo>
                <a:lnTo>
                  <a:pt x="433" y="562"/>
                </a:lnTo>
                <a:lnTo>
                  <a:pt x="434" y="560"/>
                </a:lnTo>
                <a:lnTo>
                  <a:pt x="435" y="560"/>
                </a:lnTo>
                <a:lnTo>
                  <a:pt x="437" y="560"/>
                </a:lnTo>
                <a:lnTo>
                  <a:pt x="438" y="558"/>
                </a:lnTo>
                <a:lnTo>
                  <a:pt x="439" y="558"/>
                </a:lnTo>
                <a:lnTo>
                  <a:pt x="440" y="556"/>
                </a:lnTo>
                <a:lnTo>
                  <a:pt x="441" y="556"/>
                </a:lnTo>
                <a:lnTo>
                  <a:pt x="442" y="556"/>
                </a:lnTo>
                <a:lnTo>
                  <a:pt x="443" y="554"/>
                </a:lnTo>
                <a:lnTo>
                  <a:pt x="444" y="554"/>
                </a:lnTo>
                <a:lnTo>
                  <a:pt x="445" y="552"/>
                </a:lnTo>
                <a:lnTo>
                  <a:pt x="446" y="552"/>
                </a:lnTo>
                <a:lnTo>
                  <a:pt x="447" y="552"/>
                </a:lnTo>
                <a:lnTo>
                  <a:pt x="448" y="550"/>
                </a:lnTo>
                <a:lnTo>
                  <a:pt x="449" y="550"/>
                </a:lnTo>
                <a:lnTo>
                  <a:pt x="449" y="548"/>
                </a:lnTo>
                <a:lnTo>
                  <a:pt x="450" y="548"/>
                </a:lnTo>
                <a:lnTo>
                  <a:pt x="451" y="548"/>
                </a:lnTo>
                <a:lnTo>
                  <a:pt x="452" y="546"/>
                </a:lnTo>
                <a:lnTo>
                  <a:pt x="453" y="546"/>
                </a:lnTo>
                <a:lnTo>
                  <a:pt x="454" y="546"/>
                </a:lnTo>
                <a:lnTo>
                  <a:pt x="455" y="544"/>
                </a:lnTo>
                <a:lnTo>
                  <a:pt x="456" y="544"/>
                </a:lnTo>
                <a:lnTo>
                  <a:pt x="457" y="542"/>
                </a:lnTo>
                <a:lnTo>
                  <a:pt x="458" y="542"/>
                </a:lnTo>
                <a:lnTo>
                  <a:pt x="459" y="542"/>
                </a:lnTo>
                <a:lnTo>
                  <a:pt x="460" y="540"/>
                </a:lnTo>
                <a:lnTo>
                  <a:pt x="461" y="540"/>
                </a:lnTo>
                <a:lnTo>
                  <a:pt x="462" y="538"/>
                </a:lnTo>
                <a:lnTo>
                  <a:pt x="463" y="538"/>
                </a:lnTo>
                <a:lnTo>
                  <a:pt x="464" y="538"/>
                </a:lnTo>
                <a:lnTo>
                  <a:pt x="466" y="536"/>
                </a:lnTo>
                <a:lnTo>
                  <a:pt x="467" y="534"/>
                </a:lnTo>
                <a:lnTo>
                  <a:pt x="468" y="534"/>
                </a:lnTo>
                <a:lnTo>
                  <a:pt x="469" y="534"/>
                </a:lnTo>
                <a:lnTo>
                  <a:pt x="470" y="532"/>
                </a:lnTo>
                <a:lnTo>
                  <a:pt x="471" y="532"/>
                </a:lnTo>
                <a:lnTo>
                  <a:pt x="472" y="530"/>
                </a:lnTo>
                <a:lnTo>
                  <a:pt x="473" y="530"/>
                </a:lnTo>
                <a:lnTo>
                  <a:pt x="474" y="528"/>
                </a:lnTo>
                <a:lnTo>
                  <a:pt x="475" y="528"/>
                </a:lnTo>
                <a:lnTo>
                  <a:pt x="476" y="528"/>
                </a:lnTo>
                <a:lnTo>
                  <a:pt x="477" y="526"/>
                </a:lnTo>
                <a:lnTo>
                  <a:pt x="478" y="526"/>
                </a:lnTo>
                <a:lnTo>
                  <a:pt x="479" y="525"/>
                </a:lnTo>
                <a:lnTo>
                  <a:pt x="480" y="525"/>
                </a:lnTo>
                <a:lnTo>
                  <a:pt x="481" y="525"/>
                </a:lnTo>
                <a:lnTo>
                  <a:pt x="482" y="523"/>
                </a:lnTo>
                <a:lnTo>
                  <a:pt x="483" y="521"/>
                </a:lnTo>
                <a:lnTo>
                  <a:pt x="484" y="521"/>
                </a:lnTo>
                <a:lnTo>
                  <a:pt x="485" y="521"/>
                </a:lnTo>
                <a:lnTo>
                  <a:pt x="486" y="519"/>
                </a:lnTo>
                <a:lnTo>
                  <a:pt x="487" y="519"/>
                </a:lnTo>
                <a:lnTo>
                  <a:pt x="488" y="517"/>
                </a:lnTo>
                <a:lnTo>
                  <a:pt x="489" y="517"/>
                </a:lnTo>
                <a:lnTo>
                  <a:pt x="490" y="517"/>
                </a:lnTo>
                <a:lnTo>
                  <a:pt x="491" y="515"/>
                </a:lnTo>
                <a:lnTo>
                  <a:pt x="492" y="515"/>
                </a:lnTo>
                <a:lnTo>
                  <a:pt x="494" y="513"/>
                </a:lnTo>
                <a:lnTo>
                  <a:pt x="495" y="513"/>
                </a:lnTo>
                <a:lnTo>
                  <a:pt x="496" y="511"/>
                </a:lnTo>
                <a:lnTo>
                  <a:pt x="497" y="511"/>
                </a:lnTo>
                <a:lnTo>
                  <a:pt x="498" y="511"/>
                </a:lnTo>
                <a:lnTo>
                  <a:pt x="499" y="509"/>
                </a:lnTo>
                <a:lnTo>
                  <a:pt x="500" y="507"/>
                </a:lnTo>
                <a:lnTo>
                  <a:pt x="501" y="507"/>
                </a:lnTo>
                <a:lnTo>
                  <a:pt x="502" y="505"/>
                </a:lnTo>
                <a:lnTo>
                  <a:pt x="503" y="505"/>
                </a:lnTo>
                <a:lnTo>
                  <a:pt x="504" y="505"/>
                </a:lnTo>
                <a:lnTo>
                  <a:pt x="505" y="503"/>
                </a:lnTo>
                <a:lnTo>
                  <a:pt x="506" y="503"/>
                </a:lnTo>
                <a:lnTo>
                  <a:pt x="507" y="501"/>
                </a:lnTo>
                <a:lnTo>
                  <a:pt x="508" y="501"/>
                </a:lnTo>
                <a:lnTo>
                  <a:pt x="509" y="501"/>
                </a:lnTo>
                <a:lnTo>
                  <a:pt x="510" y="499"/>
                </a:lnTo>
                <a:lnTo>
                  <a:pt x="511" y="499"/>
                </a:lnTo>
                <a:lnTo>
                  <a:pt x="512" y="497"/>
                </a:lnTo>
                <a:lnTo>
                  <a:pt x="513" y="497"/>
                </a:lnTo>
                <a:lnTo>
                  <a:pt x="514" y="495"/>
                </a:lnTo>
                <a:lnTo>
                  <a:pt x="515" y="495"/>
                </a:lnTo>
                <a:lnTo>
                  <a:pt x="516" y="493"/>
                </a:lnTo>
                <a:lnTo>
                  <a:pt x="517" y="493"/>
                </a:lnTo>
                <a:lnTo>
                  <a:pt x="518" y="491"/>
                </a:lnTo>
                <a:lnTo>
                  <a:pt x="519" y="491"/>
                </a:lnTo>
                <a:lnTo>
                  <a:pt x="520" y="489"/>
                </a:lnTo>
                <a:lnTo>
                  <a:pt x="521" y="489"/>
                </a:lnTo>
                <a:lnTo>
                  <a:pt x="523" y="489"/>
                </a:lnTo>
                <a:lnTo>
                  <a:pt x="524" y="487"/>
                </a:lnTo>
                <a:lnTo>
                  <a:pt x="525" y="487"/>
                </a:lnTo>
                <a:lnTo>
                  <a:pt x="526" y="485"/>
                </a:lnTo>
                <a:lnTo>
                  <a:pt x="527" y="485"/>
                </a:lnTo>
                <a:lnTo>
                  <a:pt x="528" y="483"/>
                </a:lnTo>
                <a:lnTo>
                  <a:pt x="529" y="483"/>
                </a:lnTo>
                <a:lnTo>
                  <a:pt x="530" y="481"/>
                </a:lnTo>
                <a:lnTo>
                  <a:pt x="531" y="481"/>
                </a:lnTo>
                <a:lnTo>
                  <a:pt x="532" y="479"/>
                </a:lnTo>
                <a:lnTo>
                  <a:pt x="533" y="479"/>
                </a:lnTo>
                <a:lnTo>
                  <a:pt x="534" y="477"/>
                </a:lnTo>
                <a:lnTo>
                  <a:pt x="535" y="477"/>
                </a:lnTo>
                <a:lnTo>
                  <a:pt x="536" y="475"/>
                </a:lnTo>
                <a:lnTo>
                  <a:pt x="537" y="475"/>
                </a:lnTo>
                <a:lnTo>
                  <a:pt x="538" y="475"/>
                </a:lnTo>
                <a:lnTo>
                  <a:pt x="539" y="473"/>
                </a:lnTo>
                <a:lnTo>
                  <a:pt x="540" y="473"/>
                </a:lnTo>
                <a:lnTo>
                  <a:pt x="541" y="471"/>
                </a:lnTo>
                <a:lnTo>
                  <a:pt x="542" y="471"/>
                </a:lnTo>
                <a:lnTo>
                  <a:pt x="543" y="469"/>
                </a:lnTo>
                <a:lnTo>
                  <a:pt x="544" y="469"/>
                </a:lnTo>
                <a:lnTo>
                  <a:pt x="545" y="467"/>
                </a:lnTo>
                <a:lnTo>
                  <a:pt x="546" y="467"/>
                </a:lnTo>
                <a:lnTo>
                  <a:pt x="547" y="467"/>
                </a:lnTo>
                <a:lnTo>
                  <a:pt x="547" y="465"/>
                </a:lnTo>
                <a:lnTo>
                  <a:pt x="548" y="465"/>
                </a:lnTo>
                <a:lnTo>
                  <a:pt x="549" y="463"/>
                </a:lnTo>
                <a:lnTo>
                  <a:pt x="551" y="463"/>
                </a:lnTo>
                <a:lnTo>
                  <a:pt x="552" y="461"/>
                </a:lnTo>
                <a:lnTo>
                  <a:pt x="553" y="461"/>
                </a:lnTo>
                <a:lnTo>
                  <a:pt x="554" y="459"/>
                </a:lnTo>
                <a:lnTo>
                  <a:pt x="555" y="459"/>
                </a:lnTo>
                <a:lnTo>
                  <a:pt x="556" y="459"/>
                </a:lnTo>
                <a:lnTo>
                  <a:pt x="557" y="457"/>
                </a:lnTo>
                <a:lnTo>
                  <a:pt x="558" y="457"/>
                </a:lnTo>
                <a:lnTo>
                  <a:pt x="559" y="456"/>
                </a:lnTo>
                <a:lnTo>
                  <a:pt x="560" y="456"/>
                </a:lnTo>
                <a:lnTo>
                  <a:pt x="561" y="454"/>
                </a:lnTo>
                <a:lnTo>
                  <a:pt x="562" y="454"/>
                </a:lnTo>
                <a:lnTo>
                  <a:pt x="563" y="452"/>
                </a:lnTo>
                <a:lnTo>
                  <a:pt x="564" y="452"/>
                </a:lnTo>
                <a:lnTo>
                  <a:pt x="564" y="450"/>
                </a:lnTo>
                <a:lnTo>
                  <a:pt x="565" y="450"/>
                </a:lnTo>
                <a:lnTo>
                  <a:pt x="566" y="450"/>
                </a:lnTo>
                <a:lnTo>
                  <a:pt x="567" y="448"/>
                </a:lnTo>
                <a:lnTo>
                  <a:pt x="568" y="448"/>
                </a:lnTo>
                <a:lnTo>
                  <a:pt x="569" y="446"/>
                </a:lnTo>
                <a:lnTo>
                  <a:pt x="570" y="446"/>
                </a:lnTo>
                <a:lnTo>
                  <a:pt x="571" y="444"/>
                </a:lnTo>
                <a:lnTo>
                  <a:pt x="572" y="444"/>
                </a:lnTo>
                <a:lnTo>
                  <a:pt x="573" y="442"/>
                </a:lnTo>
                <a:lnTo>
                  <a:pt x="574" y="442"/>
                </a:lnTo>
                <a:lnTo>
                  <a:pt x="575" y="440"/>
                </a:lnTo>
                <a:lnTo>
                  <a:pt x="576" y="440"/>
                </a:lnTo>
                <a:lnTo>
                  <a:pt x="577" y="440"/>
                </a:lnTo>
                <a:lnTo>
                  <a:pt x="579" y="438"/>
                </a:lnTo>
                <a:lnTo>
                  <a:pt x="580" y="438"/>
                </a:lnTo>
                <a:lnTo>
                  <a:pt x="581" y="436"/>
                </a:lnTo>
                <a:lnTo>
                  <a:pt x="582" y="434"/>
                </a:lnTo>
                <a:lnTo>
                  <a:pt x="583" y="434"/>
                </a:lnTo>
                <a:lnTo>
                  <a:pt x="584" y="432"/>
                </a:lnTo>
                <a:lnTo>
                  <a:pt x="585" y="432"/>
                </a:lnTo>
                <a:lnTo>
                  <a:pt x="586" y="430"/>
                </a:lnTo>
                <a:lnTo>
                  <a:pt x="587" y="430"/>
                </a:lnTo>
                <a:lnTo>
                  <a:pt x="588" y="428"/>
                </a:lnTo>
                <a:lnTo>
                  <a:pt x="589" y="428"/>
                </a:lnTo>
                <a:lnTo>
                  <a:pt x="590" y="426"/>
                </a:lnTo>
                <a:lnTo>
                  <a:pt x="591" y="426"/>
                </a:lnTo>
                <a:lnTo>
                  <a:pt x="592" y="426"/>
                </a:lnTo>
                <a:lnTo>
                  <a:pt x="593" y="424"/>
                </a:lnTo>
                <a:lnTo>
                  <a:pt x="594" y="424"/>
                </a:lnTo>
                <a:lnTo>
                  <a:pt x="595" y="422"/>
                </a:lnTo>
                <a:lnTo>
                  <a:pt x="596" y="422"/>
                </a:lnTo>
                <a:lnTo>
                  <a:pt x="597" y="420"/>
                </a:lnTo>
                <a:lnTo>
                  <a:pt x="598" y="418"/>
                </a:lnTo>
                <a:lnTo>
                  <a:pt x="599" y="418"/>
                </a:lnTo>
                <a:lnTo>
                  <a:pt x="600" y="416"/>
                </a:lnTo>
                <a:lnTo>
                  <a:pt x="601" y="416"/>
                </a:lnTo>
                <a:lnTo>
                  <a:pt x="602" y="414"/>
                </a:lnTo>
                <a:lnTo>
                  <a:pt x="603" y="414"/>
                </a:lnTo>
                <a:lnTo>
                  <a:pt x="604" y="412"/>
                </a:lnTo>
                <a:lnTo>
                  <a:pt x="605" y="412"/>
                </a:lnTo>
                <a:lnTo>
                  <a:pt x="606" y="410"/>
                </a:lnTo>
                <a:lnTo>
                  <a:pt x="608" y="410"/>
                </a:lnTo>
                <a:lnTo>
                  <a:pt x="609" y="408"/>
                </a:lnTo>
                <a:lnTo>
                  <a:pt x="610" y="408"/>
                </a:lnTo>
                <a:lnTo>
                  <a:pt x="611" y="408"/>
                </a:lnTo>
                <a:lnTo>
                  <a:pt x="612" y="406"/>
                </a:lnTo>
                <a:lnTo>
                  <a:pt x="613" y="406"/>
                </a:lnTo>
                <a:lnTo>
                  <a:pt x="613" y="404"/>
                </a:lnTo>
                <a:lnTo>
                  <a:pt x="614" y="404"/>
                </a:lnTo>
                <a:lnTo>
                  <a:pt x="615" y="402"/>
                </a:lnTo>
                <a:lnTo>
                  <a:pt x="616" y="402"/>
                </a:lnTo>
                <a:lnTo>
                  <a:pt x="617" y="400"/>
                </a:lnTo>
                <a:lnTo>
                  <a:pt x="618" y="400"/>
                </a:lnTo>
                <a:lnTo>
                  <a:pt x="619" y="398"/>
                </a:lnTo>
                <a:lnTo>
                  <a:pt x="620" y="398"/>
                </a:lnTo>
                <a:lnTo>
                  <a:pt x="621" y="396"/>
                </a:lnTo>
                <a:lnTo>
                  <a:pt x="622" y="396"/>
                </a:lnTo>
                <a:lnTo>
                  <a:pt x="623" y="394"/>
                </a:lnTo>
                <a:lnTo>
                  <a:pt x="624" y="394"/>
                </a:lnTo>
                <a:lnTo>
                  <a:pt x="625" y="392"/>
                </a:lnTo>
                <a:lnTo>
                  <a:pt x="626" y="392"/>
                </a:lnTo>
                <a:lnTo>
                  <a:pt x="627" y="390"/>
                </a:lnTo>
                <a:lnTo>
                  <a:pt x="628" y="390"/>
                </a:lnTo>
                <a:lnTo>
                  <a:pt x="629" y="388"/>
                </a:lnTo>
                <a:lnTo>
                  <a:pt x="630" y="386"/>
                </a:lnTo>
                <a:lnTo>
                  <a:pt x="631" y="386"/>
                </a:lnTo>
                <a:lnTo>
                  <a:pt x="632" y="385"/>
                </a:lnTo>
                <a:lnTo>
                  <a:pt x="633" y="385"/>
                </a:lnTo>
                <a:lnTo>
                  <a:pt x="634" y="383"/>
                </a:lnTo>
                <a:lnTo>
                  <a:pt x="636" y="383"/>
                </a:lnTo>
                <a:lnTo>
                  <a:pt x="637" y="381"/>
                </a:lnTo>
                <a:lnTo>
                  <a:pt x="638" y="381"/>
                </a:lnTo>
                <a:lnTo>
                  <a:pt x="639" y="379"/>
                </a:lnTo>
                <a:lnTo>
                  <a:pt x="640" y="379"/>
                </a:lnTo>
                <a:lnTo>
                  <a:pt x="641" y="377"/>
                </a:lnTo>
                <a:lnTo>
                  <a:pt x="642" y="377"/>
                </a:lnTo>
                <a:lnTo>
                  <a:pt x="643" y="375"/>
                </a:lnTo>
                <a:lnTo>
                  <a:pt x="644" y="375"/>
                </a:lnTo>
                <a:lnTo>
                  <a:pt x="645" y="373"/>
                </a:lnTo>
                <a:lnTo>
                  <a:pt x="646" y="373"/>
                </a:lnTo>
                <a:lnTo>
                  <a:pt x="646" y="371"/>
                </a:lnTo>
                <a:lnTo>
                  <a:pt x="647" y="371"/>
                </a:lnTo>
                <a:lnTo>
                  <a:pt x="648" y="369"/>
                </a:lnTo>
                <a:lnTo>
                  <a:pt x="649" y="369"/>
                </a:lnTo>
                <a:lnTo>
                  <a:pt x="650" y="367"/>
                </a:lnTo>
                <a:lnTo>
                  <a:pt x="651" y="367"/>
                </a:lnTo>
                <a:lnTo>
                  <a:pt x="652" y="365"/>
                </a:lnTo>
                <a:lnTo>
                  <a:pt x="653" y="365"/>
                </a:lnTo>
                <a:lnTo>
                  <a:pt x="654" y="363"/>
                </a:lnTo>
                <a:lnTo>
                  <a:pt x="655" y="363"/>
                </a:lnTo>
                <a:lnTo>
                  <a:pt x="656" y="361"/>
                </a:lnTo>
                <a:lnTo>
                  <a:pt x="657" y="361"/>
                </a:lnTo>
                <a:lnTo>
                  <a:pt x="658" y="359"/>
                </a:lnTo>
                <a:lnTo>
                  <a:pt x="659" y="359"/>
                </a:lnTo>
                <a:lnTo>
                  <a:pt x="660" y="357"/>
                </a:lnTo>
                <a:lnTo>
                  <a:pt x="661" y="357"/>
                </a:lnTo>
                <a:lnTo>
                  <a:pt x="662" y="355"/>
                </a:lnTo>
                <a:lnTo>
                  <a:pt x="663" y="353"/>
                </a:lnTo>
                <a:lnTo>
                  <a:pt x="665" y="353"/>
                </a:lnTo>
                <a:lnTo>
                  <a:pt x="666" y="351"/>
                </a:lnTo>
                <a:lnTo>
                  <a:pt x="667" y="351"/>
                </a:lnTo>
                <a:lnTo>
                  <a:pt x="668" y="349"/>
                </a:lnTo>
                <a:lnTo>
                  <a:pt x="669" y="349"/>
                </a:lnTo>
                <a:lnTo>
                  <a:pt x="670" y="347"/>
                </a:lnTo>
                <a:lnTo>
                  <a:pt x="671" y="347"/>
                </a:lnTo>
                <a:lnTo>
                  <a:pt x="672" y="345"/>
                </a:lnTo>
                <a:lnTo>
                  <a:pt x="673" y="345"/>
                </a:lnTo>
                <a:lnTo>
                  <a:pt x="674" y="343"/>
                </a:lnTo>
                <a:lnTo>
                  <a:pt x="675" y="341"/>
                </a:lnTo>
                <a:lnTo>
                  <a:pt x="676" y="341"/>
                </a:lnTo>
                <a:lnTo>
                  <a:pt x="677" y="339"/>
                </a:lnTo>
                <a:lnTo>
                  <a:pt x="678" y="339"/>
                </a:lnTo>
                <a:lnTo>
                  <a:pt x="679" y="337"/>
                </a:lnTo>
                <a:lnTo>
                  <a:pt x="680" y="335"/>
                </a:lnTo>
                <a:lnTo>
                  <a:pt x="681" y="335"/>
                </a:lnTo>
                <a:lnTo>
                  <a:pt x="682" y="333"/>
                </a:lnTo>
                <a:lnTo>
                  <a:pt x="683" y="333"/>
                </a:lnTo>
                <a:lnTo>
                  <a:pt x="684" y="331"/>
                </a:lnTo>
                <a:lnTo>
                  <a:pt x="685" y="331"/>
                </a:lnTo>
                <a:lnTo>
                  <a:pt x="686" y="329"/>
                </a:lnTo>
                <a:lnTo>
                  <a:pt x="687" y="329"/>
                </a:lnTo>
                <a:lnTo>
                  <a:pt x="688" y="327"/>
                </a:lnTo>
                <a:lnTo>
                  <a:pt x="689" y="327"/>
                </a:lnTo>
                <a:lnTo>
                  <a:pt x="690" y="325"/>
                </a:lnTo>
                <a:lnTo>
                  <a:pt x="691" y="325"/>
                </a:lnTo>
                <a:lnTo>
                  <a:pt x="693" y="323"/>
                </a:lnTo>
                <a:lnTo>
                  <a:pt x="694" y="323"/>
                </a:lnTo>
                <a:lnTo>
                  <a:pt x="695" y="321"/>
                </a:lnTo>
                <a:lnTo>
                  <a:pt x="695" y="319"/>
                </a:lnTo>
                <a:lnTo>
                  <a:pt x="696" y="319"/>
                </a:lnTo>
                <a:lnTo>
                  <a:pt x="697" y="317"/>
                </a:lnTo>
                <a:lnTo>
                  <a:pt x="698" y="317"/>
                </a:lnTo>
                <a:lnTo>
                  <a:pt x="699" y="315"/>
                </a:lnTo>
                <a:lnTo>
                  <a:pt x="700" y="315"/>
                </a:lnTo>
                <a:lnTo>
                  <a:pt x="701" y="314"/>
                </a:lnTo>
                <a:lnTo>
                  <a:pt x="702" y="314"/>
                </a:lnTo>
                <a:lnTo>
                  <a:pt x="703" y="312"/>
                </a:lnTo>
                <a:lnTo>
                  <a:pt x="704" y="312"/>
                </a:lnTo>
                <a:lnTo>
                  <a:pt x="705" y="310"/>
                </a:lnTo>
                <a:lnTo>
                  <a:pt x="706" y="310"/>
                </a:lnTo>
                <a:lnTo>
                  <a:pt x="707" y="308"/>
                </a:lnTo>
                <a:lnTo>
                  <a:pt x="708" y="308"/>
                </a:lnTo>
                <a:lnTo>
                  <a:pt x="709" y="306"/>
                </a:lnTo>
                <a:lnTo>
                  <a:pt x="710" y="304"/>
                </a:lnTo>
                <a:lnTo>
                  <a:pt x="711" y="304"/>
                </a:lnTo>
                <a:lnTo>
                  <a:pt x="711" y="302"/>
                </a:lnTo>
                <a:lnTo>
                  <a:pt x="712" y="302"/>
                </a:lnTo>
                <a:lnTo>
                  <a:pt x="713" y="300"/>
                </a:lnTo>
                <a:lnTo>
                  <a:pt x="714" y="300"/>
                </a:lnTo>
                <a:lnTo>
                  <a:pt x="715" y="298"/>
                </a:lnTo>
                <a:lnTo>
                  <a:pt x="716" y="298"/>
                </a:lnTo>
                <a:lnTo>
                  <a:pt x="717" y="296"/>
                </a:lnTo>
                <a:lnTo>
                  <a:pt x="718" y="296"/>
                </a:lnTo>
                <a:lnTo>
                  <a:pt x="719" y="294"/>
                </a:lnTo>
                <a:lnTo>
                  <a:pt x="720" y="294"/>
                </a:lnTo>
                <a:lnTo>
                  <a:pt x="722" y="292"/>
                </a:lnTo>
                <a:lnTo>
                  <a:pt x="723" y="290"/>
                </a:lnTo>
                <a:lnTo>
                  <a:pt x="724" y="290"/>
                </a:lnTo>
                <a:lnTo>
                  <a:pt x="725" y="288"/>
                </a:lnTo>
                <a:lnTo>
                  <a:pt x="726" y="288"/>
                </a:lnTo>
                <a:lnTo>
                  <a:pt x="727" y="286"/>
                </a:lnTo>
                <a:lnTo>
                  <a:pt x="728" y="286"/>
                </a:lnTo>
                <a:lnTo>
                  <a:pt x="728" y="284"/>
                </a:lnTo>
                <a:lnTo>
                  <a:pt x="729" y="284"/>
                </a:lnTo>
                <a:lnTo>
                  <a:pt x="730" y="282"/>
                </a:lnTo>
                <a:lnTo>
                  <a:pt x="731" y="282"/>
                </a:lnTo>
                <a:lnTo>
                  <a:pt x="732" y="280"/>
                </a:lnTo>
                <a:lnTo>
                  <a:pt x="733" y="280"/>
                </a:lnTo>
                <a:lnTo>
                  <a:pt x="734" y="278"/>
                </a:lnTo>
                <a:lnTo>
                  <a:pt x="735" y="276"/>
                </a:lnTo>
                <a:lnTo>
                  <a:pt x="736" y="276"/>
                </a:lnTo>
                <a:lnTo>
                  <a:pt x="737" y="274"/>
                </a:lnTo>
                <a:lnTo>
                  <a:pt x="738" y="274"/>
                </a:lnTo>
                <a:lnTo>
                  <a:pt x="739" y="272"/>
                </a:lnTo>
                <a:lnTo>
                  <a:pt x="740" y="272"/>
                </a:lnTo>
                <a:lnTo>
                  <a:pt x="741" y="270"/>
                </a:lnTo>
                <a:lnTo>
                  <a:pt x="742" y="270"/>
                </a:lnTo>
                <a:lnTo>
                  <a:pt x="743" y="268"/>
                </a:lnTo>
                <a:lnTo>
                  <a:pt x="744" y="268"/>
                </a:lnTo>
                <a:lnTo>
                  <a:pt x="744" y="266"/>
                </a:lnTo>
                <a:lnTo>
                  <a:pt x="745" y="264"/>
                </a:lnTo>
                <a:lnTo>
                  <a:pt x="746" y="264"/>
                </a:lnTo>
                <a:lnTo>
                  <a:pt x="747" y="262"/>
                </a:lnTo>
                <a:lnTo>
                  <a:pt x="748" y="262"/>
                </a:lnTo>
                <a:lnTo>
                  <a:pt x="750" y="260"/>
                </a:lnTo>
                <a:lnTo>
                  <a:pt x="751" y="260"/>
                </a:lnTo>
                <a:lnTo>
                  <a:pt x="752" y="258"/>
                </a:lnTo>
                <a:lnTo>
                  <a:pt x="753" y="258"/>
                </a:lnTo>
                <a:lnTo>
                  <a:pt x="754" y="256"/>
                </a:lnTo>
                <a:lnTo>
                  <a:pt x="755" y="254"/>
                </a:lnTo>
                <a:lnTo>
                  <a:pt x="756" y="254"/>
                </a:lnTo>
                <a:lnTo>
                  <a:pt x="757" y="252"/>
                </a:lnTo>
                <a:lnTo>
                  <a:pt x="758" y="252"/>
                </a:lnTo>
                <a:lnTo>
                  <a:pt x="759" y="250"/>
                </a:lnTo>
                <a:lnTo>
                  <a:pt x="760" y="250"/>
                </a:lnTo>
                <a:lnTo>
                  <a:pt x="761" y="248"/>
                </a:lnTo>
                <a:lnTo>
                  <a:pt x="762" y="246"/>
                </a:lnTo>
                <a:lnTo>
                  <a:pt x="763" y="246"/>
                </a:lnTo>
                <a:lnTo>
                  <a:pt x="764" y="244"/>
                </a:lnTo>
                <a:lnTo>
                  <a:pt x="765" y="243"/>
                </a:lnTo>
                <a:lnTo>
                  <a:pt x="766" y="243"/>
                </a:lnTo>
                <a:lnTo>
                  <a:pt x="767" y="241"/>
                </a:lnTo>
                <a:lnTo>
                  <a:pt x="768" y="241"/>
                </a:lnTo>
                <a:lnTo>
                  <a:pt x="769" y="239"/>
                </a:lnTo>
                <a:lnTo>
                  <a:pt x="770" y="239"/>
                </a:lnTo>
                <a:lnTo>
                  <a:pt x="771" y="237"/>
                </a:lnTo>
                <a:lnTo>
                  <a:pt x="772" y="237"/>
                </a:lnTo>
                <a:lnTo>
                  <a:pt x="773" y="235"/>
                </a:lnTo>
                <a:lnTo>
                  <a:pt x="774" y="233"/>
                </a:lnTo>
                <a:lnTo>
                  <a:pt x="775" y="233"/>
                </a:lnTo>
                <a:lnTo>
                  <a:pt x="776" y="231"/>
                </a:lnTo>
                <a:lnTo>
                  <a:pt x="777" y="229"/>
                </a:lnTo>
                <a:lnTo>
                  <a:pt x="779" y="229"/>
                </a:lnTo>
                <a:lnTo>
                  <a:pt x="780" y="227"/>
                </a:lnTo>
                <a:lnTo>
                  <a:pt x="781" y="227"/>
                </a:lnTo>
                <a:lnTo>
                  <a:pt x="782" y="225"/>
                </a:lnTo>
                <a:lnTo>
                  <a:pt x="783" y="223"/>
                </a:lnTo>
                <a:lnTo>
                  <a:pt x="784" y="223"/>
                </a:lnTo>
                <a:lnTo>
                  <a:pt x="785" y="221"/>
                </a:lnTo>
                <a:lnTo>
                  <a:pt x="786" y="221"/>
                </a:lnTo>
                <a:lnTo>
                  <a:pt x="787" y="219"/>
                </a:lnTo>
                <a:lnTo>
                  <a:pt x="788" y="219"/>
                </a:lnTo>
                <a:lnTo>
                  <a:pt x="789" y="217"/>
                </a:lnTo>
                <a:lnTo>
                  <a:pt x="790" y="217"/>
                </a:lnTo>
                <a:lnTo>
                  <a:pt x="791" y="215"/>
                </a:lnTo>
                <a:lnTo>
                  <a:pt x="792" y="213"/>
                </a:lnTo>
                <a:lnTo>
                  <a:pt x="793" y="213"/>
                </a:lnTo>
                <a:lnTo>
                  <a:pt x="793" y="211"/>
                </a:lnTo>
                <a:lnTo>
                  <a:pt x="794" y="211"/>
                </a:lnTo>
                <a:lnTo>
                  <a:pt x="795" y="209"/>
                </a:lnTo>
                <a:lnTo>
                  <a:pt x="796" y="209"/>
                </a:lnTo>
                <a:lnTo>
                  <a:pt x="797" y="207"/>
                </a:lnTo>
                <a:lnTo>
                  <a:pt x="798" y="205"/>
                </a:lnTo>
                <a:lnTo>
                  <a:pt x="799" y="205"/>
                </a:lnTo>
                <a:lnTo>
                  <a:pt x="800" y="203"/>
                </a:lnTo>
                <a:lnTo>
                  <a:pt x="801" y="203"/>
                </a:lnTo>
                <a:lnTo>
                  <a:pt x="802" y="201"/>
                </a:lnTo>
                <a:lnTo>
                  <a:pt x="803" y="201"/>
                </a:lnTo>
                <a:lnTo>
                  <a:pt x="804" y="199"/>
                </a:lnTo>
                <a:lnTo>
                  <a:pt x="805" y="199"/>
                </a:lnTo>
                <a:lnTo>
                  <a:pt x="807" y="197"/>
                </a:lnTo>
                <a:lnTo>
                  <a:pt x="808" y="195"/>
                </a:lnTo>
                <a:lnTo>
                  <a:pt x="809" y="195"/>
                </a:lnTo>
                <a:lnTo>
                  <a:pt x="810" y="193"/>
                </a:lnTo>
                <a:lnTo>
                  <a:pt x="811" y="191"/>
                </a:lnTo>
                <a:lnTo>
                  <a:pt x="812" y="191"/>
                </a:lnTo>
                <a:lnTo>
                  <a:pt x="813" y="189"/>
                </a:lnTo>
                <a:lnTo>
                  <a:pt x="814" y="187"/>
                </a:lnTo>
                <a:lnTo>
                  <a:pt x="815" y="187"/>
                </a:lnTo>
                <a:lnTo>
                  <a:pt x="816" y="185"/>
                </a:lnTo>
                <a:lnTo>
                  <a:pt x="817" y="185"/>
                </a:lnTo>
                <a:lnTo>
                  <a:pt x="818" y="183"/>
                </a:lnTo>
                <a:lnTo>
                  <a:pt x="819" y="183"/>
                </a:lnTo>
                <a:lnTo>
                  <a:pt x="820" y="181"/>
                </a:lnTo>
                <a:lnTo>
                  <a:pt x="821" y="181"/>
                </a:lnTo>
                <a:lnTo>
                  <a:pt x="822" y="179"/>
                </a:lnTo>
                <a:lnTo>
                  <a:pt x="823" y="177"/>
                </a:lnTo>
                <a:lnTo>
                  <a:pt x="824" y="177"/>
                </a:lnTo>
                <a:lnTo>
                  <a:pt x="825" y="175"/>
                </a:lnTo>
                <a:lnTo>
                  <a:pt x="826" y="175"/>
                </a:lnTo>
                <a:lnTo>
                  <a:pt x="826" y="173"/>
                </a:lnTo>
                <a:lnTo>
                  <a:pt x="827" y="173"/>
                </a:lnTo>
                <a:lnTo>
                  <a:pt x="828" y="172"/>
                </a:lnTo>
                <a:lnTo>
                  <a:pt x="829" y="170"/>
                </a:lnTo>
                <a:lnTo>
                  <a:pt x="830" y="170"/>
                </a:lnTo>
                <a:lnTo>
                  <a:pt x="831" y="168"/>
                </a:lnTo>
                <a:lnTo>
                  <a:pt x="832" y="168"/>
                </a:lnTo>
                <a:lnTo>
                  <a:pt x="833" y="166"/>
                </a:lnTo>
                <a:lnTo>
                  <a:pt x="834" y="166"/>
                </a:lnTo>
                <a:lnTo>
                  <a:pt x="836" y="164"/>
                </a:lnTo>
                <a:lnTo>
                  <a:pt x="837" y="162"/>
                </a:lnTo>
                <a:lnTo>
                  <a:pt x="838" y="162"/>
                </a:lnTo>
                <a:lnTo>
                  <a:pt x="839" y="160"/>
                </a:lnTo>
                <a:lnTo>
                  <a:pt x="840" y="160"/>
                </a:lnTo>
                <a:lnTo>
                  <a:pt x="841" y="158"/>
                </a:lnTo>
                <a:lnTo>
                  <a:pt x="842" y="158"/>
                </a:lnTo>
                <a:lnTo>
                  <a:pt x="843" y="156"/>
                </a:lnTo>
                <a:lnTo>
                  <a:pt x="843" y="154"/>
                </a:lnTo>
                <a:lnTo>
                  <a:pt x="844" y="154"/>
                </a:lnTo>
                <a:lnTo>
                  <a:pt x="845" y="152"/>
                </a:lnTo>
                <a:lnTo>
                  <a:pt x="846" y="152"/>
                </a:lnTo>
                <a:lnTo>
                  <a:pt x="847" y="150"/>
                </a:lnTo>
                <a:lnTo>
                  <a:pt x="848" y="150"/>
                </a:lnTo>
                <a:lnTo>
                  <a:pt x="849" y="148"/>
                </a:lnTo>
                <a:lnTo>
                  <a:pt x="850" y="146"/>
                </a:lnTo>
                <a:lnTo>
                  <a:pt x="851" y="146"/>
                </a:lnTo>
                <a:lnTo>
                  <a:pt x="852" y="144"/>
                </a:lnTo>
                <a:lnTo>
                  <a:pt x="853" y="144"/>
                </a:lnTo>
                <a:lnTo>
                  <a:pt x="854" y="142"/>
                </a:lnTo>
                <a:lnTo>
                  <a:pt x="855" y="142"/>
                </a:lnTo>
                <a:lnTo>
                  <a:pt x="856" y="140"/>
                </a:lnTo>
                <a:lnTo>
                  <a:pt x="857" y="138"/>
                </a:lnTo>
                <a:lnTo>
                  <a:pt x="858" y="138"/>
                </a:lnTo>
                <a:lnTo>
                  <a:pt x="859" y="136"/>
                </a:lnTo>
                <a:lnTo>
                  <a:pt x="860" y="134"/>
                </a:lnTo>
                <a:lnTo>
                  <a:pt x="861" y="134"/>
                </a:lnTo>
                <a:lnTo>
                  <a:pt x="862" y="132"/>
                </a:lnTo>
                <a:lnTo>
                  <a:pt x="864" y="130"/>
                </a:lnTo>
                <a:lnTo>
                  <a:pt x="865" y="130"/>
                </a:lnTo>
                <a:lnTo>
                  <a:pt x="866" y="128"/>
                </a:lnTo>
                <a:lnTo>
                  <a:pt x="867" y="128"/>
                </a:lnTo>
                <a:lnTo>
                  <a:pt x="868" y="126"/>
                </a:lnTo>
                <a:lnTo>
                  <a:pt x="869" y="126"/>
                </a:lnTo>
                <a:lnTo>
                  <a:pt x="870" y="124"/>
                </a:lnTo>
                <a:lnTo>
                  <a:pt x="871" y="122"/>
                </a:lnTo>
                <a:lnTo>
                  <a:pt x="872" y="122"/>
                </a:lnTo>
                <a:lnTo>
                  <a:pt x="873" y="120"/>
                </a:lnTo>
                <a:lnTo>
                  <a:pt x="874" y="120"/>
                </a:lnTo>
                <a:lnTo>
                  <a:pt x="875" y="118"/>
                </a:lnTo>
                <a:lnTo>
                  <a:pt x="876" y="116"/>
                </a:lnTo>
                <a:lnTo>
                  <a:pt x="877" y="114"/>
                </a:lnTo>
                <a:lnTo>
                  <a:pt x="878" y="114"/>
                </a:lnTo>
                <a:lnTo>
                  <a:pt x="879" y="112"/>
                </a:lnTo>
                <a:lnTo>
                  <a:pt x="880" y="112"/>
                </a:lnTo>
                <a:lnTo>
                  <a:pt x="881" y="110"/>
                </a:lnTo>
                <a:lnTo>
                  <a:pt x="882" y="110"/>
                </a:lnTo>
                <a:lnTo>
                  <a:pt x="883" y="108"/>
                </a:lnTo>
                <a:lnTo>
                  <a:pt x="884" y="106"/>
                </a:lnTo>
                <a:lnTo>
                  <a:pt x="885" y="106"/>
                </a:lnTo>
                <a:lnTo>
                  <a:pt x="886" y="104"/>
                </a:lnTo>
                <a:lnTo>
                  <a:pt x="887" y="104"/>
                </a:lnTo>
                <a:lnTo>
                  <a:pt x="888" y="102"/>
                </a:lnTo>
                <a:lnTo>
                  <a:pt x="889" y="101"/>
                </a:lnTo>
                <a:lnTo>
                  <a:pt x="890" y="101"/>
                </a:lnTo>
                <a:lnTo>
                  <a:pt x="891" y="99"/>
                </a:lnTo>
                <a:lnTo>
                  <a:pt x="893" y="97"/>
                </a:lnTo>
                <a:lnTo>
                  <a:pt x="894" y="97"/>
                </a:lnTo>
                <a:lnTo>
                  <a:pt x="895" y="95"/>
                </a:lnTo>
                <a:lnTo>
                  <a:pt x="896" y="93"/>
                </a:lnTo>
                <a:lnTo>
                  <a:pt x="897" y="93"/>
                </a:lnTo>
                <a:lnTo>
                  <a:pt x="898" y="91"/>
                </a:lnTo>
                <a:lnTo>
                  <a:pt x="899" y="91"/>
                </a:lnTo>
                <a:lnTo>
                  <a:pt x="900" y="89"/>
                </a:lnTo>
                <a:lnTo>
                  <a:pt x="901" y="89"/>
                </a:lnTo>
                <a:lnTo>
                  <a:pt x="902" y="87"/>
                </a:lnTo>
                <a:lnTo>
                  <a:pt x="903" y="85"/>
                </a:lnTo>
                <a:lnTo>
                  <a:pt x="904" y="85"/>
                </a:lnTo>
                <a:lnTo>
                  <a:pt x="905" y="83"/>
                </a:lnTo>
                <a:lnTo>
                  <a:pt x="906" y="83"/>
                </a:lnTo>
                <a:lnTo>
                  <a:pt x="907" y="81"/>
                </a:lnTo>
                <a:lnTo>
                  <a:pt x="908" y="79"/>
                </a:lnTo>
                <a:lnTo>
                  <a:pt x="909" y="77"/>
                </a:lnTo>
                <a:lnTo>
                  <a:pt x="910" y="77"/>
                </a:lnTo>
                <a:lnTo>
                  <a:pt x="911" y="75"/>
                </a:lnTo>
                <a:lnTo>
                  <a:pt x="912" y="75"/>
                </a:lnTo>
                <a:lnTo>
                  <a:pt x="913" y="73"/>
                </a:lnTo>
                <a:lnTo>
                  <a:pt x="914" y="71"/>
                </a:lnTo>
                <a:lnTo>
                  <a:pt x="915" y="71"/>
                </a:lnTo>
                <a:lnTo>
                  <a:pt x="916" y="69"/>
                </a:lnTo>
                <a:lnTo>
                  <a:pt x="917" y="69"/>
                </a:lnTo>
                <a:lnTo>
                  <a:pt x="918" y="67"/>
                </a:lnTo>
                <a:lnTo>
                  <a:pt x="919" y="65"/>
                </a:lnTo>
                <a:lnTo>
                  <a:pt x="921" y="65"/>
                </a:lnTo>
                <a:lnTo>
                  <a:pt x="922" y="63"/>
                </a:lnTo>
                <a:lnTo>
                  <a:pt x="923" y="63"/>
                </a:lnTo>
                <a:lnTo>
                  <a:pt x="924" y="61"/>
                </a:lnTo>
                <a:lnTo>
                  <a:pt x="925" y="59"/>
                </a:lnTo>
                <a:lnTo>
                  <a:pt x="926" y="57"/>
                </a:lnTo>
                <a:lnTo>
                  <a:pt x="927" y="57"/>
                </a:lnTo>
                <a:lnTo>
                  <a:pt x="928" y="55"/>
                </a:lnTo>
                <a:lnTo>
                  <a:pt x="929" y="55"/>
                </a:lnTo>
                <a:lnTo>
                  <a:pt x="930" y="53"/>
                </a:lnTo>
                <a:lnTo>
                  <a:pt x="931" y="51"/>
                </a:lnTo>
                <a:lnTo>
                  <a:pt x="932" y="51"/>
                </a:lnTo>
                <a:lnTo>
                  <a:pt x="933" y="49"/>
                </a:lnTo>
                <a:lnTo>
                  <a:pt x="934" y="49"/>
                </a:lnTo>
                <a:lnTo>
                  <a:pt x="935" y="47"/>
                </a:lnTo>
                <a:lnTo>
                  <a:pt x="936" y="45"/>
                </a:lnTo>
                <a:lnTo>
                  <a:pt x="937" y="45"/>
                </a:lnTo>
                <a:lnTo>
                  <a:pt x="938" y="43"/>
                </a:lnTo>
                <a:lnTo>
                  <a:pt x="939" y="43"/>
                </a:lnTo>
                <a:lnTo>
                  <a:pt x="940" y="41"/>
                </a:lnTo>
                <a:lnTo>
                  <a:pt x="941" y="41"/>
                </a:lnTo>
                <a:lnTo>
                  <a:pt x="941" y="39"/>
                </a:lnTo>
                <a:lnTo>
                  <a:pt x="942" y="37"/>
                </a:lnTo>
                <a:lnTo>
                  <a:pt x="943" y="37"/>
                </a:lnTo>
                <a:lnTo>
                  <a:pt x="944" y="35"/>
                </a:lnTo>
                <a:lnTo>
                  <a:pt x="945" y="35"/>
                </a:lnTo>
                <a:lnTo>
                  <a:pt x="946" y="33"/>
                </a:lnTo>
                <a:lnTo>
                  <a:pt x="947" y="32"/>
                </a:lnTo>
                <a:lnTo>
                  <a:pt x="948" y="32"/>
                </a:lnTo>
                <a:lnTo>
                  <a:pt x="950" y="30"/>
                </a:lnTo>
                <a:lnTo>
                  <a:pt x="951" y="30"/>
                </a:lnTo>
                <a:lnTo>
                  <a:pt x="952" y="28"/>
                </a:lnTo>
                <a:lnTo>
                  <a:pt x="953" y="26"/>
                </a:lnTo>
                <a:lnTo>
                  <a:pt x="954" y="26"/>
                </a:lnTo>
                <a:lnTo>
                  <a:pt x="955" y="24"/>
                </a:lnTo>
                <a:lnTo>
                  <a:pt x="956" y="24"/>
                </a:lnTo>
                <a:lnTo>
                  <a:pt x="957" y="22"/>
                </a:lnTo>
                <a:lnTo>
                  <a:pt x="958" y="20"/>
                </a:lnTo>
                <a:lnTo>
                  <a:pt x="959" y="18"/>
                </a:lnTo>
                <a:lnTo>
                  <a:pt x="960" y="18"/>
                </a:lnTo>
                <a:lnTo>
                  <a:pt x="961" y="16"/>
                </a:lnTo>
                <a:lnTo>
                  <a:pt x="962" y="16"/>
                </a:lnTo>
                <a:lnTo>
                  <a:pt x="963" y="14"/>
                </a:lnTo>
                <a:lnTo>
                  <a:pt x="964" y="12"/>
                </a:lnTo>
                <a:lnTo>
                  <a:pt x="965" y="12"/>
                </a:lnTo>
                <a:lnTo>
                  <a:pt x="966" y="10"/>
                </a:lnTo>
                <a:lnTo>
                  <a:pt x="967" y="10"/>
                </a:lnTo>
                <a:lnTo>
                  <a:pt x="968" y="8"/>
                </a:lnTo>
                <a:lnTo>
                  <a:pt x="969" y="6"/>
                </a:lnTo>
                <a:lnTo>
                  <a:pt x="970" y="6"/>
                </a:lnTo>
                <a:lnTo>
                  <a:pt x="971" y="4"/>
                </a:lnTo>
                <a:lnTo>
                  <a:pt x="972" y="4"/>
                </a:lnTo>
                <a:lnTo>
                  <a:pt x="973" y="2"/>
                </a:lnTo>
                <a:lnTo>
                  <a:pt x="973" y="0"/>
                </a:lnTo>
              </a:path>
            </a:pathLst>
          </a:custGeom>
          <a:noFill/>
          <a:ln w="38100" cmpd="sng">
            <a:solidFill>
              <a:srgbClr val="000066"/>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fr-CA"/>
          </a:p>
        </p:txBody>
      </p:sp>
      <p:sp>
        <p:nvSpPr>
          <p:cNvPr id="4452" name="Freeform 556">
            <a:extLst>
              <a:ext uri="{FF2B5EF4-FFF2-40B4-BE49-F238E27FC236}">
                <a16:creationId xmlns:a16="http://schemas.microsoft.com/office/drawing/2014/main" id="{59D12941-E670-215C-7FDB-8611159423A3}"/>
              </a:ext>
            </a:extLst>
          </p:cNvPr>
          <p:cNvSpPr>
            <a:spLocks/>
          </p:cNvSpPr>
          <p:nvPr/>
        </p:nvSpPr>
        <p:spPr bwMode="auto">
          <a:xfrm>
            <a:off x="6978650" y="2643189"/>
            <a:ext cx="654050" cy="452437"/>
          </a:xfrm>
          <a:custGeom>
            <a:avLst/>
            <a:gdLst>
              <a:gd name="T0" fmla="*/ 11785 w 444"/>
              <a:gd name="T1" fmla="*/ 446175 h 578"/>
              <a:gd name="T2" fmla="*/ 23569 w 444"/>
              <a:gd name="T3" fmla="*/ 439913 h 578"/>
              <a:gd name="T4" fmla="*/ 33881 w 444"/>
              <a:gd name="T5" fmla="*/ 432085 h 578"/>
              <a:gd name="T6" fmla="*/ 45666 w 444"/>
              <a:gd name="T7" fmla="*/ 424258 h 578"/>
              <a:gd name="T8" fmla="*/ 57450 w 444"/>
              <a:gd name="T9" fmla="*/ 417213 h 578"/>
              <a:gd name="T10" fmla="*/ 69235 w 444"/>
              <a:gd name="T11" fmla="*/ 409385 h 578"/>
              <a:gd name="T12" fmla="*/ 79547 w 444"/>
              <a:gd name="T13" fmla="*/ 403123 h 578"/>
              <a:gd name="T14" fmla="*/ 92804 w 444"/>
              <a:gd name="T15" fmla="*/ 395295 h 578"/>
              <a:gd name="T16" fmla="*/ 103116 w 444"/>
              <a:gd name="T17" fmla="*/ 387468 h 578"/>
              <a:gd name="T18" fmla="*/ 114901 w 444"/>
              <a:gd name="T19" fmla="*/ 379640 h 578"/>
              <a:gd name="T20" fmla="*/ 125212 w 444"/>
              <a:gd name="T21" fmla="*/ 371812 h 578"/>
              <a:gd name="T22" fmla="*/ 138470 w 444"/>
              <a:gd name="T23" fmla="*/ 364767 h 578"/>
              <a:gd name="T24" fmla="*/ 148782 w 444"/>
              <a:gd name="T25" fmla="*/ 356940 h 578"/>
              <a:gd name="T26" fmla="*/ 160566 w 444"/>
              <a:gd name="T27" fmla="*/ 349112 h 578"/>
              <a:gd name="T28" fmla="*/ 170878 w 444"/>
              <a:gd name="T29" fmla="*/ 341285 h 578"/>
              <a:gd name="T30" fmla="*/ 184136 w 444"/>
              <a:gd name="T31" fmla="*/ 333457 h 578"/>
              <a:gd name="T32" fmla="*/ 194447 w 444"/>
              <a:gd name="T33" fmla="*/ 325629 h 578"/>
              <a:gd name="T34" fmla="*/ 206232 w 444"/>
              <a:gd name="T35" fmla="*/ 317802 h 578"/>
              <a:gd name="T36" fmla="*/ 219490 w 444"/>
              <a:gd name="T37" fmla="*/ 310757 h 578"/>
              <a:gd name="T38" fmla="*/ 229801 w 444"/>
              <a:gd name="T39" fmla="*/ 302929 h 578"/>
              <a:gd name="T40" fmla="*/ 241586 w 444"/>
              <a:gd name="T41" fmla="*/ 295102 h 578"/>
              <a:gd name="T42" fmla="*/ 251898 w 444"/>
              <a:gd name="T43" fmla="*/ 287274 h 578"/>
              <a:gd name="T44" fmla="*/ 265155 w 444"/>
              <a:gd name="T45" fmla="*/ 277881 h 578"/>
              <a:gd name="T46" fmla="*/ 275467 w 444"/>
              <a:gd name="T47" fmla="*/ 270053 h 578"/>
              <a:gd name="T48" fmla="*/ 287252 w 444"/>
              <a:gd name="T49" fmla="*/ 262226 h 578"/>
              <a:gd name="T50" fmla="*/ 297563 w 444"/>
              <a:gd name="T51" fmla="*/ 255181 h 578"/>
              <a:gd name="T52" fmla="*/ 310821 w 444"/>
              <a:gd name="T53" fmla="*/ 247353 h 578"/>
              <a:gd name="T54" fmla="*/ 321133 w 444"/>
              <a:gd name="T55" fmla="*/ 237960 h 578"/>
              <a:gd name="T56" fmla="*/ 332917 w 444"/>
              <a:gd name="T57" fmla="*/ 230132 h 578"/>
              <a:gd name="T58" fmla="*/ 344702 w 444"/>
              <a:gd name="T59" fmla="*/ 222305 h 578"/>
              <a:gd name="T60" fmla="*/ 356487 w 444"/>
              <a:gd name="T61" fmla="*/ 214477 h 578"/>
              <a:gd name="T62" fmla="*/ 366798 w 444"/>
              <a:gd name="T63" fmla="*/ 205084 h 578"/>
              <a:gd name="T64" fmla="*/ 378583 w 444"/>
              <a:gd name="T65" fmla="*/ 198039 h 578"/>
              <a:gd name="T66" fmla="*/ 390368 w 444"/>
              <a:gd name="T67" fmla="*/ 190211 h 578"/>
              <a:gd name="T68" fmla="*/ 402152 w 444"/>
              <a:gd name="T69" fmla="*/ 182384 h 578"/>
              <a:gd name="T70" fmla="*/ 412464 w 444"/>
              <a:gd name="T71" fmla="*/ 172991 h 578"/>
              <a:gd name="T72" fmla="*/ 424249 w 444"/>
              <a:gd name="T73" fmla="*/ 165163 h 578"/>
              <a:gd name="T74" fmla="*/ 436033 w 444"/>
              <a:gd name="T75" fmla="*/ 157335 h 578"/>
              <a:gd name="T76" fmla="*/ 447818 w 444"/>
              <a:gd name="T77" fmla="*/ 147942 h 578"/>
              <a:gd name="T78" fmla="*/ 459603 w 444"/>
              <a:gd name="T79" fmla="*/ 140897 h 578"/>
              <a:gd name="T80" fmla="*/ 471387 w 444"/>
              <a:gd name="T81" fmla="*/ 133070 h 578"/>
              <a:gd name="T82" fmla="*/ 483172 w 444"/>
              <a:gd name="T83" fmla="*/ 123677 h 578"/>
              <a:gd name="T84" fmla="*/ 493484 w 444"/>
              <a:gd name="T85" fmla="*/ 115849 h 578"/>
              <a:gd name="T86" fmla="*/ 505268 w 444"/>
              <a:gd name="T87" fmla="*/ 106456 h 578"/>
              <a:gd name="T88" fmla="*/ 517053 w 444"/>
              <a:gd name="T89" fmla="*/ 98628 h 578"/>
              <a:gd name="T90" fmla="*/ 528838 w 444"/>
              <a:gd name="T91" fmla="*/ 90800 h 578"/>
              <a:gd name="T92" fmla="*/ 539149 w 444"/>
              <a:gd name="T93" fmla="*/ 82190 h 578"/>
              <a:gd name="T94" fmla="*/ 552407 w 444"/>
              <a:gd name="T95" fmla="*/ 74362 h 578"/>
              <a:gd name="T96" fmla="*/ 562719 w 444"/>
              <a:gd name="T97" fmla="*/ 66535 h 578"/>
              <a:gd name="T98" fmla="*/ 574503 w 444"/>
              <a:gd name="T99" fmla="*/ 57142 h 578"/>
              <a:gd name="T100" fmla="*/ 584815 w 444"/>
              <a:gd name="T101" fmla="*/ 49314 h 578"/>
              <a:gd name="T102" fmla="*/ 598073 w 444"/>
              <a:gd name="T103" fmla="*/ 41486 h 578"/>
              <a:gd name="T104" fmla="*/ 608384 w 444"/>
              <a:gd name="T105" fmla="*/ 32876 h 578"/>
              <a:gd name="T106" fmla="*/ 620169 w 444"/>
              <a:gd name="T107" fmla="*/ 25048 h 578"/>
              <a:gd name="T108" fmla="*/ 630481 w 444"/>
              <a:gd name="T109" fmla="*/ 15655 h 578"/>
              <a:gd name="T110" fmla="*/ 643738 w 444"/>
              <a:gd name="T111" fmla="*/ 7828 h 578"/>
              <a:gd name="T112" fmla="*/ 654050 w 444"/>
              <a:gd name="T113" fmla="*/ 0 h 578"/>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444"/>
              <a:gd name="T172" fmla="*/ 0 h 578"/>
              <a:gd name="T173" fmla="*/ 444 w 444"/>
              <a:gd name="T174" fmla="*/ 578 h 578"/>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444" h="578">
                <a:moveTo>
                  <a:pt x="0" y="578"/>
                </a:moveTo>
                <a:lnTo>
                  <a:pt x="1" y="578"/>
                </a:lnTo>
                <a:lnTo>
                  <a:pt x="2" y="576"/>
                </a:lnTo>
                <a:lnTo>
                  <a:pt x="3" y="576"/>
                </a:lnTo>
                <a:lnTo>
                  <a:pt x="5" y="574"/>
                </a:lnTo>
                <a:lnTo>
                  <a:pt x="6" y="574"/>
                </a:lnTo>
                <a:lnTo>
                  <a:pt x="7" y="572"/>
                </a:lnTo>
                <a:lnTo>
                  <a:pt x="8" y="570"/>
                </a:lnTo>
                <a:lnTo>
                  <a:pt x="9" y="570"/>
                </a:lnTo>
                <a:lnTo>
                  <a:pt x="10" y="568"/>
                </a:lnTo>
                <a:lnTo>
                  <a:pt x="11" y="568"/>
                </a:lnTo>
                <a:lnTo>
                  <a:pt x="12" y="566"/>
                </a:lnTo>
                <a:lnTo>
                  <a:pt x="13" y="564"/>
                </a:lnTo>
                <a:lnTo>
                  <a:pt x="14" y="564"/>
                </a:lnTo>
                <a:lnTo>
                  <a:pt x="15" y="562"/>
                </a:lnTo>
                <a:lnTo>
                  <a:pt x="16" y="562"/>
                </a:lnTo>
                <a:lnTo>
                  <a:pt x="17" y="560"/>
                </a:lnTo>
                <a:lnTo>
                  <a:pt x="17" y="558"/>
                </a:lnTo>
                <a:lnTo>
                  <a:pt x="18" y="558"/>
                </a:lnTo>
                <a:lnTo>
                  <a:pt x="19" y="556"/>
                </a:lnTo>
                <a:lnTo>
                  <a:pt x="20" y="556"/>
                </a:lnTo>
                <a:lnTo>
                  <a:pt x="21" y="554"/>
                </a:lnTo>
                <a:lnTo>
                  <a:pt x="22" y="552"/>
                </a:lnTo>
                <a:lnTo>
                  <a:pt x="23" y="552"/>
                </a:lnTo>
                <a:lnTo>
                  <a:pt x="24" y="550"/>
                </a:lnTo>
                <a:lnTo>
                  <a:pt x="25" y="550"/>
                </a:lnTo>
                <a:lnTo>
                  <a:pt x="26" y="548"/>
                </a:lnTo>
                <a:lnTo>
                  <a:pt x="27" y="546"/>
                </a:lnTo>
                <a:lnTo>
                  <a:pt x="28" y="546"/>
                </a:lnTo>
                <a:lnTo>
                  <a:pt x="29" y="544"/>
                </a:lnTo>
                <a:lnTo>
                  <a:pt x="30" y="544"/>
                </a:lnTo>
                <a:lnTo>
                  <a:pt x="31" y="542"/>
                </a:lnTo>
                <a:lnTo>
                  <a:pt x="32" y="540"/>
                </a:lnTo>
                <a:lnTo>
                  <a:pt x="34" y="540"/>
                </a:lnTo>
                <a:lnTo>
                  <a:pt x="34" y="539"/>
                </a:lnTo>
                <a:lnTo>
                  <a:pt x="35" y="539"/>
                </a:lnTo>
                <a:lnTo>
                  <a:pt x="36" y="537"/>
                </a:lnTo>
                <a:lnTo>
                  <a:pt x="37" y="535"/>
                </a:lnTo>
                <a:lnTo>
                  <a:pt x="38" y="535"/>
                </a:lnTo>
                <a:lnTo>
                  <a:pt x="39" y="533"/>
                </a:lnTo>
                <a:lnTo>
                  <a:pt x="40" y="533"/>
                </a:lnTo>
                <a:lnTo>
                  <a:pt x="41" y="531"/>
                </a:lnTo>
                <a:lnTo>
                  <a:pt x="42" y="529"/>
                </a:lnTo>
                <a:lnTo>
                  <a:pt x="43" y="529"/>
                </a:lnTo>
                <a:lnTo>
                  <a:pt x="44" y="527"/>
                </a:lnTo>
                <a:lnTo>
                  <a:pt x="45" y="527"/>
                </a:lnTo>
                <a:lnTo>
                  <a:pt x="46" y="525"/>
                </a:lnTo>
                <a:lnTo>
                  <a:pt x="47" y="523"/>
                </a:lnTo>
                <a:lnTo>
                  <a:pt x="48" y="523"/>
                </a:lnTo>
                <a:lnTo>
                  <a:pt x="49" y="521"/>
                </a:lnTo>
                <a:lnTo>
                  <a:pt x="50" y="521"/>
                </a:lnTo>
                <a:lnTo>
                  <a:pt x="50" y="519"/>
                </a:lnTo>
                <a:lnTo>
                  <a:pt x="51" y="517"/>
                </a:lnTo>
                <a:lnTo>
                  <a:pt x="52" y="517"/>
                </a:lnTo>
                <a:lnTo>
                  <a:pt x="53" y="515"/>
                </a:lnTo>
                <a:lnTo>
                  <a:pt x="54" y="515"/>
                </a:lnTo>
                <a:lnTo>
                  <a:pt x="55" y="513"/>
                </a:lnTo>
                <a:lnTo>
                  <a:pt x="56" y="511"/>
                </a:lnTo>
                <a:lnTo>
                  <a:pt x="57" y="511"/>
                </a:lnTo>
                <a:lnTo>
                  <a:pt x="58" y="509"/>
                </a:lnTo>
                <a:lnTo>
                  <a:pt x="59" y="507"/>
                </a:lnTo>
                <a:lnTo>
                  <a:pt x="60" y="507"/>
                </a:lnTo>
                <a:lnTo>
                  <a:pt x="62" y="505"/>
                </a:lnTo>
                <a:lnTo>
                  <a:pt x="63" y="505"/>
                </a:lnTo>
                <a:lnTo>
                  <a:pt x="64" y="503"/>
                </a:lnTo>
                <a:lnTo>
                  <a:pt x="65" y="501"/>
                </a:lnTo>
                <a:lnTo>
                  <a:pt x="66" y="501"/>
                </a:lnTo>
                <a:lnTo>
                  <a:pt x="66" y="499"/>
                </a:lnTo>
                <a:lnTo>
                  <a:pt x="67" y="499"/>
                </a:lnTo>
                <a:lnTo>
                  <a:pt x="68" y="497"/>
                </a:lnTo>
                <a:lnTo>
                  <a:pt x="69" y="495"/>
                </a:lnTo>
                <a:lnTo>
                  <a:pt x="70" y="495"/>
                </a:lnTo>
                <a:lnTo>
                  <a:pt x="71" y="493"/>
                </a:lnTo>
                <a:lnTo>
                  <a:pt x="72" y="493"/>
                </a:lnTo>
                <a:lnTo>
                  <a:pt x="73" y="491"/>
                </a:lnTo>
                <a:lnTo>
                  <a:pt x="74" y="489"/>
                </a:lnTo>
                <a:lnTo>
                  <a:pt x="75" y="489"/>
                </a:lnTo>
                <a:lnTo>
                  <a:pt x="76" y="487"/>
                </a:lnTo>
                <a:lnTo>
                  <a:pt x="77" y="485"/>
                </a:lnTo>
                <a:lnTo>
                  <a:pt x="78" y="485"/>
                </a:lnTo>
                <a:lnTo>
                  <a:pt x="79" y="483"/>
                </a:lnTo>
                <a:lnTo>
                  <a:pt x="80" y="483"/>
                </a:lnTo>
                <a:lnTo>
                  <a:pt x="81" y="481"/>
                </a:lnTo>
                <a:lnTo>
                  <a:pt x="82" y="479"/>
                </a:lnTo>
                <a:lnTo>
                  <a:pt x="83" y="477"/>
                </a:lnTo>
                <a:lnTo>
                  <a:pt x="84" y="477"/>
                </a:lnTo>
                <a:lnTo>
                  <a:pt x="85" y="475"/>
                </a:lnTo>
                <a:lnTo>
                  <a:pt x="86" y="473"/>
                </a:lnTo>
                <a:lnTo>
                  <a:pt x="87" y="473"/>
                </a:lnTo>
                <a:lnTo>
                  <a:pt x="88" y="471"/>
                </a:lnTo>
                <a:lnTo>
                  <a:pt x="89" y="469"/>
                </a:lnTo>
                <a:lnTo>
                  <a:pt x="91" y="469"/>
                </a:lnTo>
                <a:lnTo>
                  <a:pt x="92" y="468"/>
                </a:lnTo>
                <a:lnTo>
                  <a:pt x="93" y="468"/>
                </a:lnTo>
                <a:lnTo>
                  <a:pt x="94" y="466"/>
                </a:lnTo>
                <a:lnTo>
                  <a:pt x="95" y="464"/>
                </a:lnTo>
                <a:lnTo>
                  <a:pt x="96" y="464"/>
                </a:lnTo>
                <a:lnTo>
                  <a:pt x="97" y="462"/>
                </a:lnTo>
                <a:lnTo>
                  <a:pt x="98" y="462"/>
                </a:lnTo>
                <a:lnTo>
                  <a:pt x="99" y="460"/>
                </a:lnTo>
                <a:lnTo>
                  <a:pt x="99" y="458"/>
                </a:lnTo>
                <a:lnTo>
                  <a:pt x="100" y="458"/>
                </a:lnTo>
                <a:lnTo>
                  <a:pt x="101" y="456"/>
                </a:lnTo>
                <a:lnTo>
                  <a:pt x="102" y="454"/>
                </a:lnTo>
                <a:lnTo>
                  <a:pt x="103" y="454"/>
                </a:lnTo>
                <a:lnTo>
                  <a:pt x="104" y="452"/>
                </a:lnTo>
                <a:lnTo>
                  <a:pt x="105" y="452"/>
                </a:lnTo>
                <a:lnTo>
                  <a:pt x="106" y="450"/>
                </a:lnTo>
                <a:lnTo>
                  <a:pt x="107" y="448"/>
                </a:lnTo>
                <a:lnTo>
                  <a:pt x="108" y="448"/>
                </a:lnTo>
                <a:lnTo>
                  <a:pt x="109" y="446"/>
                </a:lnTo>
                <a:lnTo>
                  <a:pt x="110" y="444"/>
                </a:lnTo>
                <a:lnTo>
                  <a:pt x="111" y="444"/>
                </a:lnTo>
                <a:lnTo>
                  <a:pt x="112" y="442"/>
                </a:lnTo>
                <a:lnTo>
                  <a:pt x="113" y="442"/>
                </a:lnTo>
                <a:lnTo>
                  <a:pt x="114" y="440"/>
                </a:lnTo>
                <a:lnTo>
                  <a:pt x="115" y="438"/>
                </a:lnTo>
                <a:lnTo>
                  <a:pt x="116" y="436"/>
                </a:lnTo>
                <a:lnTo>
                  <a:pt x="117" y="434"/>
                </a:lnTo>
                <a:lnTo>
                  <a:pt x="119" y="434"/>
                </a:lnTo>
                <a:lnTo>
                  <a:pt x="120" y="432"/>
                </a:lnTo>
                <a:lnTo>
                  <a:pt x="121" y="432"/>
                </a:lnTo>
                <a:lnTo>
                  <a:pt x="122" y="430"/>
                </a:lnTo>
                <a:lnTo>
                  <a:pt x="123" y="428"/>
                </a:lnTo>
                <a:lnTo>
                  <a:pt x="124" y="428"/>
                </a:lnTo>
                <a:lnTo>
                  <a:pt x="125" y="426"/>
                </a:lnTo>
                <a:lnTo>
                  <a:pt x="126" y="424"/>
                </a:lnTo>
                <a:lnTo>
                  <a:pt x="127" y="424"/>
                </a:lnTo>
                <a:lnTo>
                  <a:pt x="128" y="422"/>
                </a:lnTo>
                <a:lnTo>
                  <a:pt x="129" y="422"/>
                </a:lnTo>
                <a:lnTo>
                  <a:pt x="130" y="420"/>
                </a:lnTo>
                <a:lnTo>
                  <a:pt x="131" y="418"/>
                </a:lnTo>
                <a:lnTo>
                  <a:pt x="132" y="418"/>
                </a:lnTo>
                <a:lnTo>
                  <a:pt x="132" y="416"/>
                </a:lnTo>
                <a:lnTo>
                  <a:pt x="133" y="414"/>
                </a:lnTo>
                <a:lnTo>
                  <a:pt x="134" y="414"/>
                </a:lnTo>
                <a:lnTo>
                  <a:pt x="135" y="412"/>
                </a:lnTo>
                <a:lnTo>
                  <a:pt x="136" y="412"/>
                </a:lnTo>
                <a:lnTo>
                  <a:pt x="137" y="410"/>
                </a:lnTo>
                <a:lnTo>
                  <a:pt x="138" y="408"/>
                </a:lnTo>
                <a:lnTo>
                  <a:pt x="139" y="408"/>
                </a:lnTo>
                <a:lnTo>
                  <a:pt x="140" y="406"/>
                </a:lnTo>
                <a:lnTo>
                  <a:pt x="141" y="404"/>
                </a:lnTo>
                <a:lnTo>
                  <a:pt x="142" y="404"/>
                </a:lnTo>
                <a:lnTo>
                  <a:pt x="143" y="402"/>
                </a:lnTo>
                <a:lnTo>
                  <a:pt x="144" y="400"/>
                </a:lnTo>
                <a:lnTo>
                  <a:pt x="145" y="400"/>
                </a:lnTo>
                <a:lnTo>
                  <a:pt x="147" y="398"/>
                </a:lnTo>
                <a:lnTo>
                  <a:pt x="148" y="398"/>
                </a:lnTo>
                <a:lnTo>
                  <a:pt x="149" y="397"/>
                </a:lnTo>
                <a:lnTo>
                  <a:pt x="149" y="395"/>
                </a:lnTo>
                <a:lnTo>
                  <a:pt x="150" y="395"/>
                </a:lnTo>
                <a:lnTo>
                  <a:pt x="151" y="393"/>
                </a:lnTo>
                <a:lnTo>
                  <a:pt x="152" y="391"/>
                </a:lnTo>
                <a:lnTo>
                  <a:pt x="153" y="391"/>
                </a:lnTo>
                <a:lnTo>
                  <a:pt x="154" y="389"/>
                </a:lnTo>
                <a:lnTo>
                  <a:pt x="155" y="387"/>
                </a:lnTo>
                <a:lnTo>
                  <a:pt x="156" y="387"/>
                </a:lnTo>
                <a:lnTo>
                  <a:pt x="157" y="385"/>
                </a:lnTo>
                <a:lnTo>
                  <a:pt x="158" y="385"/>
                </a:lnTo>
                <a:lnTo>
                  <a:pt x="159" y="383"/>
                </a:lnTo>
                <a:lnTo>
                  <a:pt x="160" y="381"/>
                </a:lnTo>
                <a:lnTo>
                  <a:pt x="161" y="381"/>
                </a:lnTo>
                <a:lnTo>
                  <a:pt x="162" y="379"/>
                </a:lnTo>
                <a:lnTo>
                  <a:pt x="163" y="377"/>
                </a:lnTo>
                <a:lnTo>
                  <a:pt x="164" y="377"/>
                </a:lnTo>
                <a:lnTo>
                  <a:pt x="164" y="375"/>
                </a:lnTo>
                <a:lnTo>
                  <a:pt x="165" y="373"/>
                </a:lnTo>
                <a:lnTo>
                  <a:pt x="166" y="373"/>
                </a:lnTo>
                <a:lnTo>
                  <a:pt x="167" y="371"/>
                </a:lnTo>
                <a:lnTo>
                  <a:pt x="168" y="369"/>
                </a:lnTo>
                <a:lnTo>
                  <a:pt x="169" y="369"/>
                </a:lnTo>
                <a:lnTo>
                  <a:pt x="170" y="367"/>
                </a:lnTo>
                <a:lnTo>
                  <a:pt x="171" y="367"/>
                </a:lnTo>
                <a:lnTo>
                  <a:pt x="172" y="365"/>
                </a:lnTo>
                <a:lnTo>
                  <a:pt x="173" y="363"/>
                </a:lnTo>
                <a:lnTo>
                  <a:pt x="174" y="363"/>
                </a:lnTo>
                <a:lnTo>
                  <a:pt x="176" y="361"/>
                </a:lnTo>
                <a:lnTo>
                  <a:pt x="177" y="359"/>
                </a:lnTo>
                <a:lnTo>
                  <a:pt x="178" y="359"/>
                </a:lnTo>
                <a:lnTo>
                  <a:pt x="179" y="357"/>
                </a:lnTo>
                <a:lnTo>
                  <a:pt x="180" y="355"/>
                </a:lnTo>
                <a:lnTo>
                  <a:pt x="181" y="355"/>
                </a:lnTo>
                <a:lnTo>
                  <a:pt x="181" y="353"/>
                </a:lnTo>
                <a:lnTo>
                  <a:pt x="182" y="351"/>
                </a:lnTo>
                <a:lnTo>
                  <a:pt x="183" y="351"/>
                </a:lnTo>
                <a:lnTo>
                  <a:pt x="184" y="349"/>
                </a:lnTo>
                <a:lnTo>
                  <a:pt x="185" y="349"/>
                </a:lnTo>
                <a:lnTo>
                  <a:pt x="186" y="347"/>
                </a:lnTo>
                <a:lnTo>
                  <a:pt x="187" y="345"/>
                </a:lnTo>
                <a:lnTo>
                  <a:pt x="188" y="345"/>
                </a:lnTo>
                <a:lnTo>
                  <a:pt x="189" y="343"/>
                </a:lnTo>
                <a:lnTo>
                  <a:pt x="190" y="341"/>
                </a:lnTo>
                <a:lnTo>
                  <a:pt x="191" y="341"/>
                </a:lnTo>
                <a:lnTo>
                  <a:pt x="192" y="339"/>
                </a:lnTo>
                <a:lnTo>
                  <a:pt x="193" y="337"/>
                </a:lnTo>
                <a:lnTo>
                  <a:pt x="194" y="337"/>
                </a:lnTo>
                <a:lnTo>
                  <a:pt x="195" y="335"/>
                </a:lnTo>
                <a:lnTo>
                  <a:pt x="196" y="333"/>
                </a:lnTo>
                <a:lnTo>
                  <a:pt x="197" y="333"/>
                </a:lnTo>
                <a:lnTo>
                  <a:pt x="197" y="331"/>
                </a:lnTo>
                <a:lnTo>
                  <a:pt x="198" y="329"/>
                </a:lnTo>
                <a:lnTo>
                  <a:pt x="199" y="329"/>
                </a:lnTo>
                <a:lnTo>
                  <a:pt x="200" y="327"/>
                </a:lnTo>
                <a:lnTo>
                  <a:pt x="201" y="327"/>
                </a:lnTo>
                <a:lnTo>
                  <a:pt x="202" y="326"/>
                </a:lnTo>
                <a:lnTo>
                  <a:pt x="204" y="324"/>
                </a:lnTo>
                <a:lnTo>
                  <a:pt x="205" y="324"/>
                </a:lnTo>
                <a:lnTo>
                  <a:pt x="206" y="322"/>
                </a:lnTo>
                <a:lnTo>
                  <a:pt x="207" y="320"/>
                </a:lnTo>
                <a:lnTo>
                  <a:pt x="208" y="320"/>
                </a:lnTo>
                <a:lnTo>
                  <a:pt x="209" y="318"/>
                </a:lnTo>
                <a:lnTo>
                  <a:pt x="210" y="316"/>
                </a:lnTo>
                <a:lnTo>
                  <a:pt x="211" y="316"/>
                </a:lnTo>
                <a:lnTo>
                  <a:pt x="212" y="314"/>
                </a:lnTo>
                <a:lnTo>
                  <a:pt x="213" y="312"/>
                </a:lnTo>
                <a:lnTo>
                  <a:pt x="214" y="312"/>
                </a:lnTo>
                <a:lnTo>
                  <a:pt x="214" y="310"/>
                </a:lnTo>
                <a:lnTo>
                  <a:pt x="215" y="308"/>
                </a:lnTo>
                <a:lnTo>
                  <a:pt x="216" y="308"/>
                </a:lnTo>
                <a:lnTo>
                  <a:pt x="217" y="306"/>
                </a:lnTo>
                <a:lnTo>
                  <a:pt x="218" y="304"/>
                </a:lnTo>
                <a:lnTo>
                  <a:pt x="219" y="304"/>
                </a:lnTo>
                <a:lnTo>
                  <a:pt x="220" y="302"/>
                </a:lnTo>
                <a:lnTo>
                  <a:pt x="221" y="302"/>
                </a:lnTo>
                <a:lnTo>
                  <a:pt x="222" y="300"/>
                </a:lnTo>
                <a:lnTo>
                  <a:pt x="223" y="298"/>
                </a:lnTo>
                <a:lnTo>
                  <a:pt x="224" y="298"/>
                </a:lnTo>
                <a:lnTo>
                  <a:pt x="225" y="296"/>
                </a:lnTo>
                <a:lnTo>
                  <a:pt x="226" y="294"/>
                </a:lnTo>
                <a:lnTo>
                  <a:pt x="227" y="294"/>
                </a:lnTo>
                <a:lnTo>
                  <a:pt x="228" y="292"/>
                </a:lnTo>
                <a:lnTo>
                  <a:pt x="229" y="290"/>
                </a:lnTo>
                <a:lnTo>
                  <a:pt x="230" y="290"/>
                </a:lnTo>
                <a:lnTo>
                  <a:pt x="230" y="288"/>
                </a:lnTo>
                <a:lnTo>
                  <a:pt x="231" y="286"/>
                </a:lnTo>
                <a:lnTo>
                  <a:pt x="233" y="286"/>
                </a:lnTo>
                <a:lnTo>
                  <a:pt x="234" y="284"/>
                </a:lnTo>
                <a:lnTo>
                  <a:pt x="235" y="282"/>
                </a:lnTo>
                <a:lnTo>
                  <a:pt x="236" y="282"/>
                </a:lnTo>
                <a:lnTo>
                  <a:pt x="237" y="280"/>
                </a:lnTo>
                <a:lnTo>
                  <a:pt x="238" y="278"/>
                </a:lnTo>
                <a:lnTo>
                  <a:pt x="239" y="278"/>
                </a:lnTo>
                <a:lnTo>
                  <a:pt x="240" y="276"/>
                </a:lnTo>
                <a:lnTo>
                  <a:pt x="241" y="274"/>
                </a:lnTo>
                <a:lnTo>
                  <a:pt x="242" y="274"/>
                </a:lnTo>
                <a:lnTo>
                  <a:pt x="243" y="272"/>
                </a:lnTo>
                <a:lnTo>
                  <a:pt x="244" y="270"/>
                </a:lnTo>
                <a:lnTo>
                  <a:pt x="245" y="270"/>
                </a:lnTo>
                <a:lnTo>
                  <a:pt x="246" y="268"/>
                </a:lnTo>
                <a:lnTo>
                  <a:pt x="246" y="266"/>
                </a:lnTo>
                <a:lnTo>
                  <a:pt x="247" y="266"/>
                </a:lnTo>
                <a:lnTo>
                  <a:pt x="248" y="264"/>
                </a:lnTo>
                <a:lnTo>
                  <a:pt x="249" y="262"/>
                </a:lnTo>
                <a:lnTo>
                  <a:pt x="250" y="262"/>
                </a:lnTo>
                <a:lnTo>
                  <a:pt x="251" y="260"/>
                </a:lnTo>
                <a:lnTo>
                  <a:pt x="252" y="258"/>
                </a:lnTo>
                <a:lnTo>
                  <a:pt x="253" y="258"/>
                </a:lnTo>
                <a:lnTo>
                  <a:pt x="254" y="256"/>
                </a:lnTo>
                <a:lnTo>
                  <a:pt x="255" y="255"/>
                </a:lnTo>
                <a:lnTo>
                  <a:pt x="256" y="255"/>
                </a:lnTo>
                <a:lnTo>
                  <a:pt x="257" y="253"/>
                </a:lnTo>
                <a:lnTo>
                  <a:pt x="258" y="251"/>
                </a:lnTo>
                <a:lnTo>
                  <a:pt x="259" y="251"/>
                </a:lnTo>
                <a:lnTo>
                  <a:pt x="261" y="249"/>
                </a:lnTo>
                <a:lnTo>
                  <a:pt x="262" y="247"/>
                </a:lnTo>
                <a:lnTo>
                  <a:pt x="263" y="247"/>
                </a:lnTo>
                <a:lnTo>
                  <a:pt x="263" y="245"/>
                </a:lnTo>
                <a:lnTo>
                  <a:pt x="264" y="245"/>
                </a:lnTo>
                <a:lnTo>
                  <a:pt x="265" y="243"/>
                </a:lnTo>
                <a:lnTo>
                  <a:pt x="266" y="241"/>
                </a:lnTo>
                <a:lnTo>
                  <a:pt x="267" y="241"/>
                </a:lnTo>
                <a:lnTo>
                  <a:pt x="268" y="239"/>
                </a:lnTo>
                <a:lnTo>
                  <a:pt x="269" y="237"/>
                </a:lnTo>
                <a:lnTo>
                  <a:pt x="270" y="237"/>
                </a:lnTo>
                <a:lnTo>
                  <a:pt x="271" y="235"/>
                </a:lnTo>
                <a:lnTo>
                  <a:pt x="272" y="233"/>
                </a:lnTo>
                <a:lnTo>
                  <a:pt x="273" y="233"/>
                </a:lnTo>
                <a:lnTo>
                  <a:pt x="274" y="231"/>
                </a:lnTo>
                <a:lnTo>
                  <a:pt x="275" y="229"/>
                </a:lnTo>
                <a:lnTo>
                  <a:pt x="276" y="229"/>
                </a:lnTo>
                <a:lnTo>
                  <a:pt x="277" y="227"/>
                </a:lnTo>
                <a:lnTo>
                  <a:pt x="278" y="225"/>
                </a:lnTo>
                <a:lnTo>
                  <a:pt x="279" y="225"/>
                </a:lnTo>
                <a:lnTo>
                  <a:pt x="279" y="223"/>
                </a:lnTo>
                <a:lnTo>
                  <a:pt x="280" y="221"/>
                </a:lnTo>
                <a:lnTo>
                  <a:pt x="281" y="221"/>
                </a:lnTo>
                <a:lnTo>
                  <a:pt x="282" y="219"/>
                </a:lnTo>
                <a:lnTo>
                  <a:pt x="283" y="217"/>
                </a:lnTo>
                <a:lnTo>
                  <a:pt x="284" y="217"/>
                </a:lnTo>
                <a:lnTo>
                  <a:pt x="285" y="215"/>
                </a:lnTo>
                <a:lnTo>
                  <a:pt x="286" y="213"/>
                </a:lnTo>
                <a:lnTo>
                  <a:pt x="287" y="213"/>
                </a:lnTo>
                <a:lnTo>
                  <a:pt x="288" y="211"/>
                </a:lnTo>
                <a:lnTo>
                  <a:pt x="290" y="209"/>
                </a:lnTo>
                <a:lnTo>
                  <a:pt x="291" y="209"/>
                </a:lnTo>
                <a:lnTo>
                  <a:pt x="292" y="207"/>
                </a:lnTo>
                <a:lnTo>
                  <a:pt x="293" y="205"/>
                </a:lnTo>
                <a:lnTo>
                  <a:pt x="294" y="205"/>
                </a:lnTo>
                <a:lnTo>
                  <a:pt x="295" y="203"/>
                </a:lnTo>
                <a:lnTo>
                  <a:pt x="296" y="201"/>
                </a:lnTo>
                <a:lnTo>
                  <a:pt x="297" y="199"/>
                </a:lnTo>
                <a:lnTo>
                  <a:pt x="298" y="197"/>
                </a:lnTo>
                <a:lnTo>
                  <a:pt x="299" y="197"/>
                </a:lnTo>
                <a:lnTo>
                  <a:pt x="300" y="195"/>
                </a:lnTo>
                <a:lnTo>
                  <a:pt x="301" y="193"/>
                </a:lnTo>
                <a:lnTo>
                  <a:pt x="302" y="193"/>
                </a:lnTo>
                <a:lnTo>
                  <a:pt x="303" y="191"/>
                </a:lnTo>
                <a:lnTo>
                  <a:pt x="304" y="189"/>
                </a:lnTo>
                <a:lnTo>
                  <a:pt x="305" y="189"/>
                </a:lnTo>
                <a:lnTo>
                  <a:pt x="306" y="187"/>
                </a:lnTo>
                <a:lnTo>
                  <a:pt x="307" y="186"/>
                </a:lnTo>
                <a:lnTo>
                  <a:pt x="308" y="186"/>
                </a:lnTo>
                <a:lnTo>
                  <a:pt x="309" y="184"/>
                </a:lnTo>
                <a:lnTo>
                  <a:pt x="310" y="182"/>
                </a:lnTo>
                <a:lnTo>
                  <a:pt x="311" y="182"/>
                </a:lnTo>
                <a:lnTo>
                  <a:pt x="312" y="180"/>
                </a:lnTo>
                <a:lnTo>
                  <a:pt x="312" y="178"/>
                </a:lnTo>
                <a:lnTo>
                  <a:pt x="313" y="178"/>
                </a:lnTo>
                <a:lnTo>
                  <a:pt x="314" y="176"/>
                </a:lnTo>
                <a:lnTo>
                  <a:pt x="315" y="174"/>
                </a:lnTo>
                <a:lnTo>
                  <a:pt x="316" y="174"/>
                </a:lnTo>
                <a:lnTo>
                  <a:pt x="318" y="172"/>
                </a:lnTo>
                <a:lnTo>
                  <a:pt x="319" y="170"/>
                </a:lnTo>
                <a:lnTo>
                  <a:pt x="320" y="170"/>
                </a:lnTo>
                <a:lnTo>
                  <a:pt x="321" y="168"/>
                </a:lnTo>
                <a:lnTo>
                  <a:pt x="322" y="166"/>
                </a:lnTo>
                <a:lnTo>
                  <a:pt x="323" y="166"/>
                </a:lnTo>
                <a:lnTo>
                  <a:pt x="324" y="164"/>
                </a:lnTo>
                <a:lnTo>
                  <a:pt x="325" y="162"/>
                </a:lnTo>
                <a:lnTo>
                  <a:pt x="326" y="162"/>
                </a:lnTo>
                <a:lnTo>
                  <a:pt x="327" y="160"/>
                </a:lnTo>
                <a:lnTo>
                  <a:pt x="328" y="158"/>
                </a:lnTo>
                <a:lnTo>
                  <a:pt x="328" y="156"/>
                </a:lnTo>
                <a:lnTo>
                  <a:pt x="329" y="156"/>
                </a:lnTo>
                <a:lnTo>
                  <a:pt x="330" y="154"/>
                </a:lnTo>
                <a:lnTo>
                  <a:pt x="331" y="152"/>
                </a:lnTo>
                <a:lnTo>
                  <a:pt x="332" y="152"/>
                </a:lnTo>
                <a:lnTo>
                  <a:pt x="333" y="150"/>
                </a:lnTo>
                <a:lnTo>
                  <a:pt x="334" y="148"/>
                </a:lnTo>
                <a:lnTo>
                  <a:pt x="335" y="148"/>
                </a:lnTo>
                <a:lnTo>
                  <a:pt x="336" y="146"/>
                </a:lnTo>
                <a:lnTo>
                  <a:pt x="337" y="144"/>
                </a:lnTo>
                <a:lnTo>
                  <a:pt x="338" y="144"/>
                </a:lnTo>
                <a:lnTo>
                  <a:pt x="339" y="142"/>
                </a:lnTo>
                <a:lnTo>
                  <a:pt x="340" y="140"/>
                </a:lnTo>
                <a:lnTo>
                  <a:pt x="341" y="140"/>
                </a:lnTo>
                <a:lnTo>
                  <a:pt x="342" y="138"/>
                </a:lnTo>
                <a:lnTo>
                  <a:pt x="343" y="136"/>
                </a:lnTo>
                <a:lnTo>
                  <a:pt x="344" y="136"/>
                </a:lnTo>
                <a:lnTo>
                  <a:pt x="344" y="134"/>
                </a:lnTo>
                <a:lnTo>
                  <a:pt x="345" y="132"/>
                </a:lnTo>
                <a:lnTo>
                  <a:pt x="347" y="132"/>
                </a:lnTo>
                <a:lnTo>
                  <a:pt x="348" y="130"/>
                </a:lnTo>
                <a:lnTo>
                  <a:pt x="349" y="128"/>
                </a:lnTo>
                <a:lnTo>
                  <a:pt x="350" y="128"/>
                </a:lnTo>
                <a:lnTo>
                  <a:pt x="351" y="126"/>
                </a:lnTo>
                <a:lnTo>
                  <a:pt x="352" y="124"/>
                </a:lnTo>
                <a:lnTo>
                  <a:pt x="353" y="124"/>
                </a:lnTo>
                <a:lnTo>
                  <a:pt x="354" y="122"/>
                </a:lnTo>
                <a:lnTo>
                  <a:pt x="355" y="120"/>
                </a:lnTo>
                <a:lnTo>
                  <a:pt x="356" y="120"/>
                </a:lnTo>
                <a:lnTo>
                  <a:pt x="357" y="118"/>
                </a:lnTo>
                <a:lnTo>
                  <a:pt x="358" y="116"/>
                </a:lnTo>
                <a:lnTo>
                  <a:pt x="359" y="116"/>
                </a:lnTo>
                <a:lnTo>
                  <a:pt x="360" y="115"/>
                </a:lnTo>
                <a:lnTo>
                  <a:pt x="361" y="113"/>
                </a:lnTo>
                <a:lnTo>
                  <a:pt x="362" y="111"/>
                </a:lnTo>
                <a:lnTo>
                  <a:pt x="363" y="109"/>
                </a:lnTo>
                <a:lnTo>
                  <a:pt x="364" y="109"/>
                </a:lnTo>
                <a:lnTo>
                  <a:pt x="365" y="107"/>
                </a:lnTo>
                <a:lnTo>
                  <a:pt x="366" y="105"/>
                </a:lnTo>
                <a:lnTo>
                  <a:pt x="367" y="105"/>
                </a:lnTo>
                <a:lnTo>
                  <a:pt x="368" y="103"/>
                </a:lnTo>
                <a:lnTo>
                  <a:pt x="369" y="101"/>
                </a:lnTo>
                <a:lnTo>
                  <a:pt x="370" y="101"/>
                </a:lnTo>
                <a:lnTo>
                  <a:pt x="371" y="99"/>
                </a:lnTo>
                <a:lnTo>
                  <a:pt x="372" y="97"/>
                </a:lnTo>
                <a:lnTo>
                  <a:pt x="373" y="97"/>
                </a:lnTo>
                <a:lnTo>
                  <a:pt x="375" y="95"/>
                </a:lnTo>
                <a:lnTo>
                  <a:pt x="376" y="93"/>
                </a:lnTo>
                <a:lnTo>
                  <a:pt x="377" y="93"/>
                </a:lnTo>
                <a:lnTo>
                  <a:pt x="378" y="91"/>
                </a:lnTo>
                <a:lnTo>
                  <a:pt x="378" y="89"/>
                </a:lnTo>
                <a:lnTo>
                  <a:pt x="379" y="89"/>
                </a:lnTo>
                <a:lnTo>
                  <a:pt x="380" y="87"/>
                </a:lnTo>
                <a:lnTo>
                  <a:pt x="381" y="85"/>
                </a:lnTo>
                <a:lnTo>
                  <a:pt x="382" y="85"/>
                </a:lnTo>
                <a:lnTo>
                  <a:pt x="383" y="83"/>
                </a:lnTo>
                <a:lnTo>
                  <a:pt x="384" y="81"/>
                </a:lnTo>
                <a:lnTo>
                  <a:pt x="385" y="81"/>
                </a:lnTo>
                <a:lnTo>
                  <a:pt x="386" y="79"/>
                </a:lnTo>
                <a:lnTo>
                  <a:pt x="387" y="77"/>
                </a:lnTo>
                <a:lnTo>
                  <a:pt x="388" y="77"/>
                </a:lnTo>
                <a:lnTo>
                  <a:pt x="389" y="75"/>
                </a:lnTo>
                <a:lnTo>
                  <a:pt x="390" y="73"/>
                </a:lnTo>
                <a:lnTo>
                  <a:pt x="391" y="73"/>
                </a:lnTo>
                <a:lnTo>
                  <a:pt x="392" y="71"/>
                </a:lnTo>
                <a:lnTo>
                  <a:pt x="393" y="69"/>
                </a:lnTo>
                <a:lnTo>
                  <a:pt x="394" y="69"/>
                </a:lnTo>
                <a:lnTo>
                  <a:pt x="394" y="67"/>
                </a:lnTo>
                <a:lnTo>
                  <a:pt x="395" y="65"/>
                </a:lnTo>
                <a:lnTo>
                  <a:pt x="396" y="65"/>
                </a:lnTo>
                <a:lnTo>
                  <a:pt x="397" y="63"/>
                </a:lnTo>
                <a:lnTo>
                  <a:pt x="398" y="61"/>
                </a:lnTo>
                <a:lnTo>
                  <a:pt x="399" y="61"/>
                </a:lnTo>
                <a:lnTo>
                  <a:pt x="400" y="59"/>
                </a:lnTo>
                <a:lnTo>
                  <a:pt x="401" y="57"/>
                </a:lnTo>
                <a:lnTo>
                  <a:pt x="402" y="57"/>
                </a:lnTo>
                <a:lnTo>
                  <a:pt x="404" y="55"/>
                </a:lnTo>
                <a:lnTo>
                  <a:pt x="405" y="53"/>
                </a:lnTo>
                <a:lnTo>
                  <a:pt x="406" y="53"/>
                </a:lnTo>
                <a:lnTo>
                  <a:pt x="407" y="51"/>
                </a:lnTo>
                <a:lnTo>
                  <a:pt x="408" y="49"/>
                </a:lnTo>
                <a:lnTo>
                  <a:pt x="409" y="49"/>
                </a:lnTo>
                <a:lnTo>
                  <a:pt x="410" y="47"/>
                </a:lnTo>
                <a:lnTo>
                  <a:pt x="410" y="45"/>
                </a:lnTo>
                <a:lnTo>
                  <a:pt x="411" y="44"/>
                </a:lnTo>
                <a:lnTo>
                  <a:pt x="412" y="44"/>
                </a:lnTo>
                <a:lnTo>
                  <a:pt x="413" y="42"/>
                </a:lnTo>
                <a:lnTo>
                  <a:pt x="414" y="40"/>
                </a:lnTo>
                <a:lnTo>
                  <a:pt x="415" y="40"/>
                </a:lnTo>
                <a:lnTo>
                  <a:pt x="416" y="38"/>
                </a:lnTo>
                <a:lnTo>
                  <a:pt x="417" y="36"/>
                </a:lnTo>
                <a:lnTo>
                  <a:pt x="418" y="36"/>
                </a:lnTo>
                <a:lnTo>
                  <a:pt x="419" y="34"/>
                </a:lnTo>
                <a:lnTo>
                  <a:pt x="420" y="32"/>
                </a:lnTo>
                <a:lnTo>
                  <a:pt x="421" y="32"/>
                </a:lnTo>
                <a:lnTo>
                  <a:pt x="422" y="30"/>
                </a:lnTo>
                <a:lnTo>
                  <a:pt x="423" y="28"/>
                </a:lnTo>
                <a:lnTo>
                  <a:pt x="424" y="28"/>
                </a:lnTo>
                <a:lnTo>
                  <a:pt x="425" y="26"/>
                </a:lnTo>
                <a:lnTo>
                  <a:pt x="426" y="24"/>
                </a:lnTo>
                <a:lnTo>
                  <a:pt x="427" y="22"/>
                </a:lnTo>
                <a:lnTo>
                  <a:pt x="428" y="20"/>
                </a:lnTo>
                <a:lnTo>
                  <a:pt x="429" y="20"/>
                </a:lnTo>
                <a:lnTo>
                  <a:pt x="430" y="18"/>
                </a:lnTo>
                <a:lnTo>
                  <a:pt x="432" y="16"/>
                </a:lnTo>
                <a:lnTo>
                  <a:pt x="433" y="16"/>
                </a:lnTo>
                <a:lnTo>
                  <a:pt x="434" y="14"/>
                </a:lnTo>
                <a:lnTo>
                  <a:pt x="435" y="12"/>
                </a:lnTo>
                <a:lnTo>
                  <a:pt x="436" y="12"/>
                </a:lnTo>
                <a:lnTo>
                  <a:pt x="437" y="10"/>
                </a:lnTo>
                <a:lnTo>
                  <a:pt x="438" y="8"/>
                </a:lnTo>
                <a:lnTo>
                  <a:pt x="439" y="8"/>
                </a:lnTo>
                <a:lnTo>
                  <a:pt x="440" y="6"/>
                </a:lnTo>
                <a:lnTo>
                  <a:pt x="441" y="4"/>
                </a:lnTo>
                <a:lnTo>
                  <a:pt x="442" y="4"/>
                </a:lnTo>
                <a:lnTo>
                  <a:pt x="443" y="2"/>
                </a:lnTo>
                <a:lnTo>
                  <a:pt x="443" y="0"/>
                </a:lnTo>
                <a:lnTo>
                  <a:pt x="444" y="0"/>
                </a:lnTo>
              </a:path>
            </a:pathLst>
          </a:custGeom>
          <a:noFill/>
          <a:ln w="38100" cmpd="sng">
            <a:solidFill>
              <a:srgbClr val="000066"/>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fr-CA"/>
          </a:p>
        </p:txBody>
      </p:sp>
      <p:sp>
        <p:nvSpPr>
          <p:cNvPr id="4453" name="Line 557">
            <a:extLst>
              <a:ext uri="{FF2B5EF4-FFF2-40B4-BE49-F238E27FC236}">
                <a16:creationId xmlns:a16="http://schemas.microsoft.com/office/drawing/2014/main" id="{2CFBDB3F-668D-40C2-838B-788ED7DF4E2F}"/>
              </a:ext>
            </a:extLst>
          </p:cNvPr>
          <p:cNvSpPr>
            <a:spLocks noChangeShapeType="1"/>
          </p:cNvSpPr>
          <p:nvPr/>
        </p:nvSpPr>
        <p:spPr bwMode="auto">
          <a:xfrm flipV="1">
            <a:off x="5308600" y="1236663"/>
            <a:ext cx="0" cy="4457700"/>
          </a:xfrm>
          <a:prstGeom prst="line">
            <a:avLst/>
          </a:prstGeom>
          <a:noFill/>
          <a:ln w="12700">
            <a:solidFill>
              <a:srgbClr val="3399FF"/>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fr-CA"/>
          </a:p>
        </p:txBody>
      </p:sp>
    </p:spTree>
  </p:cSld>
  <p:clrMapOvr>
    <a:masterClrMapping/>
  </p:clrMapOvr>
  <p:transition>
    <p:random/>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1714" name="Rectangle 2">
            <a:extLst>
              <a:ext uri="{FF2B5EF4-FFF2-40B4-BE49-F238E27FC236}">
                <a16:creationId xmlns:a16="http://schemas.microsoft.com/office/drawing/2014/main" id="{B3199758-6645-6A98-39C9-FD85AE81678D}"/>
              </a:ext>
            </a:extLst>
          </p:cNvPr>
          <p:cNvSpPr>
            <a:spLocks noGrp="1" noChangeArrowheads="1"/>
          </p:cNvSpPr>
          <p:nvPr>
            <p:ph type="title"/>
          </p:nvPr>
        </p:nvSpPr>
        <p:spPr>
          <a:xfrm>
            <a:off x="2209800" y="0"/>
            <a:ext cx="7772400" cy="1752600"/>
          </a:xfrm>
        </p:spPr>
        <p:txBody>
          <a:bodyPr/>
          <a:lstStyle/>
          <a:p>
            <a:r>
              <a:rPr lang="fr-CA" altLang="fr-FR" sz="2700"/>
              <a:t>Les limites de la prévention secondaire</a:t>
            </a:r>
            <a:r>
              <a:rPr lang="fr-CA" altLang="fr-FR" sz="2800"/>
              <a:t> </a:t>
            </a:r>
          </a:p>
        </p:txBody>
      </p:sp>
      <p:sp>
        <p:nvSpPr>
          <p:cNvPr id="371715" name="Rectangle 3">
            <a:extLst>
              <a:ext uri="{FF2B5EF4-FFF2-40B4-BE49-F238E27FC236}">
                <a16:creationId xmlns:a16="http://schemas.microsoft.com/office/drawing/2014/main" id="{A21DDC3D-4069-9199-40A2-9D5F05652593}"/>
              </a:ext>
            </a:extLst>
          </p:cNvPr>
          <p:cNvSpPr>
            <a:spLocks noGrp="1" noChangeArrowheads="1"/>
          </p:cNvSpPr>
          <p:nvPr>
            <p:ph type="body" idx="1"/>
          </p:nvPr>
        </p:nvSpPr>
        <p:spPr>
          <a:xfrm>
            <a:off x="2971800" y="1371599"/>
            <a:ext cx="7239000" cy="4848447"/>
          </a:xfrm>
        </p:spPr>
        <p:txBody>
          <a:bodyPr>
            <a:normAutofit lnSpcReduction="10000"/>
          </a:bodyPr>
          <a:lstStyle/>
          <a:p>
            <a:pPr>
              <a:lnSpc>
                <a:spcPct val="80000"/>
              </a:lnSpc>
              <a:buClr>
                <a:schemeClr val="tx1"/>
              </a:buClr>
              <a:buFont typeface="Wingdings" pitchFamily="2" charset="2"/>
              <a:buChar char="§"/>
            </a:pPr>
            <a:r>
              <a:rPr lang="fr-FR" altLang="fr-FR" sz="1600" dirty="0">
                <a:latin typeface="Arial" panose="020B0604020202020204" pitchFamily="34" charset="0"/>
              </a:rPr>
              <a:t>Inclut les moyens à appliquer </a:t>
            </a:r>
            <a:r>
              <a:rPr lang="fr-FR" altLang="fr-FR" sz="1600" b="1" dirty="0">
                <a:latin typeface="Arial" panose="020B0604020202020204" pitchFamily="34" charset="0"/>
              </a:rPr>
              <a:t>après l’exposition potentielle</a:t>
            </a:r>
            <a:r>
              <a:rPr lang="fr-FR" altLang="fr-FR" sz="1600" dirty="0">
                <a:latin typeface="Arial" panose="020B0604020202020204" pitchFamily="34" charset="0"/>
              </a:rPr>
              <a:t> pour diminuer la durée de l’infection</a:t>
            </a:r>
          </a:p>
          <a:p>
            <a:pPr>
              <a:lnSpc>
                <a:spcPct val="80000"/>
              </a:lnSpc>
              <a:buClr>
                <a:schemeClr val="tx1"/>
              </a:buClr>
              <a:buFont typeface="Wingdings" pitchFamily="2" charset="2"/>
              <a:buChar char="§"/>
            </a:pPr>
            <a:endParaRPr lang="fr-FR" altLang="fr-FR" sz="1600" dirty="0">
              <a:latin typeface="Arial" panose="020B0604020202020204" pitchFamily="34" charset="0"/>
            </a:endParaRPr>
          </a:p>
          <a:p>
            <a:pPr>
              <a:lnSpc>
                <a:spcPct val="80000"/>
              </a:lnSpc>
              <a:buClr>
                <a:schemeClr val="tx1"/>
              </a:buClr>
              <a:buFont typeface="Wingdings" pitchFamily="2" charset="2"/>
              <a:buChar char="§"/>
            </a:pPr>
            <a:r>
              <a:rPr lang="fr-FR" altLang="fr-FR" sz="1600" dirty="0">
                <a:latin typeface="Arial" panose="020B0604020202020204" pitchFamily="34" charset="0"/>
              </a:rPr>
              <a:t>Mieux étudiés pour les infections bactériennes à déclaration obligatoire telles la gonorrhée, la </a:t>
            </a:r>
            <a:r>
              <a:rPr lang="fr-FR" altLang="fr-FR" sz="1600" dirty="0" err="1">
                <a:latin typeface="Arial" panose="020B0604020202020204" pitchFamily="34" charset="0"/>
              </a:rPr>
              <a:t>chlamydiase</a:t>
            </a:r>
            <a:r>
              <a:rPr lang="fr-FR" altLang="fr-FR" sz="1600" dirty="0">
                <a:latin typeface="Arial" panose="020B0604020202020204" pitchFamily="34" charset="0"/>
              </a:rPr>
              <a:t> et la syphilis et pour l’infection à VIH</a:t>
            </a:r>
          </a:p>
          <a:p>
            <a:pPr>
              <a:lnSpc>
                <a:spcPct val="80000"/>
              </a:lnSpc>
              <a:buClr>
                <a:schemeClr val="tx1"/>
              </a:buClr>
              <a:buFont typeface="Wingdings" pitchFamily="2" charset="2"/>
              <a:buChar char="§"/>
            </a:pPr>
            <a:endParaRPr lang="fr-FR" altLang="fr-FR" sz="1600" dirty="0">
              <a:latin typeface="Arial" panose="020B0604020202020204" pitchFamily="34" charset="0"/>
            </a:endParaRPr>
          </a:p>
          <a:p>
            <a:pPr lvl="1">
              <a:lnSpc>
                <a:spcPct val="80000"/>
              </a:lnSpc>
            </a:pPr>
            <a:r>
              <a:rPr lang="fr-FR" altLang="fr-FR" sz="1600" dirty="0">
                <a:latin typeface="Arial" panose="020B0604020202020204" pitchFamily="34" charset="0"/>
              </a:rPr>
              <a:t>la reconnaissance signes et symptômes</a:t>
            </a:r>
          </a:p>
          <a:p>
            <a:pPr lvl="1">
              <a:lnSpc>
                <a:spcPct val="80000"/>
              </a:lnSpc>
            </a:pPr>
            <a:r>
              <a:rPr lang="fr-FR" altLang="fr-FR" sz="1600" dirty="0">
                <a:latin typeface="Arial" panose="020B0604020202020204" pitchFamily="34" charset="0"/>
              </a:rPr>
              <a:t>la consultation rapide</a:t>
            </a:r>
          </a:p>
          <a:p>
            <a:pPr lvl="1">
              <a:lnSpc>
                <a:spcPct val="80000"/>
              </a:lnSpc>
            </a:pPr>
            <a:r>
              <a:rPr lang="fr-FR" altLang="fr-FR" sz="1600" dirty="0">
                <a:latin typeface="Arial" panose="020B0604020202020204" pitchFamily="34" charset="0"/>
              </a:rPr>
              <a:t>la détection précoce</a:t>
            </a:r>
          </a:p>
          <a:p>
            <a:pPr lvl="1">
              <a:lnSpc>
                <a:spcPct val="80000"/>
              </a:lnSpc>
            </a:pPr>
            <a:r>
              <a:rPr lang="fr-FR" altLang="fr-FR" sz="1600" dirty="0">
                <a:latin typeface="Arial" panose="020B0604020202020204" pitchFamily="34" charset="0"/>
              </a:rPr>
              <a:t>le traitement adéquat</a:t>
            </a:r>
          </a:p>
          <a:p>
            <a:pPr lvl="1">
              <a:lnSpc>
                <a:spcPct val="80000"/>
              </a:lnSpc>
            </a:pPr>
            <a:r>
              <a:rPr lang="fr-FR" altLang="fr-FR" sz="1600" dirty="0">
                <a:latin typeface="Arial" panose="020B0604020202020204" pitchFamily="34" charset="0"/>
              </a:rPr>
              <a:t>le dépistage  adéquat</a:t>
            </a:r>
          </a:p>
          <a:p>
            <a:pPr lvl="1">
              <a:lnSpc>
                <a:spcPct val="80000"/>
              </a:lnSpc>
            </a:pPr>
            <a:r>
              <a:rPr lang="fr-FR" altLang="fr-FR" sz="1600" dirty="0">
                <a:latin typeface="Arial" panose="020B0604020202020204" pitchFamily="34" charset="0"/>
              </a:rPr>
              <a:t>le traitement épidémiologique des contacts et </a:t>
            </a:r>
          </a:p>
          <a:p>
            <a:pPr lvl="1">
              <a:lnSpc>
                <a:spcPct val="80000"/>
              </a:lnSpc>
            </a:pPr>
            <a:r>
              <a:rPr lang="fr-FR" altLang="fr-FR" sz="1600" dirty="0">
                <a:latin typeface="Arial" panose="020B0604020202020204" pitchFamily="34" charset="0"/>
              </a:rPr>
              <a:t>la prophylaxie post-exposition</a:t>
            </a:r>
            <a:r>
              <a:rPr lang="fr-FR" altLang="fr-FR" sz="1600" dirty="0"/>
              <a:t>.</a:t>
            </a:r>
          </a:p>
          <a:p>
            <a:pPr lvl="1">
              <a:lnSpc>
                <a:spcPct val="80000"/>
              </a:lnSpc>
            </a:pPr>
            <a:endParaRPr lang="fr-FR" altLang="fr-FR" sz="1600" dirty="0"/>
          </a:p>
          <a:p>
            <a:pPr>
              <a:lnSpc>
                <a:spcPct val="80000"/>
              </a:lnSpc>
            </a:pPr>
            <a:r>
              <a:rPr lang="fr-FR" altLang="fr-FR" sz="2000" dirty="0"/>
              <a:t>Le dépistage du cancer du col utérin</a:t>
            </a:r>
          </a:p>
          <a:p>
            <a:pPr lvl="1">
              <a:lnSpc>
                <a:spcPct val="80000"/>
              </a:lnSpc>
            </a:pPr>
            <a:r>
              <a:rPr lang="fr-FR" altLang="fr-FR" sz="1600" dirty="0"/>
              <a:t>Faible sensibilité et valeur prédictive positive</a:t>
            </a:r>
          </a:p>
          <a:p>
            <a:pPr lvl="1">
              <a:lnSpc>
                <a:spcPct val="80000"/>
              </a:lnSpc>
            </a:pPr>
            <a:r>
              <a:rPr lang="fr-FR" altLang="fr-FR" sz="1600" dirty="0"/>
              <a:t>Pertes de visites pour les tests de suivi et les traitements</a:t>
            </a:r>
          </a:p>
          <a:p>
            <a:pPr lvl="1">
              <a:lnSpc>
                <a:spcPct val="80000"/>
              </a:lnSpc>
            </a:pPr>
            <a:r>
              <a:rPr lang="fr-FR" altLang="fr-FR" sz="1600" dirty="0"/>
              <a:t>Absence de système de rappel </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5" name="Rectangle 2"/>
          <p:cNvSpPr txBox="1">
            <a:spLocks noGrp="1"/>
          </p:cNvSpPr>
          <p:nvPr>
            <p:ph type="title"/>
          </p:nvPr>
        </p:nvSpPr>
        <p:spPr>
          <a:prstGeom prst="rect">
            <a:avLst/>
          </a:prstGeom>
        </p:spPr>
        <p:txBody>
          <a:bodyPr>
            <a:normAutofit/>
          </a:bodyPr>
          <a:lstStyle>
            <a:lvl1pPr>
              <a:defRPr sz="3100"/>
            </a:lvl1pPr>
          </a:lstStyle>
          <a:p>
            <a:pPr>
              <a:defRPr>
                <a:effectLst/>
              </a:defRPr>
            </a:pPr>
            <a:r>
              <a:t>Comparaison des interventions axées sur la prévention</a:t>
            </a:r>
          </a:p>
        </p:txBody>
      </p:sp>
      <p:sp>
        <p:nvSpPr>
          <p:cNvPr id="1667" name="Slide Number Placeholder 2"/>
          <p:cNvSpPr txBox="1">
            <a:spLocks noGrp="1"/>
          </p:cNvSpPr>
          <p:nvPr>
            <p:ph type="sldNum" sz="quarter" idx="2"/>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vert="horz" lIns="91440" tIns="45720" rIns="91440" bIns="45720" rtlCol="0" anchor="ctr"/>
          <a:lstStyle>
            <a:defPPr>
              <a:defRPr lang="fr-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effectLst/>
              </a:defRPr>
            </a:pPr>
            <a:fld id="{58CE42CD-C087-1C47-8902-A15086378B77}" type="slidenum">
              <a:rPr lang="fr-FR" smtClean="0"/>
              <a:pPr marL="0" marR="0" lvl="0" indent="0" algn="r" defTabSz="914400" rtl="0" eaLnBrk="1" fontAlgn="auto" latinLnBrk="0" hangingPunct="1">
                <a:lnSpc>
                  <a:spcPct val="100000"/>
                </a:lnSpc>
                <a:spcBef>
                  <a:spcPts val="0"/>
                </a:spcBef>
                <a:spcAft>
                  <a:spcPts val="0"/>
                </a:spcAft>
                <a:buClrTx/>
                <a:buSzTx/>
                <a:buFontTx/>
                <a:buNone/>
                <a:tabLst/>
                <a:defRPr>
                  <a:effectLst/>
                </a:defRPr>
              </a:pPr>
              <a:t>19</a:t>
            </a:fld>
            <a:endParaRPr kumimoji="0" sz="1200" b="0" i="0" u="none" strike="noStrike" kern="1200" cap="none" spc="0" normalizeH="0" baseline="0" noProof="0">
              <a:ln>
                <a:noFill/>
              </a:ln>
              <a:solidFill>
                <a:srgbClr val="888888"/>
              </a:solidFill>
              <a:effectLst/>
              <a:uLnTx/>
              <a:uFillTx/>
              <a:latin typeface="Calibri"/>
              <a:cs typeface="Calibri"/>
              <a:sym typeface="Calibri"/>
            </a:endParaRPr>
          </a:p>
        </p:txBody>
      </p:sp>
      <p:sp>
        <p:nvSpPr>
          <p:cNvPr id="1666" name="Rectangle 3"/>
          <p:cNvSpPr txBox="1">
            <a:spLocks noGrp="1"/>
          </p:cNvSpPr>
          <p:nvPr>
            <p:ph type="body" idx="4294967295"/>
          </p:nvPr>
        </p:nvSpPr>
        <p:spPr>
          <a:xfrm>
            <a:off x="0" y="1289050"/>
            <a:ext cx="10972800" cy="4525963"/>
          </a:xfrm>
          <a:prstGeom prst="rect">
            <a:avLst/>
          </a:prstGeom>
        </p:spPr>
        <p:txBody>
          <a:bodyPr/>
          <a:lstStyle/>
          <a:p>
            <a:pPr algn="l">
              <a:spcBef>
                <a:spcPts val="800"/>
              </a:spcBef>
              <a:defRPr sz="2900">
                <a:effectLst/>
                <a:latin typeface="Corbel"/>
                <a:ea typeface="Corbel"/>
                <a:cs typeface="Corbel"/>
                <a:sym typeface="Corbel"/>
              </a:defRPr>
            </a:pPr>
            <a:r>
              <a:rPr dirty="0" err="1"/>
              <a:t>Comparativement</a:t>
            </a:r>
            <a:r>
              <a:rPr dirty="0"/>
              <a:t> </a:t>
            </a:r>
            <a:r>
              <a:rPr dirty="0" err="1"/>
              <a:t>à</a:t>
            </a:r>
            <a:r>
              <a:rPr dirty="0"/>
              <a:t> la </a:t>
            </a:r>
            <a:r>
              <a:rPr dirty="0" err="1"/>
              <a:t>prévention</a:t>
            </a:r>
            <a:r>
              <a:rPr dirty="0"/>
              <a:t> </a:t>
            </a:r>
            <a:r>
              <a:rPr dirty="0" err="1"/>
              <a:t>secondaire</a:t>
            </a:r>
            <a:r>
              <a:rPr dirty="0"/>
              <a:t>, la </a:t>
            </a:r>
            <a:r>
              <a:rPr dirty="0" err="1"/>
              <a:t>prévention</a:t>
            </a:r>
            <a:r>
              <a:rPr dirty="0"/>
              <a:t> </a:t>
            </a:r>
            <a:r>
              <a:rPr dirty="0" err="1"/>
              <a:t>primaire</a:t>
            </a:r>
            <a:r>
              <a:rPr dirty="0"/>
              <a:t> </a:t>
            </a:r>
            <a:r>
              <a:rPr dirty="0" err="1"/>
              <a:t>est</a:t>
            </a:r>
            <a:r>
              <a:rPr dirty="0"/>
              <a:t> </a:t>
            </a:r>
            <a:r>
              <a:rPr dirty="0" err="1"/>
              <a:t>toujours</a:t>
            </a:r>
            <a:r>
              <a:rPr dirty="0"/>
              <a:t> : </a:t>
            </a:r>
          </a:p>
          <a:p>
            <a:pPr marL="1066769" lvl="1" indent="-457200" algn="l">
              <a:spcBef>
                <a:spcPts val="800"/>
              </a:spcBef>
              <a:buFont typeface="Arial" panose="020B0604020202020204" pitchFamily="34" charset="0"/>
              <a:buChar char="•"/>
              <a:defRPr sz="2800">
                <a:effectLst/>
                <a:latin typeface="Corbel"/>
                <a:ea typeface="Corbel"/>
                <a:cs typeface="Corbel"/>
                <a:sym typeface="Corbel"/>
              </a:defRPr>
            </a:pPr>
            <a:r>
              <a:rPr dirty="0" err="1"/>
              <a:t>Moins</a:t>
            </a:r>
            <a:r>
              <a:rPr dirty="0"/>
              <a:t> </a:t>
            </a:r>
            <a:r>
              <a:rPr dirty="0" err="1"/>
              <a:t>chère</a:t>
            </a:r>
            <a:r>
              <a:rPr dirty="0"/>
              <a:t> </a:t>
            </a:r>
          </a:p>
          <a:p>
            <a:pPr marL="1066769" lvl="1" indent="-457200" algn="l">
              <a:spcBef>
                <a:spcPts val="800"/>
              </a:spcBef>
              <a:buFont typeface="Arial" panose="020B0604020202020204" pitchFamily="34" charset="0"/>
              <a:buChar char="•"/>
              <a:defRPr sz="2800">
                <a:effectLst/>
                <a:latin typeface="Corbel"/>
                <a:ea typeface="Corbel"/>
                <a:cs typeface="Corbel"/>
                <a:sym typeface="Corbel"/>
              </a:defRPr>
            </a:pPr>
            <a:r>
              <a:rPr dirty="0"/>
              <a:t>Plus </a:t>
            </a:r>
            <a:r>
              <a:rPr dirty="0" err="1"/>
              <a:t>équitable</a:t>
            </a:r>
            <a:endParaRPr dirty="0"/>
          </a:p>
          <a:p>
            <a:pPr marL="1066769" lvl="1" indent="-457200" algn="l">
              <a:spcBef>
                <a:spcPts val="800"/>
              </a:spcBef>
              <a:buFont typeface="Arial" panose="020B0604020202020204" pitchFamily="34" charset="0"/>
              <a:buChar char="•"/>
              <a:defRPr sz="2800">
                <a:effectLst/>
                <a:latin typeface="Corbel"/>
                <a:ea typeface="Corbel"/>
                <a:cs typeface="Corbel"/>
                <a:sym typeface="Corbel"/>
              </a:defRPr>
            </a:pPr>
            <a:r>
              <a:rPr dirty="0"/>
              <a:t>Plus </a:t>
            </a:r>
            <a:r>
              <a:rPr dirty="0" err="1"/>
              <a:t>efficace</a:t>
            </a:r>
            <a:endParaRPr dirty="0"/>
          </a:p>
          <a:p>
            <a:pPr marL="1066769" lvl="1" indent="-457200" algn="l">
              <a:spcBef>
                <a:spcPts val="800"/>
              </a:spcBef>
              <a:buFont typeface="Arial" panose="020B0604020202020204" pitchFamily="34" charset="0"/>
              <a:buChar char="•"/>
              <a:defRPr sz="2800">
                <a:effectLst/>
                <a:latin typeface="Corbel"/>
                <a:ea typeface="Corbel"/>
                <a:cs typeface="Corbel"/>
                <a:sym typeface="Corbel"/>
              </a:defRPr>
            </a:pPr>
            <a:r>
              <a:rPr dirty="0"/>
              <a:t>Plus accessible </a:t>
            </a:r>
          </a:p>
        </p:txBody>
      </p:sp>
      <p:graphicFrame>
        <p:nvGraphicFramePr>
          <p:cNvPr id="1668" name="Table 5"/>
          <p:cNvGraphicFramePr/>
          <p:nvPr/>
        </p:nvGraphicFramePr>
        <p:xfrm>
          <a:off x="6111593" y="2871021"/>
          <a:ext cx="5418666" cy="1747162"/>
        </p:xfrm>
        <a:graphic>
          <a:graphicData uri="http://schemas.openxmlformats.org/drawingml/2006/table">
            <a:tbl>
              <a:tblPr firstRow="1" bandRow="1"/>
              <a:tblGrid>
                <a:gridCol w="2567597">
                  <a:extLst>
                    <a:ext uri="{9D8B030D-6E8A-4147-A177-3AD203B41FA5}">
                      <a16:colId xmlns:a16="http://schemas.microsoft.com/office/drawing/2014/main" val="20000"/>
                    </a:ext>
                  </a:extLst>
                </a:gridCol>
                <a:gridCol w="2851069">
                  <a:extLst>
                    <a:ext uri="{9D8B030D-6E8A-4147-A177-3AD203B41FA5}">
                      <a16:colId xmlns:a16="http://schemas.microsoft.com/office/drawing/2014/main" val="20001"/>
                    </a:ext>
                  </a:extLst>
                </a:gridCol>
              </a:tblGrid>
              <a:tr h="370681">
                <a:tc>
                  <a:txBody>
                    <a:bodyPr/>
                    <a:lstStyle/>
                    <a:p>
                      <a:pPr algn="l" defTabSz="457200">
                        <a:defRPr sz="1800">
                          <a:effectLst/>
                        </a:defRPr>
                      </a:pPr>
                      <a:r>
                        <a:rPr sz="1600">
                          <a:solidFill>
                            <a:srgbClr val="D6502A"/>
                          </a:solidFill>
                          <a:latin typeface="Calisto MT"/>
                          <a:ea typeface="Calisto MT"/>
                          <a:cs typeface="Calisto MT"/>
                          <a:sym typeface="Calisto MT"/>
                        </a:rPr>
                        <a:t>Prévention primaire</a:t>
                      </a:r>
                    </a:p>
                  </a:txBody>
                  <a:tcPr marL="45700" marR="45700" marT="45700" marB="45700" horzOverflow="overflow">
                    <a:lnB w="38100">
                      <a:solidFill>
                        <a:srgbClr val="115B64"/>
                      </a:solidFill>
                    </a:lnB>
                  </a:tcPr>
                </a:tc>
                <a:tc>
                  <a:txBody>
                    <a:bodyPr/>
                    <a:lstStyle/>
                    <a:p>
                      <a:pPr algn="l" defTabSz="457200">
                        <a:defRPr sz="1800">
                          <a:effectLst/>
                        </a:defRPr>
                      </a:pPr>
                      <a:r>
                        <a:rPr sz="1600">
                          <a:solidFill>
                            <a:srgbClr val="D6502A"/>
                          </a:solidFill>
                          <a:latin typeface="Calisto MT"/>
                          <a:ea typeface="Calisto MT"/>
                          <a:cs typeface="Calisto MT"/>
                          <a:sym typeface="Calisto MT"/>
                        </a:rPr>
                        <a:t>Prévention secondaire</a:t>
                      </a:r>
                    </a:p>
                  </a:txBody>
                  <a:tcPr marL="45700" marR="45700" marT="45700" marB="45700" horzOverflow="overflow">
                    <a:lnB w="38100">
                      <a:solidFill>
                        <a:srgbClr val="115B64"/>
                      </a:solidFill>
                    </a:lnB>
                  </a:tcPr>
                </a:tc>
                <a:extLst>
                  <a:ext uri="{0D108BD9-81ED-4DB2-BD59-A6C34878D82A}">
                    <a16:rowId xmlns:a16="http://schemas.microsoft.com/office/drawing/2014/main" val="10000"/>
                  </a:ext>
                </a:extLst>
              </a:tr>
              <a:tr h="1005800">
                <a:tc>
                  <a:txBody>
                    <a:bodyPr/>
                    <a:lstStyle/>
                    <a:p>
                      <a:pPr algn="l" defTabSz="457200">
                        <a:defRPr sz="1800">
                          <a:effectLst/>
                        </a:defRPr>
                      </a:pPr>
                      <a:r>
                        <a:rPr sz="1500">
                          <a:solidFill>
                            <a:srgbClr val="345D6A"/>
                          </a:solidFill>
                          <a:latin typeface="Corbel"/>
                          <a:ea typeface="Corbel"/>
                          <a:cs typeface="Corbel"/>
                          <a:sym typeface="Corbel"/>
                        </a:rPr>
                        <a:t>Ceintures de sécurité, lois sur la consommation de l’alcool et lois sur la conduite automobile</a:t>
                      </a:r>
                    </a:p>
                  </a:txBody>
                  <a:tcPr marL="45700" marR="45700" marT="45700" marB="45700" horzOverflow="overflow">
                    <a:lnT w="38100">
                      <a:solidFill>
                        <a:srgbClr val="115B64"/>
                      </a:solidFill>
                    </a:lnT>
                    <a:lnB w="12700">
                      <a:solidFill>
                        <a:srgbClr val="EBD8AD"/>
                      </a:solidFill>
                    </a:lnB>
                  </a:tcPr>
                </a:tc>
                <a:tc>
                  <a:txBody>
                    <a:bodyPr/>
                    <a:lstStyle/>
                    <a:p>
                      <a:pPr algn="l" defTabSz="457200">
                        <a:defRPr sz="1800">
                          <a:effectLst/>
                        </a:defRPr>
                      </a:pPr>
                      <a:r>
                        <a:rPr sz="1500">
                          <a:solidFill>
                            <a:srgbClr val="345D6A"/>
                          </a:solidFill>
                          <a:latin typeface="Corbel"/>
                          <a:ea typeface="Corbel"/>
                          <a:cs typeface="Corbel"/>
                          <a:sym typeface="Corbel"/>
                        </a:rPr>
                        <a:t>Salles d’urgence</a:t>
                      </a:r>
                    </a:p>
                  </a:txBody>
                  <a:tcPr marL="45700" marR="45700" marT="45700" marB="45700" horzOverflow="overflow">
                    <a:lnT w="38100">
                      <a:solidFill>
                        <a:srgbClr val="115B64"/>
                      </a:solidFill>
                    </a:lnT>
                    <a:lnB w="12700">
                      <a:solidFill>
                        <a:srgbClr val="EBD8AD"/>
                      </a:solidFill>
                    </a:lnB>
                  </a:tcPr>
                </a:tc>
                <a:extLst>
                  <a:ext uri="{0D108BD9-81ED-4DB2-BD59-A6C34878D82A}">
                    <a16:rowId xmlns:a16="http://schemas.microsoft.com/office/drawing/2014/main" val="10001"/>
                  </a:ext>
                </a:extLst>
              </a:tr>
              <a:tr h="370681">
                <a:tc>
                  <a:txBody>
                    <a:bodyPr/>
                    <a:lstStyle/>
                    <a:p>
                      <a:pPr algn="l" defTabSz="457200">
                        <a:defRPr sz="1800">
                          <a:effectLst/>
                        </a:defRPr>
                      </a:pPr>
                      <a:r>
                        <a:rPr sz="1500">
                          <a:solidFill>
                            <a:srgbClr val="345D6A"/>
                          </a:solidFill>
                          <a:latin typeface="Corbel"/>
                          <a:ea typeface="Corbel"/>
                          <a:cs typeface="Corbel"/>
                          <a:sym typeface="Corbel"/>
                        </a:rPr>
                        <a:t>Condoms</a:t>
                      </a:r>
                    </a:p>
                  </a:txBody>
                  <a:tcPr marL="45700" marR="45700" marT="45700" marB="45700" horzOverflow="overflow">
                    <a:lnT w="12700">
                      <a:solidFill>
                        <a:srgbClr val="EBD8AD"/>
                      </a:solidFill>
                    </a:lnT>
                    <a:lnB w="12700">
                      <a:solidFill>
                        <a:srgbClr val="EBD8AD"/>
                      </a:solidFill>
                    </a:lnB>
                  </a:tcPr>
                </a:tc>
                <a:tc>
                  <a:txBody>
                    <a:bodyPr/>
                    <a:lstStyle/>
                    <a:p>
                      <a:pPr algn="l" defTabSz="457200">
                        <a:defRPr sz="1800">
                          <a:effectLst/>
                        </a:defRPr>
                      </a:pPr>
                      <a:r>
                        <a:rPr sz="1500">
                          <a:solidFill>
                            <a:srgbClr val="345D6A"/>
                          </a:solidFill>
                          <a:latin typeface="Corbel"/>
                          <a:ea typeface="Corbel"/>
                          <a:cs typeface="Corbel"/>
                          <a:sym typeface="Corbel"/>
                        </a:rPr>
                        <a:t>Antirétroviraux</a:t>
                      </a:r>
                    </a:p>
                  </a:txBody>
                  <a:tcPr marL="45700" marR="45700" marT="45700" marB="45700" horzOverflow="overflow">
                    <a:lnT w="12700">
                      <a:solidFill>
                        <a:srgbClr val="EBD8AD"/>
                      </a:solidFill>
                    </a:lnT>
                    <a:lnB w="12700">
                      <a:solidFill>
                        <a:srgbClr val="EBD8AD"/>
                      </a:solidFill>
                    </a:lnB>
                  </a:tcPr>
                </a:tc>
                <a:extLst>
                  <a:ext uri="{0D108BD9-81ED-4DB2-BD59-A6C34878D82A}">
                    <a16:rowId xmlns:a16="http://schemas.microsoft.com/office/drawing/2014/main" val="10002"/>
                  </a:ext>
                </a:extLst>
              </a:tr>
            </a:tbl>
          </a:graphicData>
        </a:graphic>
      </p:graphicFrame>
      <p:grpSp>
        <p:nvGrpSpPr>
          <p:cNvPr id="1671" name="Rectangle 8"/>
          <p:cNvGrpSpPr/>
          <p:nvPr/>
        </p:nvGrpSpPr>
        <p:grpSpPr>
          <a:xfrm>
            <a:off x="6111585" y="4683402"/>
            <a:ext cx="5809683" cy="1560646"/>
            <a:chOff x="-2" y="-1"/>
            <a:chExt cx="4357261" cy="1170484"/>
          </a:xfrm>
        </p:grpSpPr>
        <p:sp>
          <p:nvSpPr>
            <p:cNvPr id="1669" name="Rectangle"/>
            <p:cNvSpPr/>
            <p:nvPr/>
          </p:nvSpPr>
          <p:spPr>
            <a:xfrm>
              <a:off x="-2" y="-1"/>
              <a:ext cx="4357261" cy="1170484"/>
            </a:xfrm>
            <a:prstGeom prst="rect">
              <a:avLst/>
            </a:prstGeom>
            <a:solidFill>
              <a:srgbClr val="D6502A"/>
            </a:solidFill>
            <a:ln w="12700" cap="flat">
              <a:noFill/>
              <a:miter lim="400000"/>
            </a:ln>
            <a:effectLst/>
          </p:spPr>
          <p:txBody>
            <a:bodyPr wrap="square" lIns="60957" tIns="60957" rIns="60957" bIns="60957" numCol="1"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solidFill>
                    <a:srgbClr val="FFFFFF"/>
                  </a:solidFill>
                  <a:latin typeface="Calibri"/>
                  <a:ea typeface="Calibri"/>
                  <a:cs typeface="Calibri"/>
                  <a:sym typeface="Calibri"/>
                </a:defRPr>
              </a:pPr>
              <a:endParaRPr kumimoji="0" sz="2400" b="0" i="0" u="none" strike="noStrike" kern="1200" cap="none" spc="0" normalizeH="0" baseline="0" noProof="0">
                <a:ln>
                  <a:noFill/>
                </a:ln>
                <a:solidFill>
                  <a:srgbClr val="FFFFFF"/>
                </a:solidFill>
                <a:effectLst/>
                <a:uLnTx/>
                <a:uFillTx/>
                <a:latin typeface="Calibri"/>
                <a:cs typeface="Calibri"/>
                <a:sym typeface="Calibri"/>
              </a:endParaRPr>
            </a:p>
          </p:txBody>
        </p:sp>
        <p:sp>
          <p:nvSpPr>
            <p:cNvPr id="1670" name="DISCUSSION…"/>
            <p:cNvSpPr txBox="1"/>
            <p:nvPr/>
          </p:nvSpPr>
          <p:spPr>
            <a:xfrm>
              <a:off x="45720" y="185082"/>
              <a:ext cx="4265819" cy="80031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60957" tIns="60957" rIns="60957" bIns="60957" numCol="1"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solidFill>
                    <a:srgbClr val="FFFFFF"/>
                  </a:solidFill>
                  <a:latin typeface="Bookman Old Style"/>
                  <a:ea typeface="Bookman Old Style"/>
                  <a:cs typeface="Bookman Old Style"/>
                  <a:sym typeface="Bookman Old Style"/>
                </a:defRPr>
              </a:pPr>
              <a:r>
                <a:rPr kumimoji="0" sz="2400" b="0" i="0" u="none" strike="noStrike" kern="1200" cap="none" spc="0" normalizeH="0" baseline="0" noProof="0">
                  <a:ln>
                    <a:noFill/>
                  </a:ln>
                  <a:solidFill>
                    <a:srgbClr val="FFFFFF"/>
                  </a:solidFill>
                  <a:effectLst/>
                  <a:uLnTx/>
                  <a:uFillTx/>
                  <a:latin typeface="Bookman Old Style"/>
                  <a:sym typeface="Bookman Old Style"/>
                </a:rPr>
                <a:t>DISCUSSION </a:t>
              </a:r>
              <a:endParaRPr kumimoji="0" sz="2400" b="0" i="0" u="none" strike="noStrike" kern="1200" cap="none" spc="0" normalizeH="0" baseline="0" noProof="0">
                <a:ln>
                  <a:noFill/>
                </a:ln>
                <a:solidFill>
                  <a:srgbClr val="FFFFFF"/>
                </a:solidFill>
                <a:effectLst/>
                <a:uLnTx/>
                <a:uFillTx/>
                <a:latin typeface="Calibri"/>
                <a:ea typeface="Calibri"/>
                <a:cs typeface="Calibri"/>
                <a:sym typeface="Calibri"/>
              </a:endParaRPr>
            </a:p>
            <a:p>
              <a:pPr marL="0" marR="0" lvl="0" indent="0" algn="ctr" defTabSz="914400" rtl="0" eaLnBrk="1" fontAlgn="auto" latinLnBrk="0" hangingPunct="1">
                <a:lnSpc>
                  <a:spcPct val="100000"/>
                </a:lnSpc>
                <a:spcBef>
                  <a:spcPts val="0"/>
                </a:spcBef>
                <a:spcAft>
                  <a:spcPts val="0"/>
                </a:spcAft>
                <a:buClrTx/>
                <a:buSzTx/>
                <a:buFontTx/>
                <a:buNone/>
                <a:tabLst/>
                <a:defRPr sz="1400">
                  <a:solidFill>
                    <a:srgbClr val="FFFFFF"/>
                  </a:solidFill>
                  <a:latin typeface="Corbel"/>
                  <a:ea typeface="Corbel"/>
                  <a:cs typeface="Corbel"/>
                  <a:sym typeface="Corbel"/>
                </a:defRPr>
              </a:pPr>
              <a:r>
                <a:rPr kumimoji="0" sz="1867" b="0" i="0" u="none" strike="noStrike" kern="1200" cap="none" spc="0" normalizeH="0" baseline="0" noProof="0">
                  <a:ln>
                    <a:noFill/>
                  </a:ln>
                  <a:solidFill>
                    <a:srgbClr val="FFFFFF"/>
                  </a:solidFill>
                  <a:effectLst/>
                  <a:uLnTx/>
                  <a:uFillTx/>
                  <a:latin typeface="Corbel"/>
                  <a:sym typeface="Corbel"/>
                </a:rPr>
                <a:t>Dans quels cas préférons-nous limiter l’« acquisition » au lieu de prévenir la « maladie »?</a:t>
              </a:r>
            </a:p>
          </p:txBody>
        </p:sp>
      </p:grpSp>
      <p:sp>
        <p:nvSpPr>
          <p:cNvPr id="1672" name="TextBox 9"/>
          <p:cNvSpPr txBox="1"/>
          <p:nvPr/>
        </p:nvSpPr>
        <p:spPr>
          <a:xfrm>
            <a:off x="6058637" y="2311867"/>
            <a:ext cx="5007545" cy="49243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60957" tIns="60957" rIns="60957" bIns="60957">
            <a:spAutoFit/>
          </a:bodyPr>
          <a:lstStyle>
            <a:lvl1pPr>
              <a:defRPr>
                <a:solidFill>
                  <a:srgbClr val="264651"/>
                </a:solidFill>
                <a:latin typeface="Corbel"/>
                <a:ea typeface="Corbel"/>
                <a:cs typeface="Corbel"/>
                <a:sym typeface="Corbe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sz="2400" b="0" i="0" u="none" strike="noStrike" kern="1200" cap="none" spc="0" normalizeH="0" baseline="0" noProof="0" dirty="0" err="1">
                <a:ln>
                  <a:noFill/>
                </a:ln>
                <a:solidFill>
                  <a:srgbClr val="264651"/>
                </a:solidFill>
                <a:effectLst/>
                <a:uLnTx/>
                <a:uFillTx/>
                <a:latin typeface="Corbel"/>
                <a:sym typeface="Corbel"/>
              </a:rPr>
              <a:t>Exemples</a:t>
            </a:r>
            <a:r>
              <a:rPr kumimoji="0" sz="2400" b="0" i="0" u="none" strike="noStrike" kern="1200" cap="none" spc="0" normalizeH="0" baseline="0" noProof="0" dirty="0">
                <a:ln>
                  <a:noFill/>
                </a:ln>
                <a:solidFill>
                  <a:srgbClr val="264651"/>
                </a:solidFill>
                <a:effectLst/>
                <a:uLnTx/>
                <a:uFillTx/>
                <a:latin typeface="Corbel"/>
                <a:sym typeface="Corbel"/>
              </a:rPr>
              <a:t> :</a:t>
            </a:r>
          </a:p>
        </p:txBody>
      </p:sp>
    </p:spTree>
    <p:extLst>
      <p:ext uri="{BB962C8B-B14F-4D97-AF65-F5344CB8AC3E}">
        <p14:creationId xmlns:p14="http://schemas.microsoft.com/office/powerpoint/2010/main" val="461429230"/>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C76BBF5-D7E2-6D49-8292-C4B7672A02E4}"/>
              </a:ext>
            </a:extLst>
          </p:cNvPr>
          <p:cNvSpPr>
            <a:spLocks noGrp="1"/>
          </p:cNvSpPr>
          <p:nvPr>
            <p:ph type="title"/>
            <p:custDataLst>
              <p:tags r:id="rId1"/>
            </p:custDataLst>
          </p:nvPr>
        </p:nvSpPr>
        <p:spPr/>
        <p:txBody>
          <a:bodyPr/>
          <a:lstStyle/>
          <a:p>
            <a:endParaRPr lang="fr-FR" dirty="0"/>
          </a:p>
        </p:txBody>
      </p:sp>
      <p:sp>
        <p:nvSpPr>
          <p:cNvPr id="3" name="Espace réservé du texte 2">
            <a:extLst>
              <a:ext uri="{FF2B5EF4-FFF2-40B4-BE49-F238E27FC236}">
                <a16:creationId xmlns:a16="http://schemas.microsoft.com/office/drawing/2014/main" id="{D136505C-5D6D-FC40-939D-3CD0A3BF5A39}"/>
              </a:ext>
            </a:extLst>
          </p:cNvPr>
          <p:cNvSpPr>
            <a:spLocks noGrp="1"/>
          </p:cNvSpPr>
          <p:nvPr>
            <p:ph type="body" sz="quarter" idx="1"/>
            <p:custDataLst>
              <p:tags r:id="rId2"/>
            </p:custDataLst>
          </p:nvPr>
        </p:nvSpPr>
        <p:spPr/>
        <p:txBody>
          <a:bodyPr/>
          <a:lstStyle/>
          <a:p>
            <a:endParaRPr lang="fr-FR" dirty="0"/>
          </a:p>
        </p:txBody>
      </p:sp>
      <p:graphicFrame>
        <p:nvGraphicFramePr>
          <p:cNvPr id="4" name="Content Placeholder 4">
            <a:extLst>
              <a:ext uri="{FF2B5EF4-FFF2-40B4-BE49-F238E27FC236}">
                <a16:creationId xmlns:a16="http://schemas.microsoft.com/office/drawing/2014/main" id="{1CFC7C42-3ED6-3D48-ADA4-10B7272C8F3B}"/>
              </a:ext>
            </a:extLst>
          </p:cNvPr>
          <p:cNvGraphicFramePr>
            <a:graphicFrameLocks/>
          </p:cNvGraphicFramePr>
          <p:nvPr>
            <p:custDataLst>
              <p:tags r:id="rId3"/>
            </p:custDataLst>
            <p:extLst>
              <p:ext uri="{D42A27DB-BD31-4B8C-83A1-F6EECF244321}">
                <p14:modId xmlns:p14="http://schemas.microsoft.com/office/powerpoint/2010/main" val="2902524832"/>
              </p:ext>
            </p:extLst>
          </p:nvPr>
        </p:nvGraphicFramePr>
        <p:xfrm>
          <a:off x="21205" y="-40809"/>
          <a:ext cx="12170796" cy="7422289"/>
        </p:xfrm>
        <a:graphic>
          <a:graphicData uri="http://schemas.openxmlformats.org/drawingml/2006/table">
            <a:tbl>
              <a:tblPr firstRow="1" bandRow="1">
                <a:tableStyleId>{5C22544A-7EE6-4342-B048-85BDC9FD1C3A}</a:tableStyleId>
              </a:tblPr>
              <a:tblGrid>
                <a:gridCol w="7400675">
                  <a:extLst>
                    <a:ext uri="{9D8B030D-6E8A-4147-A177-3AD203B41FA5}">
                      <a16:colId xmlns:a16="http://schemas.microsoft.com/office/drawing/2014/main" val="20000"/>
                    </a:ext>
                  </a:extLst>
                </a:gridCol>
                <a:gridCol w="4770121">
                  <a:extLst>
                    <a:ext uri="{9D8B030D-6E8A-4147-A177-3AD203B41FA5}">
                      <a16:colId xmlns:a16="http://schemas.microsoft.com/office/drawing/2014/main" val="20001"/>
                    </a:ext>
                  </a:extLst>
                </a:gridCol>
              </a:tblGrid>
              <a:tr h="395974">
                <a:tc>
                  <a:txBody>
                    <a:bodyPr/>
                    <a:lstStyle/>
                    <a:p>
                      <a:pPr algn="l"/>
                      <a:r>
                        <a:rPr lang="en-CA" sz="2000" b="1" i="0" u="none" strike="noStrike" cap="none" spc="0" baseline="0" dirty="0">
                          <a:solidFill>
                            <a:srgbClr val="000000"/>
                          </a:solidFill>
                          <a:effectLst/>
                          <a:uFillTx/>
                          <a:latin typeface="+mn-lt"/>
                          <a:ea typeface="+mn-ea"/>
                          <a:cs typeface="+mn-cs"/>
                          <a:sym typeface="Arial"/>
                        </a:rPr>
                        <a:t>Divulgation de </a:t>
                      </a:r>
                      <a:r>
                        <a:rPr lang="en-CA" sz="2000" b="1" i="0" u="none" strike="noStrike" cap="none" spc="0" baseline="0" dirty="0" err="1">
                          <a:solidFill>
                            <a:srgbClr val="000000"/>
                          </a:solidFill>
                          <a:effectLst/>
                          <a:uFillTx/>
                          <a:latin typeface="+mn-lt"/>
                          <a:ea typeface="+mn-ea"/>
                          <a:cs typeface="+mn-cs"/>
                          <a:sym typeface="Arial"/>
                        </a:rPr>
                        <a:t>potentiels</a:t>
                      </a:r>
                      <a:r>
                        <a:rPr lang="en-CA" sz="2000" b="1" i="0" u="none" strike="noStrike" cap="none" spc="0" baseline="0" dirty="0">
                          <a:solidFill>
                            <a:srgbClr val="000000"/>
                          </a:solidFill>
                          <a:effectLst/>
                          <a:uFillTx/>
                          <a:latin typeface="+mn-lt"/>
                          <a:ea typeface="+mn-ea"/>
                          <a:cs typeface="+mn-cs"/>
                          <a:sym typeface="Arial"/>
                        </a:rPr>
                        <a:t> </a:t>
                      </a:r>
                      <a:r>
                        <a:rPr lang="en-CA" sz="2000" b="1" i="0" u="none" strike="noStrike" cap="none" spc="0" baseline="0" dirty="0" err="1">
                          <a:solidFill>
                            <a:srgbClr val="000000"/>
                          </a:solidFill>
                          <a:effectLst/>
                          <a:uFillTx/>
                          <a:latin typeface="+mn-lt"/>
                          <a:ea typeface="+mn-ea"/>
                          <a:cs typeface="+mn-cs"/>
                          <a:sym typeface="Arial"/>
                        </a:rPr>
                        <a:t>conflit</a:t>
                      </a:r>
                      <a:r>
                        <a:rPr lang="en-CA" sz="2000" b="1" i="0" u="none" strike="noStrike" cap="none" spc="0" baseline="0" dirty="0">
                          <a:solidFill>
                            <a:srgbClr val="000000"/>
                          </a:solidFill>
                          <a:effectLst/>
                          <a:uFillTx/>
                          <a:latin typeface="+mn-lt"/>
                          <a:ea typeface="+mn-ea"/>
                          <a:cs typeface="+mn-cs"/>
                          <a:sym typeface="Arial"/>
                        </a:rPr>
                        <a:t> </a:t>
                      </a:r>
                      <a:r>
                        <a:rPr lang="en-CA" sz="2000" b="1" i="0" u="none" strike="noStrike" cap="none" spc="0" baseline="0" dirty="0" err="1">
                          <a:solidFill>
                            <a:srgbClr val="000000"/>
                          </a:solidFill>
                          <a:effectLst/>
                          <a:uFillTx/>
                          <a:latin typeface="+mn-lt"/>
                          <a:ea typeface="+mn-ea"/>
                          <a:cs typeface="+mn-cs"/>
                          <a:sym typeface="Arial"/>
                        </a:rPr>
                        <a:t>d’intérêts</a:t>
                      </a:r>
                      <a:endParaRPr lang="en-CA" sz="2000" b="1" i="0" u="none" strike="noStrike" cap="none" spc="0" baseline="0" dirty="0">
                        <a:solidFill>
                          <a:srgbClr val="000000"/>
                        </a:solidFill>
                        <a:effectLst/>
                        <a:uFillTx/>
                        <a:latin typeface="+mn-lt"/>
                        <a:ea typeface="+mn-ea"/>
                        <a:cs typeface="+mn-cs"/>
                        <a:sym typeface="Arial"/>
                      </a:endParaRPr>
                    </a:p>
                  </a:txBody>
                  <a:tcPr>
                    <a:solidFill>
                      <a:schemeClr val="bg1"/>
                    </a:solidFill>
                  </a:tcPr>
                </a:tc>
                <a:tc>
                  <a:txBody>
                    <a:bodyPr/>
                    <a:lstStyle/>
                    <a:p>
                      <a:pPr algn="l"/>
                      <a:r>
                        <a:rPr lang="en-US" sz="2000" b="1" kern="1200" dirty="0">
                          <a:solidFill>
                            <a:schemeClr val="tx1"/>
                          </a:solidFill>
                          <a:effectLst/>
                          <a:latin typeface="+mn-lt"/>
                          <a:ea typeface="+mn-ea"/>
                          <a:cs typeface="+mn-cs"/>
                        </a:rPr>
                        <a:t>Compagnie/</a:t>
                      </a:r>
                      <a:r>
                        <a:rPr lang="en-US" sz="2000" b="1" kern="1200" dirty="0" err="1">
                          <a:solidFill>
                            <a:schemeClr val="tx1"/>
                          </a:solidFill>
                          <a:effectLst/>
                          <a:latin typeface="+mn-lt"/>
                          <a:ea typeface="+mn-ea"/>
                          <a:cs typeface="+mn-cs"/>
                        </a:rPr>
                        <a:t>Organisation</a:t>
                      </a:r>
                      <a:endParaRPr lang="en-CA" sz="2000" b="1" dirty="0">
                        <a:solidFill>
                          <a:schemeClr val="tx1"/>
                        </a:solidFill>
                      </a:endParaRPr>
                    </a:p>
                  </a:txBody>
                  <a:tcPr>
                    <a:solidFill>
                      <a:schemeClr val="bg1"/>
                    </a:solidFill>
                  </a:tcPr>
                </a:tc>
                <a:extLst>
                  <a:ext uri="{0D108BD9-81ED-4DB2-BD59-A6C34878D82A}">
                    <a16:rowId xmlns:a16="http://schemas.microsoft.com/office/drawing/2014/main" val="10000"/>
                  </a:ext>
                </a:extLst>
              </a:tr>
              <a:tr h="670109">
                <a:tc>
                  <a:txBody>
                    <a:bodyPr/>
                    <a:lstStyle/>
                    <a:p>
                      <a:pPr algn="l">
                        <a:spcBef>
                          <a:spcPts val="200"/>
                        </a:spcBef>
                        <a:spcAft>
                          <a:spcPts val="200"/>
                        </a:spcAft>
                      </a:pPr>
                      <a:r>
                        <a:rPr lang="en-US" sz="1900" b="1" kern="1200" dirty="0">
                          <a:solidFill>
                            <a:schemeClr val="dk1"/>
                          </a:solidFill>
                          <a:effectLst/>
                          <a:latin typeface="+mn-lt"/>
                          <a:ea typeface="+mn-ea"/>
                          <a:cs typeface="+mn-cs"/>
                        </a:rPr>
                        <a:t>Je </a:t>
                      </a:r>
                      <a:r>
                        <a:rPr lang="en-US" sz="1900" b="1" kern="1200" dirty="0" err="1">
                          <a:solidFill>
                            <a:schemeClr val="dk1"/>
                          </a:solidFill>
                          <a:effectLst/>
                          <a:latin typeface="+mn-lt"/>
                          <a:ea typeface="+mn-ea"/>
                          <a:cs typeface="+mn-cs"/>
                        </a:rPr>
                        <a:t>suis</a:t>
                      </a:r>
                      <a:r>
                        <a:rPr lang="en-US" sz="1900" b="1" kern="1200" dirty="0">
                          <a:solidFill>
                            <a:schemeClr val="dk1"/>
                          </a:solidFill>
                          <a:effectLst/>
                          <a:latin typeface="+mn-lt"/>
                          <a:ea typeface="+mn-ea"/>
                          <a:cs typeface="+mn-cs"/>
                        </a:rPr>
                        <a:t> </a:t>
                      </a:r>
                      <a:r>
                        <a:rPr lang="en-US" sz="1900" b="1" kern="1200" dirty="0" err="1">
                          <a:solidFill>
                            <a:schemeClr val="dk1"/>
                          </a:solidFill>
                          <a:effectLst/>
                          <a:latin typeface="+mn-lt"/>
                          <a:ea typeface="+mn-ea"/>
                          <a:cs typeface="+mn-cs"/>
                        </a:rPr>
                        <a:t>membre</a:t>
                      </a:r>
                      <a:r>
                        <a:rPr lang="en-US" sz="1900" b="1" kern="1200" dirty="0">
                          <a:solidFill>
                            <a:schemeClr val="dk1"/>
                          </a:solidFill>
                          <a:effectLst/>
                          <a:latin typeface="+mn-lt"/>
                          <a:ea typeface="+mn-ea"/>
                          <a:cs typeface="+mn-cs"/>
                        </a:rPr>
                        <a:t> d’un </a:t>
                      </a:r>
                      <a:r>
                        <a:rPr lang="en-US" sz="1900" b="1" kern="1200" dirty="0" err="1">
                          <a:solidFill>
                            <a:schemeClr val="dk1"/>
                          </a:solidFill>
                          <a:effectLst/>
                          <a:latin typeface="+mn-lt"/>
                          <a:ea typeface="+mn-ea"/>
                          <a:cs typeface="+mn-cs"/>
                        </a:rPr>
                        <a:t>Comité</a:t>
                      </a:r>
                      <a:r>
                        <a:rPr lang="en-US" sz="1900" b="1" kern="1200" dirty="0">
                          <a:solidFill>
                            <a:schemeClr val="dk1"/>
                          </a:solidFill>
                          <a:effectLst/>
                          <a:latin typeface="+mn-lt"/>
                          <a:ea typeface="+mn-ea"/>
                          <a:cs typeface="+mn-cs"/>
                        </a:rPr>
                        <a:t> </a:t>
                      </a:r>
                      <a:r>
                        <a:rPr lang="en-US" sz="1900" b="1" kern="1200" dirty="0" err="1">
                          <a:solidFill>
                            <a:schemeClr val="dk1"/>
                          </a:solidFill>
                          <a:effectLst/>
                          <a:latin typeface="+mn-lt"/>
                          <a:ea typeface="+mn-ea"/>
                          <a:cs typeface="+mn-cs"/>
                        </a:rPr>
                        <a:t>Aviseur</a:t>
                      </a:r>
                      <a:r>
                        <a:rPr lang="en-US" sz="1900" b="1" kern="1200" dirty="0">
                          <a:solidFill>
                            <a:schemeClr val="dk1"/>
                          </a:solidFill>
                          <a:effectLst/>
                          <a:latin typeface="+mn-lt"/>
                          <a:ea typeface="+mn-ea"/>
                          <a:cs typeface="+mn-cs"/>
                        </a:rPr>
                        <a:t> </a:t>
                      </a:r>
                      <a:r>
                        <a:rPr lang="en-US" sz="1900" b="1" kern="1200" dirty="0" err="1">
                          <a:solidFill>
                            <a:schemeClr val="dk1"/>
                          </a:solidFill>
                          <a:effectLst/>
                          <a:latin typeface="+mn-lt"/>
                          <a:ea typeface="+mn-ea"/>
                          <a:cs typeface="+mn-cs"/>
                        </a:rPr>
                        <a:t>ou</a:t>
                      </a:r>
                      <a:r>
                        <a:rPr lang="en-US" sz="1900" b="1" kern="1200" dirty="0">
                          <a:solidFill>
                            <a:schemeClr val="dk1"/>
                          </a:solidFill>
                          <a:effectLst/>
                          <a:latin typeface="+mn-lt"/>
                          <a:ea typeface="+mn-ea"/>
                          <a:cs typeface="+mn-cs"/>
                        </a:rPr>
                        <a:t> </a:t>
                      </a:r>
                      <a:r>
                        <a:rPr lang="en-US" sz="1900" b="1" kern="1200" dirty="0" err="1">
                          <a:solidFill>
                            <a:schemeClr val="dk1"/>
                          </a:solidFill>
                          <a:effectLst/>
                          <a:latin typeface="+mn-lt"/>
                          <a:ea typeface="+mn-ea"/>
                          <a:cs typeface="+mn-cs"/>
                        </a:rPr>
                        <a:t>l’équivalent</a:t>
                      </a:r>
                      <a:r>
                        <a:rPr lang="en-US" sz="1900" b="1" kern="1200" dirty="0">
                          <a:solidFill>
                            <a:schemeClr val="dk1"/>
                          </a:solidFill>
                          <a:effectLst/>
                          <a:latin typeface="+mn-lt"/>
                          <a:ea typeface="+mn-ea"/>
                          <a:cs typeface="+mn-cs"/>
                        </a:rPr>
                        <a:t> </a:t>
                      </a:r>
                      <a:r>
                        <a:rPr lang="en-US" sz="1900" b="1" kern="1200" dirty="0" err="1">
                          <a:solidFill>
                            <a:schemeClr val="dk1"/>
                          </a:solidFill>
                          <a:effectLst/>
                          <a:latin typeface="+mn-lt"/>
                          <a:ea typeface="+mn-ea"/>
                          <a:cs typeface="+mn-cs"/>
                        </a:rPr>
                        <a:t>d’une</a:t>
                      </a:r>
                      <a:r>
                        <a:rPr lang="en-US" sz="1900" b="1" kern="1200" dirty="0">
                          <a:solidFill>
                            <a:schemeClr val="dk1"/>
                          </a:solidFill>
                          <a:effectLst/>
                          <a:latin typeface="+mn-lt"/>
                          <a:ea typeface="+mn-ea"/>
                          <a:cs typeface="+mn-cs"/>
                        </a:rPr>
                        <a:t> </a:t>
                      </a:r>
                      <a:r>
                        <a:rPr lang="en-US" sz="1900" b="1" i="0" u="none" strike="noStrike" cap="none" spc="0" baseline="0" dirty="0" err="1">
                          <a:solidFill>
                            <a:srgbClr val="000000"/>
                          </a:solidFill>
                          <a:effectLst/>
                          <a:uFillTx/>
                          <a:latin typeface="+mn-lt"/>
                          <a:ea typeface="+mn-ea"/>
                          <a:cs typeface="+mn-cs"/>
                          <a:sym typeface="Arial"/>
                        </a:rPr>
                        <a:t>organisation</a:t>
                      </a:r>
                      <a:r>
                        <a:rPr lang="en-US" sz="1900" b="1" kern="1200" dirty="0">
                          <a:solidFill>
                            <a:schemeClr val="dk1"/>
                          </a:solidFill>
                          <a:effectLst/>
                          <a:latin typeface="+mn-lt"/>
                          <a:ea typeface="+mn-ea"/>
                          <a:cs typeface="+mn-cs"/>
                        </a:rPr>
                        <a:t> </a:t>
                      </a:r>
                      <a:r>
                        <a:rPr lang="en-US" sz="1900" b="1" kern="1200" dirty="0" err="1">
                          <a:solidFill>
                            <a:schemeClr val="dk1"/>
                          </a:solidFill>
                          <a:effectLst/>
                          <a:latin typeface="+mn-lt"/>
                          <a:ea typeface="+mn-ea"/>
                          <a:cs typeface="+mn-cs"/>
                        </a:rPr>
                        <a:t>commerciale</a:t>
                      </a:r>
                      <a:r>
                        <a:rPr lang="en-US" sz="1900" b="1" kern="1200" dirty="0">
                          <a:solidFill>
                            <a:schemeClr val="dk1"/>
                          </a:solidFill>
                          <a:effectLst/>
                          <a:latin typeface="+mn-lt"/>
                          <a:ea typeface="+mn-ea"/>
                          <a:cs typeface="+mn-cs"/>
                        </a:rPr>
                        <a:t>.</a:t>
                      </a:r>
                      <a:endParaRPr lang="en-CA" sz="1900" b="1" dirty="0">
                        <a:latin typeface="+mn-lt"/>
                      </a:endParaRPr>
                    </a:p>
                  </a:txBody>
                  <a:tcPr>
                    <a:solidFill>
                      <a:schemeClr val="bg1"/>
                    </a:solidFill>
                  </a:tcPr>
                </a:tc>
                <a:tc>
                  <a:txBody>
                    <a:bodyPr/>
                    <a:lstStyle/>
                    <a:p>
                      <a:pPr algn="l"/>
                      <a:r>
                        <a:rPr lang="en-CA" sz="1900" b="1" i="0" u="none" strike="noStrike" kern="1200" cap="none" spc="0" baseline="0" dirty="0">
                          <a:solidFill>
                            <a:schemeClr val="dk1"/>
                          </a:solidFill>
                          <a:effectLst/>
                          <a:uFillTx/>
                          <a:latin typeface="+mn-lt"/>
                          <a:ea typeface="+mn-ea"/>
                          <a:cs typeface="+mn-cs"/>
                          <a:sym typeface="Arial"/>
                        </a:rPr>
                        <a:t>Merck, </a:t>
                      </a:r>
                      <a:r>
                        <a:rPr lang="en-CA" sz="1900" b="1" i="0" u="none" strike="noStrike" kern="1200" cap="none" spc="0" baseline="0" dirty="0" err="1">
                          <a:solidFill>
                            <a:schemeClr val="dk1"/>
                          </a:solidFill>
                          <a:effectLst/>
                          <a:uFillTx/>
                          <a:latin typeface="+mn-lt"/>
                          <a:ea typeface="+mn-ea"/>
                          <a:cs typeface="+mn-cs"/>
                          <a:sym typeface="Arial"/>
                        </a:rPr>
                        <a:t>Laboratoire</a:t>
                      </a:r>
                      <a:r>
                        <a:rPr lang="en-CA" sz="1900" b="1" i="0" u="none" strike="noStrike" kern="1200" cap="none" spc="0" baseline="0" dirty="0">
                          <a:solidFill>
                            <a:schemeClr val="dk1"/>
                          </a:solidFill>
                          <a:effectLst/>
                          <a:uFillTx/>
                          <a:latin typeface="+mn-lt"/>
                          <a:ea typeface="+mn-ea"/>
                          <a:cs typeface="+mn-cs"/>
                          <a:sym typeface="Arial"/>
                        </a:rPr>
                        <a:t> Biron.</a:t>
                      </a:r>
                    </a:p>
                  </a:txBody>
                  <a:tcPr>
                    <a:solidFill>
                      <a:schemeClr val="bg1"/>
                    </a:solidFill>
                  </a:tcPr>
                </a:tc>
                <a:extLst>
                  <a:ext uri="{0D108BD9-81ED-4DB2-BD59-A6C34878D82A}">
                    <a16:rowId xmlns:a16="http://schemas.microsoft.com/office/drawing/2014/main" val="10001"/>
                  </a:ext>
                </a:extLst>
              </a:tr>
              <a:tr h="380744">
                <a:tc>
                  <a:txBody>
                    <a:bodyPr/>
                    <a:lstStyle/>
                    <a:p>
                      <a:pPr algn="l">
                        <a:spcBef>
                          <a:spcPts val="200"/>
                        </a:spcBef>
                        <a:spcAft>
                          <a:spcPts val="200"/>
                        </a:spcAft>
                      </a:pPr>
                      <a:r>
                        <a:rPr lang="en-US" sz="1900" b="1" kern="1200" dirty="0">
                          <a:solidFill>
                            <a:schemeClr val="dk1"/>
                          </a:solidFill>
                          <a:effectLst/>
                          <a:latin typeface="+mn-lt"/>
                          <a:ea typeface="+mn-ea"/>
                          <a:cs typeface="+mn-cs"/>
                        </a:rPr>
                        <a:t>Je </a:t>
                      </a:r>
                      <a:r>
                        <a:rPr lang="en-US" sz="1900" b="1" kern="1200" dirty="0" err="1">
                          <a:solidFill>
                            <a:schemeClr val="dk1"/>
                          </a:solidFill>
                          <a:effectLst/>
                          <a:latin typeface="+mn-lt"/>
                          <a:ea typeface="+mn-ea"/>
                          <a:cs typeface="+mn-cs"/>
                        </a:rPr>
                        <a:t>suis</a:t>
                      </a:r>
                      <a:r>
                        <a:rPr lang="en-US" sz="1900" b="1" kern="1200" dirty="0">
                          <a:solidFill>
                            <a:schemeClr val="dk1"/>
                          </a:solidFill>
                          <a:effectLst/>
                          <a:latin typeface="+mn-lt"/>
                          <a:ea typeface="+mn-ea"/>
                          <a:cs typeface="+mn-cs"/>
                        </a:rPr>
                        <a:t> </a:t>
                      </a:r>
                      <a:r>
                        <a:rPr lang="en-US" sz="1900" b="1" kern="1200" dirty="0" err="1">
                          <a:solidFill>
                            <a:schemeClr val="dk1"/>
                          </a:solidFill>
                          <a:effectLst/>
                          <a:latin typeface="+mn-lt"/>
                          <a:ea typeface="+mn-ea"/>
                          <a:cs typeface="+mn-cs"/>
                        </a:rPr>
                        <a:t>membre</a:t>
                      </a:r>
                      <a:r>
                        <a:rPr lang="en-US" sz="1900" b="1" kern="1200" dirty="0">
                          <a:solidFill>
                            <a:schemeClr val="dk1"/>
                          </a:solidFill>
                          <a:effectLst/>
                          <a:latin typeface="+mn-lt"/>
                          <a:ea typeface="+mn-ea"/>
                          <a:cs typeface="+mn-cs"/>
                        </a:rPr>
                        <a:t> d’un Bureau de </a:t>
                      </a:r>
                      <a:r>
                        <a:rPr lang="en-US" sz="1900" b="1" kern="1200" dirty="0" err="1">
                          <a:solidFill>
                            <a:schemeClr val="dk1"/>
                          </a:solidFill>
                          <a:effectLst/>
                          <a:latin typeface="+mn-lt"/>
                          <a:ea typeface="+mn-ea"/>
                          <a:cs typeface="+mn-cs"/>
                        </a:rPr>
                        <a:t>Conférenciers</a:t>
                      </a:r>
                      <a:r>
                        <a:rPr lang="en-US" sz="1900" b="1" kern="1200" dirty="0">
                          <a:solidFill>
                            <a:schemeClr val="dk1"/>
                          </a:solidFill>
                          <a:effectLst/>
                          <a:latin typeface="+mn-lt"/>
                          <a:ea typeface="+mn-ea"/>
                          <a:cs typeface="+mn-cs"/>
                        </a:rPr>
                        <a:t>. </a:t>
                      </a:r>
                      <a:endParaRPr lang="en-CA" sz="1900" b="1" dirty="0">
                        <a:latin typeface="+mn-lt"/>
                      </a:endParaRPr>
                    </a:p>
                  </a:txBody>
                  <a:tcPr>
                    <a:solidFill>
                      <a:schemeClr val="bg1"/>
                    </a:solidFill>
                  </a:tcPr>
                </a:tc>
                <a:tc>
                  <a:txBody>
                    <a:bodyPr/>
                    <a:lstStyle/>
                    <a:p>
                      <a:pPr algn="l"/>
                      <a:r>
                        <a:rPr lang="en-CA" sz="1900" b="1" i="0" u="none" strike="noStrike" kern="1200" cap="none" spc="0" baseline="0" dirty="0">
                          <a:solidFill>
                            <a:schemeClr val="dk1"/>
                          </a:solidFill>
                          <a:effectLst/>
                          <a:uFillTx/>
                          <a:latin typeface="+mn-lt"/>
                          <a:ea typeface="+mn-ea"/>
                          <a:cs typeface="+mn-cs"/>
                          <a:sym typeface="Arial"/>
                        </a:rPr>
                        <a:t>Merck, </a:t>
                      </a:r>
                      <a:r>
                        <a:rPr lang="en-CA" sz="1900" b="1" i="0" u="none" strike="noStrike" kern="1200" cap="none" spc="0" baseline="0" dirty="0" err="1">
                          <a:solidFill>
                            <a:schemeClr val="dk1"/>
                          </a:solidFill>
                          <a:effectLst/>
                          <a:uFillTx/>
                          <a:latin typeface="+mn-lt"/>
                          <a:ea typeface="+mn-ea"/>
                          <a:cs typeface="+mn-cs"/>
                          <a:sym typeface="Arial"/>
                        </a:rPr>
                        <a:t>Laboratoire</a:t>
                      </a:r>
                      <a:r>
                        <a:rPr lang="en-CA" sz="1900" b="1" i="0" u="none" strike="noStrike" kern="1200" cap="none" spc="0" baseline="0" dirty="0">
                          <a:solidFill>
                            <a:schemeClr val="dk1"/>
                          </a:solidFill>
                          <a:effectLst/>
                          <a:uFillTx/>
                          <a:latin typeface="+mn-lt"/>
                          <a:ea typeface="+mn-ea"/>
                          <a:cs typeface="+mn-cs"/>
                          <a:sym typeface="Arial"/>
                        </a:rPr>
                        <a:t> Biron.</a:t>
                      </a:r>
                    </a:p>
                  </a:txBody>
                  <a:tcPr>
                    <a:solidFill>
                      <a:schemeClr val="bg1"/>
                    </a:solidFill>
                  </a:tcPr>
                </a:tc>
                <a:extLst>
                  <a:ext uri="{0D108BD9-81ED-4DB2-BD59-A6C34878D82A}">
                    <a16:rowId xmlns:a16="http://schemas.microsoft.com/office/drawing/2014/main" val="10002"/>
                  </a:ext>
                </a:extLst>
              </a:tr>
              <a:tr h="1091287">
                <a:tc>
                  <a:txBody>
                    <a:bodyPr/>
                    <a:lstStyle/>
                    <a:p>
                      <a:pPr marL="0" marR="0" algn="l">
                        <a:spcBef>
                          <a:spcPts val="600"/>
                        </a:spcBef>
                        <a:spcAft>
                          <a:spcPts val="200"/>
                        </a:spcAft>
                      </a:pPr>
                      <a:r>
                        <a:rPr lang="en-US" sz="1900" b="1" dirty="0" err="1">
                          <a:solidFill>
                            <a:srgbClr val="000000"/>
                          </a:solidFill>
                          <a:effectLst/>
                          <a:latin typeface="+mn-lt"/>
                          <a:ea typeface="Times New Roman"/>
                        </a:rPr>
                        <a:t>J’ai</a:t>
                      </a:r>
                      <a:r>
                        <a:rPr lang="en-US" sz="1900" b="1" dirty="0">
                          <a:solidFill>
                            <a:srgbClr val="000000"/>
                          </a:solidFill>
                          <a:effectLst/>
                          <a:latin typeface="+mn-lt"/>
                          <a:ea typeface="Times New Roman"/>
                        </a:rPr>
                        <a:t> </a:t>
                      </a:r>
                      <a:r>
                        <a:rPr lang="en-US" sz="1900" b="1" dirty="0" err="1">
                          <a:solidFill>
                            <a:srgbClr val="000000"/>
                          </a:solidFill>
                          <a:effectLst/>
                          <a:latin typeface="+mn-lt"/>
                          <a:ea typeface="Times New Roman"/>
                        </a:rPr>
                        <a:t>reçu</a:t>
                      </a:r>
                      <a:r>
                        <a:rPr lang="en-US" sz="1900" b="1" dirty="0">
                          <a:solidFill>
                            <a:srgbClr val="000000"/>
                          </a:solidFill>
                          <a:effectLst/>
                          <a:latin typeface="+mn-lt"/>
                          <a:ea typeface="Times New Roman"/>
                        </a:rPr>
                        <a:t> un </a:t>
                      </a:r>
                      <a:r>
                        <a:rPr lang="en-US" sz="1900" b="1" dirty="0" err="1">
                          <a:solidFill>
                            <a:srgbClr val="000000"/>
                          </a:solidFill>
                          <a:effectLst/>
                          <a:latin typeface="+mn-lt"/>
                          <a:ea typeface="Times New Roman"/>
                        </a:rPr>
                        <a:t>paiement</a:t>
                      </a:r>
                      <a:r>
                        <a:rPr lang="en-US" sz="1900" b="1" dirty="0">
                          <a:solidFill>
                            <a:srgbClr val="000000"/>
                          </a:solidFill>
                          <a:effectLst/>
                          <a:latin typeface="+mn-lt"/>
                          <a:ea typeface="Times New Roman"/>
                        </a:rPr>
                        <a:t> </a:t>
                      </a:r>
                      <a:r>
                        <a:rPr lang="en-US" sz="1900" b="1" dirty="0" err="1">
                          <a:solidFill>
                            <a:srgbClr val="000000"/>
                          </a:solidFill>
                          <a:effectLst/>
                          <a:latin typeface="+mn-lt"/>
                          <a:ea typeface="Times New Roman"/>
                        </a:rPr>
                        <a:t>d’une</a:t>
                      </a:r>
                      <a:r>
                        <a:rPr lang="en-US" sz="1900" b="1" dirty="0">
                          <a:solidFill>
                            <a:srgbClr val="000000"/>
                          </a:solidFill>
                          <a:effectLst/>
                          <a:latin typeface="+mn-lt"/>
                          <a:ea typeface="Times New Roman"/>
                        </a:rPr>
                        <a:t> </a:t>
                      </a:r>
                      <a:r>
                        <a:rPr lang="en-US" sz="1900" b="1" dirty="0" err="1">
                          <a:solidFill>
                            <a:srgbClr val="000000"/>
                          </a:solidFill>
                          <a:effectLst/>
                          <a:latin typeface="+mn-lt"/>
                          <a:ea typeface="Times New Roman"/>
                        </a:rPr>
                        <a:t>organisation</a:t>
                      </a:r>
                      <a:r>
                        <a:rPr lang="en-US" sz="1900" b="1" dirty="0">
                          <a:solidFill>
                            <a:srgbClr val="000000"/>
                          </a:solidFill>
                          <a:effectLst/>
                          <a:latin typeface="+mn-lt"/>
                          <a:ea typeface="Times New Roman"/>
                        </a:rPr>
                        <a:t> (</a:t>
                      </a:r>
                      <a:r>
                        <a:rPr lang="en-US" sz="1900" b="1" dirty="0" err="1">
                          <a:solidFill>
                            <a:srgbClr val="000000"/>
                          </a:solidFill>
                          <a:effectLst/>
                          <a:latin typeface="+mn-lt"/>
                          <a:ea typeface="Times New Roman"/>
                        </a:rPr>
                        <a:t>incluant</a:t>
                      </a:r>
                      <a:r>
                        <a:rPr lang="en-US" sz="1900" b="1" dirty="0">
                          <a:solidFill>
                            <a:srgbClr val="000000"/>
                          </a:solidFill>
                          <a:effectLst/>
                          <a:latin typeface="+mn-lt"/>
                          <a:ea typeface="Times New Roman"/>
                        </a:rPr>
                        <a:t> des </a:t>
                      </a:r>
                      <a:r>
                        <a:rPr lang="en-US" sz="1900" b="1" dirty="0" err="1">
                          <a:solidFill>
                            <a:srgbClr val="000000"/>
                          </a:solidFill>
                          <a:effectLst/>
                          <a:latin typeface="+mn-lt"/>
                          <a:ea typeface="Times New Roman"/>
                        </a:rPr>
                        <a:t>cadeaux</a:t>
                      </a:r>
                      <a:r>
                        <a:rPr lang="en-US" sz="1900" b="1" baseline="0" dirty="0">
                          <a:solidFill>
                            <a:srgbClr val="000000"/>
                          </a:solidFill>
                          <a:effectLst/>
                          <a:latin typeface="+mn-lt"/>
                          <a:ea typeface="Times New Roman"/>
                        </a:rPr>
                        <a:t> </a:t>
                      </a:r>
                      <a:r>
                        <a:rPr lang="en-US" sz="1900" b="1" baseline="0" dirty="0" err="1">
                          <a:solidFill>
                            <a:srgbClr val="000000"/>
                          </a:solidFill>
                          <a:effectLst/>
                          <a:latin typeface="+mn-lt"/>
                          <a:ea typeface="Times New Roman"/>
                        </a:rPr>
                        <a:t>ou</a:t>
                      </a:r>
                      <a:r>
                        <a:rPr lang="en-US" sz="1900" b="1" baseline="0" dirty="0">
                          <a:solidFill>
                            <a:srgbClr val="000000"/>
                          </a:solidFill>
                          <a:effectLst/>
                          <a:latin typeface="+mn-lt"/>
                          <a:ea typeface="Times New Roman"/>
                        </a:rPr>
                        <a:t> </a:t>
                      </a:r>
                      <a:r>
                        <a:rPr lang="en-US" sz="1900" b="1" baseline="0" dirty="0" err="1">
                          <a:solidFill>
                            <a:srgbClr val="000000"/>
                          </a:solidFill>
                          <a:effectLst/>
                          <a:latin typeface="+mn-lt"/>
                          <a:ea typeface="Times New Roman"/>
                        </a:rPr>
                        <a:t>autre</a:t>
                      </a:r>
                      <a:r>
                        <a:rPr lang="en-US" sz="1900" b="1" baseline="0" dirty="0">
                          <a:solidFill>
                            <a:srgbClr val="000000"/>
                          </a:solidFill>
                          <a:effectLst/>
                          <a:latin typeface="+mn-lt"/>
                          <a:ea typeface="Times New Roman"/>
                        </a:rPr>
                        <a:t> </a:t>
                      </a:r>
                      <a:r>
                        <a:rPr lang="en-US" sz="1900" b="1" baseline="0" dirty="0" err="1">
                          <a:solidFill>
                            <a:srgbClr val="000000"/>
                          </a:solidFill>
                          <a:effectLst/>
                          <a:latin typeface="+mn-lt"/>
                          <a:ea typeface="Times New Roman"/>
                        </a:rPr>
                        <a:t>considération</a:t>
                      </a:r>
                      <a:r>
                        <a:rPr lang="en-US" sz="1900" b="1" baseline="0" dirty="0">
                          <a:solidFill>
                            <a:srgbClr val="000000"/>
                          </a:solidFill>
                          <a:effectLst/>
                          <a:latin typeface="+mn-lt"/>
                          <a:ea typeface="Times New Roman"/>
                        </a:rPr>
                        <a:t> </a:t>
                      </a:r>
                      <a:r>
                        <a:rPr lang="en-US" sz="1900" b="1" baseline="0" dirty="0" err="1">
                          <a:solidFill>
                            <a:srgbClr val="000000"/>
                          </a:solidFill>
                          <a:effectLst/>
                          <a:latin typeface="+mn-lt"/>
                          <a:ea typeface="Times New Roman"/>
                        </a:rPr>
                        <a:t>ou</a:t>
                      </a:r>
                      <a:r>
                        <a:rPr lang="en-US" sz="1900" b="1" baseline="0" dirty="0">
                          <a:solidFill>
                            <a:srgbClr val="000000"/>
                          </a:solidFill>
                          <a:effectLst/>
                          <a:latin typeface="+mn-lt"/>
                          <a:ea typeface="Times New Roman"/>
                        </a:rPr>
                        <a:t> </a:t>
                      </a:r>
                      <a:r>
                        <a:rPr lang="en-US" sz="1900" b="1" baseline="0" dirty="0" err="1">
                          <a:solidFill>
                            <a:srgbClr val="000000"/>
                          </a:solidFill>
                          <a:effectLst/>
                          <a:latin typeface="+mn-lt"/>
                          <a:ea typeface="Times New Roman"/>
                        </a:rPr>
                        <a:t>une</a:t>
                      </a:r>
                      <a:r>
                        <a:rPr lang="en-US" sz="1900" b="1" baseline="0" dirty="0">
                          <a:solidFill>
                            <a:srgbClr val="000000"/>
                          </a:solidFill>
                          <a:effectLst/>
                          <a:latin typeface="+mn-lt"/>
                          <a:ea typeface="Times New Roman"/>
                        </a:rPr>
                        <a:t> compensation </a:t>
                      </a:r>
                      <a:r>
                        <a:rPr lang="en-US" sz="1900" b="1" dirty="0" err="1">
                          <a:solidFill>
                            <a:srgbClr val="000000"/>
                          </a:solidFill>
                          <a:effectLst/>
                          <a:latin typeface="+mn-lt"/>
                          <a:ea typeface="Times New Roman"/>
                        </a:rPr>
                        <a:t>d’autre</a:t>
                      </a:r>
                      <a:r>
                        <a:rPr lang="en-US" sz="1900" b="1" dirty="0">
                          <a:solidFill>
                            <a:srgbClr val="000000"/>
                          </a:solidFill>
                          <a:effectLst/>
                          <a:latin typeface="+mn-lt"/>
                          <a:ea typeface="Times New Roman"/>
                        </a:rPr>
                        <a:t> </a:t>
                      </a:r>
                      <a:r>
                        <a:rPr lang="en-US" sz="1900" b="1" dirty="0" err="1">
                          <a:solidFill>
                            <a:srgbClr val="000000"/>
                          </a:solidFill>
                          <a:effectLst/>
                          <a:latin typeface="+mn-lt"/>
                          <a:ea typeface="Times New Roman"/>
                        </a:rPr>
                        <a:t>forme</a:t>
                      </a:r>
                      <a:r>
                        <a:rPr lang="en-US" sz="1900" b="1" dirty="0">
                          <a:solidFill>
                            <a:srgbClr val="000000"/>
                          </a:solidFill>
                          <a:effectLst/>
                          <a:latin typeface="+mn-lt"/>
                          <a:ea typeface="Times New Roman"/>
                        </a:rPr>
                        <a:t> que financière).</a:t>
                      </a:r>
                      <a:endParaRPr lang="en-CA" sz="1900" b="1" dirty="0">
                        <a:solidFill>
                          <a:srgbClr val="000000"/>
                        </a:solidFill>
                        <a:effectLst/>
                        <a:latin typeface="+mn-lt"/>
                        <a:ea typeface="Times New Roman"/>
                      </a:endParaRPr>
                    </a:p>
                  </a:txBody>
                  <a:tcPr marL="68580" marR="68580" marT="0" marB="0">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CA" sz="1900" b="1" i="0" u="none" strike="noStrike" kern="1200" cap="none" spc="0" baseline="0" dirty="0">
                          <a:solidFill>
                            <a:schemeClr val="dk1"/>
                          </a:solidFill>
                          <a:effectLst/>
                          <a:uFillTx/>
                          <a:latin typeface="+mn-lt"/>
                          <a:ea typeface="+mn-ea"/>
                          <a:cs typeface="+mn-cs"/>
                          <a:sym typeface="Arial"/>
                        </a:rPr>
                        <a:t>Bayer, Paladin, Roche </a:t>
                      </a:r>
                      <a:r>
                        <a:rPr lang="fr-CA" sz="1900" b="1" i="0" u="none" strike="noStrike" kern="1200" cap="none" spc="0" baseline="0" dirty="0" err="1">
                          <a:solidFill>
                            <a:schemeClr val="dk1"/>
                          </a:solidFill>
                          <a:effectLst/>
                          <a:uFillTx/>
                          <a:latin typeface="+mn-lt"/>
                          <a:ea typeface="+mn-ea"/>
                          <a:cs typeface="+mn-cs"/>
                          <a:sym typeface="Arial"/>
                        </a:rPr>
                        <a:t>molecular</a:t>
                      </a:r>
                      <a:r>
                        <a:rPr lang="fr-CA" sz="1900" b="1" i="0" u="none" strike="noStrike" kern="1200" cap="none" spc="0" baseline="0" dirty="0">
                          <a:solidFill>
                            <a:schemeClr val="dk1"/>
                          </a:solidFill>
                          <a:effectLst/>
                          <a:uFillTx/>
                          <a:latin typeface="+mn-lt"/>
                          <a:ea typeface="+mn-ea"/>
                          <a:cs typeface="+mn-cs"/>
                          <a:sym typeface="Arial"/>
                        </a:rPr>
                        <a:t> </a:t>
                      </a:r>
                      <a:r>
                        <a:rPr lang="fr-CA" sz="1900" b="1" i="0" u="none" strike="noStrike" kern="1200" cap="none" spc="0" baseline="0" dirty="0" err="1">
                          <a:solidFill>
                            <a:schemeClr val="dk1"/>
                          </a:solidFill>
                          <a:effectLst/>
                          <a:uFillTx/>
                          <a:latin typeface="+mn-lt"/>
                          <a:ea typeface="+mn-ea"/>
                          <a:cs typeface="+mn-cs"/>
                          <a:sym typeface="Arial"/>
                        </a:rPr>
                        <a:t>systems</a:t>
                      </a:r>
                      <a:r>
                        <a:rPr lang="fr-CA" sz="1900" b="1" i="0" u="none" strike="noStrike" kern="1200" cap="none" spc="0" baseline="0" dirty="0">
                          <a:solidFill>
                            <a:schemeClr val="dk1"/>
                          </a:solidFill>
                          <a:effectLst/>
                          <a:uFillTx/>
                          <a:latin typeface="+mn-lt"/>
                          <a:ea typeface="+mn-ea"/>
                          <a:cs typeface="+mn-cs"/>
                          <a:sym typeface="Arial"/>
                        </a:rPr>
                        <a:t>.</a:t>
                      </a:r>
                    </a:p>
                  </a:txBody>
                  <a:tcPr>
                    <a:solidFill>
                      <a:schemeClr val="bg1"/>
                    </a:solidFill>
                  </a:tcPr>
                </a:tc>
                <a:extLst>
                  <a:ext uri="{0D108BD9-81ED-4DB2-BD59-A6C34878D82A}">
                    <a16:rowId xmlns:a16="http://schemas.microsoft.com/office/drawing/2014/main" val="10003"/>
                  </a:ext>
                </a:extLst>
              </a:tr>
              <a:tr h="1805307">
                <a:tc>
                  <a:txBody>
                    <a:bodyPr/>
                    <a:lstStyle/>
                    <a:p>
                      <a:pPr algn="l"/>
                      <a:r>
                        <a:rPr lang="en-CA" sz="1900" b="1" kern="1200" dirty="0" err="1">
                          <a:solidFill>
                            <a:schemeClr val="dk1"/>
                          </a:solidFill>
                          <a:effectLst/>
                          <a:latin typeface="+mn-lt"/>
                          <a:ea typeface="+mn-ea"/>
                          <a:cs typeface="+mn-cs"/>
                        </a:rPr>
                        <a:t>J’ai</a:t>
                      </a:r>
                      <a:r>
                        <a:rPr lang="en-CA" sz="1900" b="1" kern="1200" dirty="0">
                          <a:solidFill>
                            <a:schemeClr val="dk1"/>
                          </a:solidFill>
                          <a:effectLst/>
                          <a:latin typeface="+mn-lt"/>
                          <a:ea typeface="+mn-ea"/>
                          <a:cs typeface="+mn-cs"/>
                        </a:rPr>
                        <a:t> </a:t>
                      </a:r>
                      <a:r>
                        <a:rPr lang="en-CA" sz="1900" b="1" kern="1200" dirty="0" err="1">
                          <a:solidFill>
                            <a:schemeClr val="dk1"/>
                          </a:solidFill>
                          <a:effectLst/>
                          <a:latin typeface="+mn-lt"/>
                          <a:ea typeface="+mn-ea"/>
                          <a:cs typeface="+mn-cs"/>
                        </a:rPr>
                        <a:t>reçu</a:t>
                      </a:r>
                      <a:r>
                        <a:rPr lang="en-CA" sz="1900" b="1" kern="1200" dirty="0">
                          <a:solidFill>
                            <a:schemeClr val="dk1"/>
                          </a:solidFill>
                          <a:effectLst/>
                          <a:latin typeface="+mn-lt"/>
                          <a:ea typeface="+mn-ea"/>
                          <a:cs typeface="+mn-cs"/>
                        </a:rPr>
                        <a:t> un octroi</a:t>
                      </a:r>
                      <a:r>
                        <a:rPr lang="en-CA" sz="1900" b="1" kern="1200" baseline="0" dirty="0">
                          <a:solidFill>
                            <a:schemeClr val="dk1"/>
                          </a:solidFill>
                          <a:effectLst/>
                          <a:latin typeface="+mn-lt"/>
                          <a:ea typeface="+mn-ea"/>
                          <a:cs typeface="+mn-cs"/>
                        </a:rPr>
                        <a:t> </a:t>
                      </a:r>
                      <a:r>
                        <a:rPr lang="en-CA" sz="1900" b="1" kern="1200" baseline="0" dirty="0" err="1">
                          <a:solidFill>
                            <a:schemeClr val="dk1"/>
                          </a:solidFill>
                          <a:effectLst/>
                          <a:latin typeface="+mn-lt"/>
                          <a:ea typeface="+mn-ea"/>
                          <a:cs typeface="+mn-cs"/>
                        </a:rPr>
                        <a:t>ou</a:t>
                      </a:r>
                      <a:r>
                        <a:rPr lang="en-CA" sz="1900" b="1" kern="1200" baseline="0" dirty="0">
                          <a:solidFill>
                            <a:schemeClr val="dk1"/>
                          </a:solidFill>
                          <a:effectLst/>
                          <a:latin typeface="+mn-lt"/>
                          <a:ea typeface="+mn-ea"/>
                          <a:cs typeface="+mn-cs"/>
                        </a:rPr>
                        <a:t> un </a:t>
                      </a:r>
                      <a:r>
                        <a:rPr lang="en-CA" sz="1900" b="1" kern="1200" baseline="0" dirty="0" err="1">
                          <a:solidFill>
                            <a:schemeClr val="dk1"/>
                          </a:solidFill>
                          <a:effectLst/>
                          <a:latin typeface="+mn-lt"/>
                          <a:ea typeface="+mn-ea"/>
                          <a:cs typeface="+mn-cs"/>
                        </a:rPr>
                        <a:t>honoraire</a:t>
                      </a:r>
                      <a:r>
                        <a:rPr lang="en-CA" sz="1900" b="1" kern="1200" baseline="0" dirty="0">
                          <a:solidFill>
                            <a:schemeClr val="dk1"/>
                          </a:solidFill>
                          <a:effectLst/>
                          <a:latin typeface="+mn-lt"/>
                          <a:ea typeface="+mn-ea"/>
                          <a:cs typeface="+mn-cs"/>
                        </a:rPr>
                        <a:t> </a:t>
                      </a:r>
                      <a:r>
                        <a:rPr lang="en-CA" sz="1900" b="1" kern="1200" baseline="0" dirty="0" err="1">
                          <a:solidFill>
                            <a:schemeClr val="dk1"/>
                          </a:solidFill>
                          <a:effectLst/>
                          <a:latin typeface="+mn-lt"/>
                          <a:ea typeface="+mn-ea"/>
                          <a:cs typeface="+mn-cs"/>
                        </a:rPr>
                        <a:t>d’une</a:t>
                      </a:r>
                      <a:r>
                        <a:rPr lang="en-CA" sz="1900" b="1" kern="1200" baseline="0" dirty="0">
                          <a:solidFill>
                            <a:schemeClr val="dk1"/>
                          </a:solidFill>
                          <a:effectLst/>
                          <a:latin typeface="+mn-lt"/>
                          <a:ea typeface="+mn-ea"/>
                          <a:cs typeface="+mn-cs"/>
                        </a:rPr>
                        <a:t> organisation </a:t>
                      </a:r>
                      <a:r>
                        <a:rPr lang="en-CA" sz="1900" b="1" kern="1200" dirty="0" err="1">
                          <a:solidFill>
                            <a:schemeClr val="dk1"/>
                          </a:solidFill>
                          <a:effectLst/>
                          <a:latin typeface="+mn-lt"/>
                          <a:ea typeface="+mn-ea"/>
                          <a:cs typeface="+mn-cs"/>
                        </a:rPr>
                        <a:t>commerciale</a:t>
                      </a:r>
                      <a:r>
                        <a:rPr lang="en-CA" sz="1900" b="1" kern="1200" dirty="0">
                          <a:solidFill>
                            <a:schemeClr val="dk1"/>
                          </a:solidFill>
                          <a:effectLst/>
                          <a:latin typeface="+mn-lt"/>
                          <a:ea typeface="+mn-ea"/>
                          <a:cs typeface="+mn-cs"/>
                        </a:rPr>
                        <a:t>.</a:t>
                      </a:r>
                    </a:p>
                  </a:txBody>
                  <a:tcPr marL="68580" marR="68580" marT="0" marB="0">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CA" sz="1900" b="1" i="0" u="none" strike="noStrike" kern="1200" cap="none" spc="0" baseline="0" dirty="0">
                          <a:solidFill>
                            <a:schemeClr val="dk1"/>
                          </a:solidFill>
                          <a:effectLst/>
                          <a:uFillTx/>
                          <a:latin typeface="+mn-lt"/>
                          <a:ea typeface="+mn-ea"/>
                          <a:cs typeface="+mn-cs"/>
                          <a:sym typeface="Arial"/>
                        </a:rPr>
                        <a:t>Bayer, </a:t>
                      </a:r>
                      <a:r>
                        <a:rPr lang="fr-CA" sz="1900" b="1" i="0" u="none" strike="noStrike" kern="1200" cap="none" spc="0" baseline="0" dirty="0" err="1">
                          <a:solidFill>
                            <a:schemeClr val="dk1"/>
                          </a:solidFill>
                          <a:effectLst/>
                          <a:uFillTx/>
                          <a:latin typeface="+mn-lt"/>
                          <a:ea typeface="+mn-ea"/>
                          <a:cs typeface="+mn-cs"/>
                          <a:sym typeface="Arial"/>
                        </a:rPr>
                        <a:t>Beckton</a:t>
                      </a:r>
                      <a:r>
                        <a:rPr lang="fr-CA" sz="1900" b="1" i="0" u="none" strike="noStrike" kern="1200" cap="none" spc="0" baseline="0" dirty="0">
                          <a:solidFill>
                            <a:schemeClr val="dk1"/>
                          </a:solidFill>
                          <a:effectLst/>
                          <a:uFillTx/>
                          <a:latin typeface="+mn-lt"/>
                          <a:ea typeface="+mn-ea"/>
                          <a:cs typeface="+mn-cs"/>
                          <a:sym typeface="Arial"/>
                        </a:rPr>
                        <a:t>-Dickinson, </a:t>
                      </a:r>
                      <a:r>
                        <a:rPr lang="fr-CA" sz="1900" b="1" i="0" u="none" strike="noStrike" kern="1200" cap="none" spc="0" baseline="0" dirty="0" err="1">
                          <a:solidFill>
                            <a:schemeClr val="dk1"/>
                          </a:solidFill>
                          <a:effectLst/>
                          <a:uFillTx/>
                          <a:latin typeface="+mn-lt"/>
                          <a:ea typeface="+mn-ea"/>
                          <a:cs typeface="+mn-cs"/>
                          <a:sym typeface="Arial"/>
                        </a:rPr>
                        <a:t>Gen</a:t>
                      </a:r>
                      <a:r>
                        <a:rPr lang="fr-CA" sz="1900" b="1" i="0" u="none" strike="noStrike" kern="1200" cap="none" spc="0" baseline="0" dirty="0">
                          <a:solidFill>
                            <a:schemeClr val="dk1"/>
                          </a:solidFill>
                          <a:effectLst/>
                          <a:uFillTx/>
                          <a:latin typeface="+mn-lt"/>
                          <a:ea typeface="+mn-ea"/>
                          <a:cs typeface="+mn-cs"/>
                          <a:sym typeface="Arial"/>
                        </a:rPr>
                        <a:t>-Probe/</a:t>
                      </a:r>
                      <a:r>
                        <a:rPr lang="fr-CA" sz="1900" b="1" i="0" u="none" strike="noStrike" kern="1200" cap="none" spc="0" baseline="0" dirty="0" err="1">
                          <a:solidFill>
                            <a:schemeClr val="dk1"/>
                          </a:solidFill>
                          <a:effectLst/>
                          <a:uFillTx/>
                          <a:latin typeface="+mn-lt"/>
                          <a:ea typeface="+mn-ea"/>
                          <a:cs typeface="+mn-cs"/>
                          <a:sym typeface="Arial"/>
                        </a:rPr>
                        <a:t>Hologic</a:t>
                      </a:r>
                      <a:r>
                        <a:rPr lang="fr-CA" sz="1900" b="1" i="0" u="none" strike="noStrike" kern="1200" cap="none" spc="0" baseline="0" dirty="0">
                          <a:solidFill>
                            <a:schemeClr val="dk1"/>
                          </a:solidFill>
                          <a:effectLst/>
                          <a:uFillTx/>
                          <a:latin typeface="+mn-lt"/>
                          <a:ea typeface="+mn-ea"/>
                          <a:cs typeface="+mn-cs"/>
                          <a:sym typeface="Arial"/>
                        </a:rPr>
                        <a:t>, GSK, Laboratoire Biron, Merck/Merck Sharp </a:t>
                      </a:r>
                      <a:r>
                        <a:rPr lang="fr-CA" sz="1900" b="1" i="0" u="none" strike="noStrike" kern="1200" cap="none" spc="0" baseline="0" dirty="0" err="1">
                          <a:solidFill>
                            <a:schemeClr val="dk1"/>
                          </a:solidFill>
                          <a:effectLst/>
                          <a:uFillTx/>
                          <a:latin typeface="+mn-lt"/>
                          <a:ea typeface="+mn-ea"/>
                          <a:cs typeface="+mn-cs"/>
                          <a:sym typeface="Arial"/>
                        </a:rPr>
                        <a:t>Dohme</a:t>
                      </a:r>
                      <a:r>
                        <a:rPr lang="fr-CA" sz="1900" b="1" i="0" u="none" strike="noStrike" kern="1200" cap="none" spc="0" baseline="0" dirty="0">
                          <a:solidFill>
                            <a:schemeClr val="dk1"/>
                          </a:solidFill>
                          <a:effectLst/>
                          <a:uFillTx/>
                          <a:latin typeface="+mn-lt"/>
                          <a:ea typeface="+mn-ea"/>
                          <a:cs typeface="+mn-cs"/>
                          <a:sym typeface="Arial"/>
                        </a:rPr>
                        <a:t>/Sanofi-Pasteur, Paladin, Roche </a:t>
                      </a:r>
                      <a:r>
                        <a:rPr lang="fr-CA" sz="1900" b="1" i="0" u="none" strike="noStrike" kern="1200" cap="none" spc="0" baseline="0" dirty="0" err="1">
                          <a:solidFill>
                            <a:schemeClr val="dk1"/>
                          </a:solidFill>
                          <a:effectLst/>
                          <a:uFillTx/>
                          <a:latin typeface="+mn-lt"/>
                          <a:ea typeface="+mn-ea"/>
                          <a:cs typeface="+mn-cs"/>
                          <a:sym typeface="Arial"/>
                        </a:rPr>
                        <a:t>molecular</a:t>
                      </a:r>
                      <a:r>
                        <a:rPr lang="fr-CA" sz="1900" b="1" i="0" u="none" strike="noStrike" kern="1200" cap="none" spc="0" baseline="0" dirty="0">
                          <a:solidFill>
                            <a:schemeClr val="dk1"/>
                          </a:solidFill>
                          <a:effectLst/>
                          <a:uFillTx/>
                          <a:latin typeface="+mn-lt"/>
                          <a:ea typeface="+mn-ea"/>
                          <a:cs typeface="+mn-cs"/>
                          <a:sym typeface="Arial"/>
                        </a:rPr>
                        <a:t> </a:t>
                      </a:r>
                      <a:r>
                        <a:rPr lang="fr-CA" sz="1900" b="1" i="0" u="none" strike="noStrike" kern="1200" cap="none" spc="0" baseline="0" dirty="0" err="1">
                          <a:solidFill>
                            <a:schemeClr val="dk1"/>
                          </a:solidFill>
                          <a:effectLst/>
                          <a:uFillTx/>
                          <a:latin typeface="+mn-lt"/>
                          <a:ea typeface="+mn-ea"/>
                          <a:cs typeface="+mn-cs"/>
                          <a:sym typeface="Arial"/>
                        </a:rPr>
                        <a:t>systems</a:t>
                      </a:r>
                      <a:r>
                        <a:rPr lang="fr-CA" sz="1900" b="1" i="0" u="none" strike="noStrike" kern="1200" cap="none" spc="0" baseline="0" dirty="0">
                          <a:solidFill>
                            <a:schemeClr val="dk1"/>
                          </a:solidFill>
                          <a:effectLst/>
                          <a:uFillTx/>
                          <a:latin typeface="+mn-lt"/>
                          <a:ea typeface="+mn-ea"/>
                          <a:cs typeface="+mn-cs"/>
                          <a:sym typeface="Arial"/>
                        </a:rPr>
                        <a:t>, </a:t>
                      </a:r>
                      <a:r>
                        <a:rPr lang="fr-CA" sz="1900" b="1" i="0" u="none" strike="noStrike" kern="1200" cap="none" spc="0" baseline="0" dirty="0" err="1">
                          <a:solidFill>
                            <a:schemeClr val="dk1"/>
                          </a:solidFill>
                          <a:effectLst/>
                          <a:uFillTx/>
                          <a:latin typeface="+mn-lt"/>
                          <a:ea typeface="+mn-ea"/>
                          <a:cs typeface="+mn-cs"/>
                          <a:sym typeface="Arial"/>
                        </a:rPr>
                        <a:t>Tyros</a:t>
                      </a:r>
                      <a:r>
                        <a:rPr lang="fr-CA" sz="1900" b="1" i="0" u="none" strike="noStrike" kern="1200" cap="none" spc="0" baseline="0" dirty="0">
                          <a:solidFill>
                            <a:schemeClr val="dk1"/>
                          </a:solidFill>
                          <a:effectLst/>
                          <a:uFillTx/>
                          <a:latin typeface="+mn-lt"/>
                          <a:ea typeface="+mn-ea"/>
                          <a:cs typeface="+mn-cs"/>
                          <a:sym typeface="Arial"/>
                        </a:rPr>
                        <a:t>.</a:t>
                      </a:r>
                    </a:p>
                  </a:txBody>
                  <a:tcPr>
                    <a:solidFill>
                      <a:schemeClr val="bg1"/>
                    </a:solidFill>
                  </a:tcPr>
                </a:tc>
                <a:extLst>
                  <a:ext uri="{0D108BD9-81ED-4DB2-BD59-A6C34878D82A}">
                    <a16:rowId xmlns:a16="http://schemas.microsoft.com/office/drawing/2014/main" val="10004"/>
                  </a:ext>
                </a:extLst>
              </a:tr>
              <a:tr h="868095">
                <a:tc>
                  <a:txBody>
                    <a:bodyPr/>
                    <a:lstStyle/>
                    <a:p>
                      <a:pPr marL="0" marR="0" algn="l">
                        <a:spcBef>
                          <a:spcPts val="200"/>
                        </a:spcBef>
                        <a:spcAft>
                          <a:spcPts val="200"/>
                        </a:spcAft>
                      </a:pPr>
                      <a:r>
                        <a:rPr lang="en-US" sz="1900" b="1">
                          <a:effectLst/>
                          <a:latin typeface="+mn-lt"/>
                          <a:ea typeface="Calibri"/>
                          <a:cs typeface="Times New Roman"/>
                        </a:rPr>
                        <a:t>Je </a:t>
                      </a:r>
                      <a:r>
                        <a:rPr lang="en-US" sz="1900" b="1" err="1">
                          <a:effectLst/>
                          <a:latin typeface="+mn-lt"/>
                          <a:ea typeface="Calibri"/>
                          <a:cs typeface="Times New Roman"/>
                        </a:rPr>
                        <a:t>possède</a:t>
                      </a:r>
                      <a:r>
                        <a:rPr lang="en-US" sz="1900" b="1">
                          <a:effectLst/>
                          <a:latin typeface="+mn-lt"/>
                          <a:ea typeface="Calibri"/>
                          <a:cs typeface="Times New Roman"/>
                        </a:rPr>
                        <a:t> un brevet </a:t>
                      </a:r>
                      <a:r>
                        <a:rPr lang="en-US" sz="1900" b="1" err="1">
                          <a:effectLst/>
                          <a:latin typeface="+mn-lt"/>
                          <a:ea typeface="Calibri"/>
                          <a:cs typeface="Times New Roman"/>
                        </a:rPr>
                        <a:t>sur</a:t>
                      </a:r>
                      <a:r>
                        <a:rPr lang="en-US" sz="1900" b="1">
                          <a:effectLst/>
                          <a:latin typeface="+mn-lt"/>
                          <a:ea typeface="Calibri"/>
                          <a:cs typeface="Times New Roman"/>
                        </a:rPr>
                        <a:t> un </a:t>
                      </a:r>
                      <a:r>
                        <a:rPr lang="en-US" sz="1900" b="1" err="1">
                          <a:effectLst/>
                          <a:latin typeface="+mn-lt"/>
                          <a:ea typeface="Calibri"/>
                          <a:cs typeface="Times New Roman"/>
                        </a:rPr>
                        <a:t>produit</a:t>
                      </a:r>
                      <a:r>
                        <a:rPr lang="en-US" sz="1900" b="1">
                          <a:effectLst/>
                          <a:latin typeface="+mn-lt"/>
                          <a:ea typeface="Calibri"/>
                          <a:cs typeface="Times New Roman"/>
                        </a:rPr>
                        <a:t> </a:t>
                      </a:r>
                      <a:r>
                        <a:rPr lang="en-US" sz="1900" b="1" err="1">
                          <a:effectLst/>
                          <a:latin typeface="+mn-lt"/>
                          <a:ea typeface="Calibri"/>
                          <a:cs typeface="Times New Roman"/>
                        </a:rPr>
                        <a:t>référé</a:t>
                      </a:r>
                      <a:r>
                        <a:rPr lang="en-US" sz="1900" b="1">
                          <a:effectLst/>
                          <a:latin typeface="+mn-lt"/>
                          <a:ea typeface="Calibri"/>
                          <a:cs typeface="Times New Roman"/>
                        </a:rPr>
                        <a:t> </a:t>
                      </a:r>
                      <a:r>
                        <a:rPr lang="en-US" sz="1900" b="1" err="1">
                          <a:effectLst/>
                          <a:latin typeface="+mn-lt"/>
                          <a:ea typeface="Calibri"/>
                          <a:cs typeface="Times New Roman"/>
                        </a:rPr>
                        <a:t>dans</a:t>
                      </a:r>
                      <a:r>
                        <a:rPr lang="en-US" sz="1900" b="1">
                          <a:effectLst/>
                          <a:latin typeface="+mn-lt"/>
                          <a:ea typeface="Calibri"/>
                          <a:cs typeface="Times New Roman"/>
                        </a:rPr>
                        <a:t> le </a:t>
                      </a:r>
                      <a:r>
                        <a:rPr lang="en-US" sz="1900" b="1" err="1">
                          <a:effectLst/>
                          <a:latin typeface="+mn-lt"/>
                          <a:ea typeface="Calibri"/>
                          <a:cs typeface="Times New Roman"/>
                        </a:rPr>
                        <a:t>programme</a:t>
                      </a:r>
                      <a:r>
                        <a:rPr lang="en-US" sz="1900" b="1">
                          <a:effectLst/>
                          <a:latin typeface="+mn-lt"/>
                          <a:ea typeface="Calibri"/>
                          <a:cs typeface="Times New Roman"/>
                        </a:rPr>
                        <a:t> de EMC</a:t>
                      </a:r>
                      <a:r>
                        <a:rPr lang="en-US" sz="1900" b="1" baseline="0">
                          <a:effectLst/>
                          <a:latin typeface="+mn-lt"/>
                          <a:ea typeface="Calibri"/>
                          <a:cs typeface="Times New Roman"/>
                        </a:rPr>
                        <a:t> </a:t>
                      </a:r>
                      <a:r>
                        <a:rPr lang="en-US" sz="1900" b="1" baseline="0" err="1">
                          <a:effectLst/>
                          <a:latin typeface="+mn-lt"/>
                          <a:ea typeface="Calibri"/>
                          <a:cs typeface="Times New Roman"/>
                        </a:rPr>
                        <a:t>ou</a:t>
                      </a:r>
                      <a:r>
                        <a:rPr lang="en-US" sz="1900" b="1" baseline="0">
                          <a:effectLst/>
                          <a:latin typeface="+mn-lt"/>
                          <a:ea typeface="Calibri"/>
                          <a:cs typeface="Times New Roman"/>
                        </a:rPr>
                        <a:t> </a:t>
                      </a:r>
                      <a:r>
                        <a:rPr lang="en-US" sz="1900" b="1" baseline="0" err="1">
                          <a:effectLst/>
                          <a:latin typeface="+mn-lt"/>
                          <a:ea typeface="Calibri"/>
                          <a:cs typeface="Times New Roman"/>
                        </a:rPr>
                        <a:t>dans</a:t>
                      </a:r>
                      <a:r>
                        <a:rPr lang="en-US" sz="1900" b="1" baseline="0">
                          <a:effectLst/>
                          <a:latin typeface="+mn-lt"/>
                          <a:ea typeface="Calibri"/>
                          <a:cs typeface="Times New Roman"/>
                        </a:rPr>
                        <a:t> le</a:t>
                      </a:r>
                      <a:r>
                        <a:rPr lang="en-US" sz="1900" b="1">
                          <a:effectLst/>
                          <a:latin typeface="+mn-lt"/>
                          <a:ea typeface="Calibri"/>
                          <a:cs typeface="Times New Roman"/>
                        </a:rPr>
                        <a:t> marketing </a:t>
                      </a:r>
                      <a:r>
                        <a:rPr lang="en-US" sz="1900" b="1" err="1">
                          <a:effectLst/>
                          <a:latin typeface="+mn-lt"/>
                          <a:ea typeface="Calibri"/>
                          <a:cs typeface="Times New Roman"/>
                        </a:rPr>
                        <a:t>d’une</a:t>
                      </a:r>
                      <a:r>
                        <a:rPr lang="en-US" sz="1900" b="1">
                          <a:effectLst/>
                          <a:latin typeface="+mn-lt"/>
                          <a:ea typeface="Calibri"/>
                          <a:cs typeface="Times New Roman"/>
                        </a:rPr>
                        <a:t> </a:t>
                      </a:r>
                      <a:r>
                        <a:rPr lang="en-US" sz="1900" b="1" err="1">
                          <a:effectLst/>
                          <a:latin typeface="+mn-lt"/>
                          <a:ea typeface="Calibri"/>
                          <a:cs typeface="Times New Roman"/>
                        </a:rPr>
                        <a:t>organisation</a:t>
                      </a:r>
                      <a:r>
                        <a:rPr lang="en-US" sz="1900" b="1">
                          <a:effectLst/>
                          <a:latin typeface="+mn-lt"/>
                          <a:ea typeface="Calibri"/>
                          <a:cs typeface="Times New Roman"/>
                        </a:rPr>
                        <a:t> </a:t>
                      </a:r>
                      <a:r>
                        <a:rPr lang="en-US" sz="1900" b="1" err="1">
                          <a:effectLst/>
                          <a:latin typeface="+mn-lt"/>
                          <a:ea typeface="Calibri"/>
                          <a:cs typeface="Times New Roman"/>
                        </a:rPr>
                        <a:t>commerciale</a:t>
                      </a:r>
                      <a:r>
                        <a:rPr lang="en-US" sz="1900" b="1">
                          <a:effectLst/>
                          <a:latin typeface="+mn-lt"/>
                          <a:ea typeface="Calibri"/>
                          <a:cs typeface="Times New Roman"/>
                        </a:rPr>
                        <a:t>.</a:t>
                      </a:r>
                      <a:endParaRPr lang="en-CA" sz="1900" b="1">
                        <a:solidFill>
                          <a:srgbClr val="000000"/>
                        </a:solidFill>
                        <a:effectLst/>
                        <a:latin typeface="+mn-lt"/>
                        <a:ea typeface="Times New Roman"/>
                      </a:endParaRPr>
                    </a:p>
                  </a:txBody>
                  <a:tcPr marL="68580" marR="68580" marT="0" marB="0">
                    <a:solidFill>
                      <a:schemeClr val="bg1"/>
                    </a:solidFill>
                  </a:tcPr>
                </a:tc>
                <a:tc>
                  <a:txBody>
                    <a:bodyPr/>
                    <a:lstStyle/>
                    <a:p>
                      <a:pPr algn="l"/>
                      <a:r>
                        <a:rPr lang="en-CA" sz="1900" b="1" i="0" u="none" strike="noStrike" kern="1200" cap="none" spc="0" baseline="0" dirty="0">
                          <a:solidFill>
                            <a:schemeClr val="dk1"/>
                          </a:solidFill>
                          <a:effectLst/>
                          <a:uFillTx/>
                          <a:latin typeface="+mn-lt"/>
                          <a:ea typeface="+mn-ea"/>
                          <a:cs typeface="+mn-cs"/>
                          <a:sym typeface="Arial"/>
                        </a:rPr>
                        <a:t>Non. </a:t>
                      </a:r>
                    </a:p>
                  </a:txBody>
                  <a:tcPr>
                    <a:solidFill>
                      <a:schemeClr val="bg1"/>
                    </a:solidFill>
                  </a:tcPr>
                </a:tc>
                <a:extLst>
                  <a:ext uri="{0D108BD9-81ED-4DB2-BD59-A6C34878D82A}">
                    <a16:rowId xmlns:a16="http://schemas.microsoft.com/office/drawing/2014/main" val="10005"/>
                  </a:ext>
                </a:extLst>
              </a:tr>
              <a:tr h="1233627">
                <a:tc>
                  <a:txBody>
                    <a:bodyPr/>
                    <a:lstStyle/>
                    <a:p>
                      <a:pPr marL="0" marR="0" algn="l">
                        <a:spcBef>
                          <a:spcPts val="200"/>
                        </a:spcBef>
                        <a:spcAft>
                          <a:spcPts val="200"/>
                        </a:spcAft>
                      </a:pPr>
                      <a:r>
                        <a:rPr lang="en-US" sz="1900" b="1" kern="1200">
                          <a:solidFill>
                            <a:schemeClr val="dk1"/>
                          </a:solidFill>
                          <a:effectLst/>
                          <a:latin typeface="+mn-lt"/>
                          <a:ea typeface="+mn-ea"/>
                          <a:cs typeface="+mn-cs"/>
                        </a:rPr>
                        <a:t>Je </a:t>
                      </a:r>
                      <a:r>
                        <a:rPr lang="en-US" sz="1900" b="1" kern="1200" err="1">
                          <a:solidFill>
                            <a:schemeClr val="dk1"/>
                          </a:solidFill>
                          <a:effectLst/>
                          <a:latin typeface="+mn-lt"/>
                          <a:ea typeface="+mn-ea"/>
                          <a:cs typeface="+mn-cs"/>
                        </a:rPr>
                        <a:t>possède</a:t>
                      </a:r>
                      <a:r>
                        <a:rPr lang="en-US" sz="1900" b="1" kern="1200">
                          <a:solidFill>
                            <a:schemeClr val="dk1"/>
                          </a:solidFill>
                          <a:effectLst/>
                          <a:latin typeface="+mn-lt"/>
                          <a:ea typeface="+mn-ea"/>
                          <a:cs typeface="+mn-cs"/>
                        </a:rPr>
                        <a:t> </a:t>
                      </a:r>
                      <a:r>
                        <a:rPr lang="en-US" sz="1900" b="1" kern="1200" baseline="0">
                          <a:solidFill>
                            <a:schemeClr val="dk1"/>
                          </a:solidFill>
                          <a:effectLst/>
                          <a:latin typeface="+mn-lt"/>
                          <a:ea typeface="+mn-ea"/>
                          <a:cs typeface="+mn-cs"/>
                        </a:rPr>
                        <a:t>un </a:t>
                      </a:r>
                      <a:r>
                        <a:rPr lang="en-US" sz="1900" b="1" kern="1200" err="1">
                          <a:solidFill>
                            <a:schemeClr val="dk1"/>
                          </a:solidFill>
                          <a:effectLst/>
                          <a:latin typeface="+mn-lt"/>
                          <a:ea typeface="+mn-ea"/>
                          <a:cs typeface="+mn-cs"/>
                        </a:rPr>
                        <a:t>investissement</a:t>
                      </a:r>
                      <a:r>
                        <a:rPr lang="en-US" sz="1900" b="1" kern="1200" baseline="0">
                          <a:solidFill>
                            <a:schemeClr val="dk1"/>
                          </a:solidFill>
                          <a:effectLst/>
                          <a:latin typeface="+mn-lt"/>
                          <a:ea typeface="+mn-ea"/>
                          <a:cs typeface="+mn-cs"/>
                        </a:rPr>
                        <a:t> </a:t>
                      </a:r>
                      <a:r>
                        <a:rPr lang="en-US" sz="1900" b="1" kern="1200" baseline="0" err="1">
                          <a:solidFill>
                            <a:schemeClr val="dk1"/>
                          </a:solidFill>
                          <a:effectLst/>
                          <a:latin typeface="+mn-lt"/>
                          <a:ea typeface="+mn-ea"/>
                          <a:cs typeface="+mn-cs"/>
                        </a:rPr>
                        <a:t>dans</a:t>
                      </a:r>
                      <a:r>
                        <a:rPr lang="en-US" sz="1900" b="1" kern="1200" baseline="0">
                          <a:solidFill>
                            <a:schemeClr val="dk1"/>
                          </a:solidFill>
                          <a:effectLst/>
                          <a:latin typeface="+mn-lt"/>
                          <a:ea typeface="+mn-ea"/>
                          <a:cs typeface="+mn-cs"/>
                        </a:rPr>
                        <a:t> </a:t>
                      </a:r>
                      <a:r>
                        <a:rPr lang="en-US" sz="1900" b="1" kern="1200" baseline="0" err="1">
                          <a:solidFill>
                            <a:schemeClr val="dk1"/>
                          </a:solidFill>
                          <a:effectLst/>
                          <a:latin typeface="+mn-lt"/>
                          <a:ea typeface="+mn-ea"/>
                          <a:cs typeface="+mn-cs"/>
                        </a:rPr>
                        <a:t>une</a:t>
                      </a:r>
                      <a:r>
                        <a:rPr lang="en-US" sz="1900" b="1" kern="1200" baseline="0">
                          <a:solidFill>
                            <a:schemeClr val="dk1"/>
                          </a:solidFill>
                          <a:effectLst/>
                          <a:latin typeface="+mn-lt"/>
                          <a:ea typeface="+mn-ea"/>
                          <a:cs typeface="+mn-cs"/>
                        </a:rPr>
                        <a:t> </a:t>
                      </a:r>
                      <a:r>
                        <a:rPr lang="en-US" sz="1900" b="1" kern="1200" baseline="0" err="1">
                          <a:solidFill>
                            <a:schemeClr val="dk1"/>
                          </a:solidFill>
                          <a:effectLst/>
                          <a:latin typeface="+mn-lt"/>
                          <a:ea typeface="+mn-ea"/>
                          <a:cs typeface="+mn-cs"/>
                        </a:rPr>
                        <a:t>organisation</a:t>
                      </a:r>
                      <a:r>
                        <a:rPr lang="en-US" sz="1900" b="1" kern="1200" baseline="0">
                          <a:solidFill>
                            <a:schemeClr val="dk1"/>
                          </a:solidFill>
                          <a:effectLst/>
                          <a:latin typeface="+mn-lt"/>
                          <a:ea typeface="+mn-ea"/>
                          <a:cs typeface="+mn-cs"/>
                        </a:rPr>
                        <a:t> </a:t>
                      </a:r>
                      <a:r>
                        <a:rPr lang="en-US" sz="1900" b="1" kern="1200">
                          <a:solidFill>
                            <a:schemeClr val="dk1"/>
                          </a:solidFill>
                          <a:effectLst/>
                          <a:latin typeface="+mn-lt"/>
                          <a:ea typeface="+mn-ea"/>
                          <a:cs typeface="+mn-cs"/>
                        </a:rPr>
                        <a:t> </a:t>
                      </a:r>
                      <a:r>
                        <a:rPr lang="en-US" sz="1900" b="1" kern="1200" err="1">
                          <a:solidFill>
                            <a:schemeClr val="dk1"/>
                          </a:solidFill>
                          <a:effectLst/>
                          <a:latin typeface="+mn-lt"/>
                          <a:ea typeface="+mn-ea"/>
                          <a:cs typeface="+mn-cs"/>
                        </a:rPr>
                        <a:t>pharmaceutique</a:t>
                      </a:r>
                      <a:r>
                        <a:rPr lang="en-US" sz="1900" b="1" kern="1200" baseline="0">
                          <a:solidFill>
                            <a:schemeClr val="dk1"/>
                          </a:solidFill>
                          <a:effectLst/>
                          <a:latin typeface="+mn-lt"/>
                          <a:ea typeface="+mn-ea"/>
                          <a:cs typeface="+mn-cs"/>
                        </a:rPr>
                        <a:t> </a:t>
                      </a:r>
                      <a:r>
                        <a:rPr lang="en-US" sz="1900" b="1" kern="1200" baseline="0" err="1">
                          <a:solidFill>
                            <a:schemeClr val="dk1"/>
                          </a:solidFill>
                          <a:effectLst/>
                          <a:latin typeface="+mn-lt"/>
                          <a:ea typeface="+mn-ea"/>
                          <a:cs typeface="+mn-cs"/>
                        </a:rPr>
                        <a:t>ou</a:t>
                      </a:r>
                      <a:r>
                        <a:rPr lang="en-US" sz="1900" b="1" kern="1200" baseline="0">
                          <a:solidFill>
                            <a:schemeClr val="dk1"/>
                          </a:solidFill>
                          <a:effectLst/>
                          <a:latin typeface="+mn-lt"/>
                          <a:ea typeface="+mn-ea"/>
                          <a:cs typeface="+mn-cs"/>
                        </a:rPr>
                        <a:t> </a:t>
                      </a:r>
                      <a:r>
                        <a:rPr lang="en-US" sz="1900" b="1" kern="1200" baseline="0" err="1">
                          <a:solidFill>
                            <a:schemeClr val="dk1"/>
                          </a:solidFill>
                          <a:effectLst/>
                          <a:latin typeface="+mn-lt"/>
                          <a:ea typeface="+mn-ea"/>
                          <a:cs typeface="+mn-cs"/>
                        </a:rPr>
                        <a:t>une</a:t>
                      </a:r>
                      <a:r>
                        <a:rPr lang="en-US" sz="1900" b="1" kern="1200" baseline="0">
                          <a:solidFill>
                            <a:schemeClr val="dk1"/>
                          </a:solidFill>
                          <a:effectLst/>
                          <a:latin typeface="+mn-lt"/>
                          <a:ea typeface="+mn-ea"/>
                          <a:cs typeface="+mn-cs"/>
                        </a:rPr>
                        <a:t> </a:t>
                      </a:r>
                      <a:r>
                        <a:rPr lang="en-US" sz="1900" b="1" kern="1200" baseline="0" err="1">
                          <a:solidFill>
                            <a:schemeClr val="dk1"/>
                          </a:solidFill>
                          <a:effectLst/>
                          <a:latin typeface="+mn-lt"/>
                          <a:ea typeface="+mn-ea"/>
                          <a:cs typeface="+mn-cs"/>
                        </a:rPr>
                        <a:t>compagnie</a:t>
                      </a:r>
                      <a:r>
                        <a:rPr lang="en-US" sz="1900" b="1" kern="1200" baseline="0">
                          <a:solidFill>
                            <a:schemeClr val="dk1"/>
                          </a:solidFill>
                          <a:effectLst/>
                          <a:latin typeface="+mn-lt"/>
                          <a:ea typeface="+mn-ea"/>
                          <a:cs typeface="+mn-cs"/>
                        </a:rPr>
                        <a:t> </a:t>
                      </a:r>
                      <a:r>
                        <a:rPr lang="en-US" sz="1900" b="1" kern="1200" baseline="0" err="1">
                          <a:solidFill>
                            <a:schemeClr val="dk1"/>
                          </a:solidFill>
                          <a:effectLst/>
                          <a:latin typeface="+mn-lt"/>
                          <a:ea typeface="+mn-ea"/>
                          <a:cs typeface="+mn-cs"/>
                        </a:rPr>
                        <a:t>d’instruments</a:t>
                      </a:r>
                      <a:r>
                        <a:rPr lang="en-US" sz="1900" b="1" kern="1200" baseline="0">
                          <a:solidFill>
                            <a:schemeClr val="dk1"/>
                          </a:solidFill>
                          <a:effectLst/>
                          <a:latin typeface="+mn-lt"/>
                          <a:ea typeface="+mn-ea"/>
                          <a:cs typeface="+mn-cs"/>
                        </a:rPr>
                        <a:t> </a:t>
                      </a:r>
                      <a:r>
                        <a:rPr lang="en-US" sz="1900" b="1" kern="1200" baseline="0" err="1">
                          <a:solidFill>
                            <a:schemeClr val="dk1"/>
                          </a:solidFill>
                          <a:effectLst/>
                          <a:latin typeface="+mn-lt"/>
                          <a:ea typeface="+mn-ea"/>
                          <a:cs typeface="+mn-cs"/>
                        </a:rPr>
                        <a:t>médicaux</a:t>
                      </a:r>
                      <a:r>
                        <a:rPr lang="en-US" sz="1900" b="1" kern="1200" baseline="0">
                          <a:solidFill>
                            <a:schemeClr val="dk1"/>
                          </a:solidFill>
                          <a:effectLst/>
                          <a:latin typeface="+mn-lt"/>
                          <a:ea typeface="+mn-ea"/>
                          <a:cs typeface="+mn-cs"/>
                        </a:rPr>
                        <a:t> </a:t>
                      </a:r>
                      <a:r>
                        <a:rPr lang="en-US" sz="1900" b="1" kern="1200" baseline="0" err="1">
                          <a:solidFill>
                            <a:schemeClr val="dk1"/>
                          </a:solidFill>
                          <a:effectLst/>
                          <a:latin typeface="+mn-lt"/>
                          <a:ea typeface="+mn-ea"/>
                          <a:cs typeface="+mn-cs"/>
                        </a:rPr>
                        <a:t>ou</a:t>
                      </a:r>
                      <a:r>
                        <a:rPr lang="en-US" sz="1900" b="1" kern="1200" baseline="0">
                          <a:solidFill>
                            <a:schemeClr val="dk1"/>
                          </a:solidFill>
                          <a:effectLst/>
                          <a:latin typeface="+mn-lt"/>
                          <a:ea typeface="+mn-ea"/>
                          <a:cs typeface="+mn-cs"/>
                        </a:rPr>
                        <a:t> </a:t>
                      </a:r>
                      <a:r>
                        <a:rPr lang="en-US" sz="1900" b="1" kern="1200" baseline="0" err="1">
                          <a:solidFill>
                            <a:schemeClr val="dk1"/>
                          </a:solidFill>
                          <a:effectLst/>
                          <a:latin typeface="+mn-lt"/>
                          <a:ea typeface="+mn-ea"/>
                          <a:cs typeface="+mn-cs"/>
                        </a:rPr>
                        <a:t>une</a:t>
                      </a:r>
                      <a:r>
                        <a:rPr lang="en-US" sz="1900" b="1" kern="1200" baseline="0">
                          <a:solidFill>
                            <a:schemeClr val="dk1"/>
                          </a:solidFill>
                          <a:effectLst/>
                          <a:latin typeface="+mn-lt"/>
                          <a:ea typeface="+mn-ea"/>
                          <a:cs typeface="+mn-cs"/>
                        </a:rPr>
                        <a:t> </a:t>
                      </a:r>
                      <a:r>
                        <a:rPr lang="en-US" sz="1900" b="1" kern="1200" baseline="0" err="1">
                          <a:solidFill>
                            <a:schemeClr val="dk1"/>
                          </a:solidFill>
                          <a:effectLst/>
                          <a:latin typeface="+mn-lt"/>
                          <a:ea typeface="+mn-ea"/>
                          <a:cs typeface="+mn-cs"/>
                        </a:rPr>
                        <a:t>compagnie</a:t>
                      </a:r>
                      <a:r>
                        <a:rPr lang="en-US" sz="1900" b="1" kern="1200" baseline="0">
                          <a:solidFill>
                            <a:schemeClr val="dk1"/>
                          </a:solidFill>
                          <a:effectLst/>
                          <a:latin typeface="+mn-lt"/>
                          <a:ea typeface="+mn-ea"/>
                          <a:cs typeface="+mn-cs"/>
                        </a:rPr>
                        <a:t> de </a:t>
                      </a:r>
                      <a:r>
                        <a:rPr lang="en-US" sz="1900" b="1" kern="1200">
                          <a:solidFill>
                            <a:schemeClr val="dk1"/>
                          </a:solidFill>
                          <a:effectLst/>
                          <a:latin typeface="+mn-lt"/>
                          <a:ea typeface="+mn-ea"/>
                          <a:cs typeface="+mn-cs"/>
                        </a:rPr>
                        <a:t>communication.</a:t>
                      </a:r>
                      <a:endParaRPr lang="en-CA" sz="1900" b="1">
                        <a:solidFill>
                          <a:srgbClr val="000000"/>
                        </a:solidFill>
                        <a:effectLst/>
                        <a:latin typeface="+mn-lt"/>
                        <a:ea typeface="Times New Roman"/>
                      </a:endParaRPr>
                    </a:p>
                  </a:txBody>
                  <a:tcPr marL="68580" marR="68580" marT="0" marB="0">
                    <a:solidFill>
                      <a:schemeClr val="bg1"/>
                    </a:solidFill>
                  </a:tcPr>
                </a:tc>
                <a:tc>
                  <a:txBody>
                    <a:bodyPr/>
                    <a:lstStyle/>
                    <a:p>
                      <a:pPr algn="l"/>
                      <a:r>
                        <a:rPr lang="en-CA" sz="1900" b="1" i="0" u="none" strike="noStrike" kern="1200" cap="none" spc="0" baseline="0" dirty="0">
                          <a:solidFill>
                            <a:schemeClr val="dk1"/>
                          </a:solidFill>
                          <a:effectLst/>
                          <a:uFillTx/>
                          <a:latin typeface="+mn-lt"/>
                          <a:ea typeface="+mn-ea"/>
                          <a:cs typeface="+mn-cs"/>
                          <a:sym typeface="Arial"/>
                        </a:rPr>
                        <a:t>Je </a:t>
                      </a:r>
                      <a:r>
                        <a:rPr lang="en-CA" sz="1900" b="1" i="0" u="none" strike="noStrike" kern="1200" cap="none" spc="0" baseline="0" dirty="0" err="1">
                          <a:solidFill>
                            <a:schemeClr val="dk1"/>
                          </a:solidFill>
                          <a:effectLst/>
                          <a:uFillTx/>
                          <a:latin typeface="+mn-lt"/>
                          <a:ea typeface="+mn-ea"/>
                          <a:cs typeface="+mn-cs"/>
                          <a:sym typeface="Arial"/>
                        </a:rPr>
                        <a:t>possède</a:t>
                      </a:r>
                      <a:r>
                        <a:rPr lang="en-CA" sz="1900" b="1" i="0" u="none" strike="noStrike" kern="1200" cap="none" spc="0" baseline="0" dirty="0">
                          <a:solidFill>
                            <a:schemeClr val="dk1"/>
                          </a:solidFill>
                          <a:effectLst/>
                          <a:uFillTx/>
                          <a:latin typeface="+mn-lt"/>
                          <a:ea typeface="+mn-ea"/>
                          <a:cs typeface="+mn-cs"/>
                          <a:sym typeface="Arial"/>
                        </a:rPr>
                        <a:t> ma compagnie de  communication (Communications Action-</a:t>
                      </a:r>
                      <a:r>
                        <a:rPr lang="en-CA" sz="1900" b="1" i="0" u="none" strike="noStrike" kern="1200" cap="none" spc="0" baseline="0" dirty="0" err="1">
                          <a:solidFill>
                            <a:schemeClr val="dk1"/>
                          </a:solidFill>
                          <a:effectLst/>
                          <a:uFillTx/>
                          <a:latin typeface="+mn-lt"/>
                          <a:ea typeface="+mn-ea"/>
                          <a:cs typeface="+mn-cs"/>
                          <a:sym typeface="Arial"/>
                        </a:rPr>
                        <a:t>Santé</a:t>
                      </a:r>
                      <a:r>
                        <a:rPr lang="en-CA" sz="1900" b="1" i="0" u="none" strike="noStrike" kern="1200" cap="none" spc="0" baseline="0" dirty="0">
                          <a:solidFill>
                            <a:schemeClr val="dk1"/>
                          </a:solidFill>
                          <a:effectLst/>
                          <a:uFillTx/>
                          <a:latin typeface="+mn-lt"/>
                          <a:ea typeface="+mn-ea"/>
                          <a:cs typeface="+mn-cs"/>
                          <a:sym typeface="Arial"/>
                        </a:rPr>
                        <a:t> Inc.). Je ne </a:t>
                      </a:r>
                      <a:r>
                        <a:rPr lang="en-CA" sz="1900" b="1" i="0" u="none" strike="noStrike" kern="1200" cap="none" spc="0" baseline="0" dirty="0" err="1">
                          <a:solidFill>
                            <a:schemeClr val="dk1"/>
                          </a:solidFill>
                          <a:effectLst/>
                          <a:uFillTx/>
                          <a:latin typeface="+mn-lt"/>
                          <a:ea typeface="+mn-ea"/>
                          <a:cs typeface="+mn-cs"/>
                          <a:sym typeface="Arial"/>
                        </a:rPr>
                        <a:t>possède</a:t>
                      </a:r>
                      <a:r>
                        <a:rPr lang="en-CA" sz="1900" b="1" i="0" u="none" strike="noStrike" kern="1200" cap="none" spc="0" baseline="0" dirty="0">
                          <a:solidFill>
                            <a:schemeClr val="dk1"/>
                          </a:solidFill>
                          <a:effectLst/>
                          <a:uFillTx/>
                          <a:latin typeface="+mn-lt"/>
                          <a:ea typeface="+mn-ea"/>
                          <a:cs typeface="+mn-cs"/>
                          <a:sym typeface="Arial"/>
                        </a:rPr>
                        <a:t> pas </a:t>
                      </a:r>
                      <a:r>
                        <a:rPr lang="en-CA" sz="1900" b="1" i="0" u="none" strike="noStrike" kern="1200" cap="none" spc="0" baseline="0" dirty="0" err="1">
                          <a:solidFill>
                            <a:schemeClr val="dk1"/>
                          </a:solidFill>
                          <a:effectLst/>
                          <a:uFillTx/>
                          <a:latin typeface="+mn-lt"/>
                          <a:ea typeface="+mn-ea"/>
                          <a:cs typeface="+mn-cs"/>
                          <a:sym typeface="Arial"/>
                        </a:rPr>
                        <a:t>d’action</a:t>
                      </a:r>
                      <a:r>
                        <a:rPr lang="en-CA" sz="1900" b="1" i="0" u="none" strike="noStrike" kern="1200" cap="none" spc="0" baseline="0" dirty="0">
                          <a:solidFill>
                            <a:schemeClr val="dk1"/>
                          </a:solidFill>
                          <a:effectLst/>
                          <a:uFillTx/>
                          <a:latin typeface="+mn-lt"/>
                          <a:ea typeface="+mn-ea"/>
                          <a:cs typeface="+mn-cs"/>
                          <a:sym typeface="Arial"/>
                        </a:rPr>
                        <a:t> hors des fonds </a:t>
                      </a:r>
                      <a:r>
                        <a:rPr lang="en-CA" sz="1900" b="1" i="0" u="none" strike="noStrike" kern="1200" cap="none" spc="0" baseline="0" dirty="0" err="1">
                          <a:solidFill>
                            <a:schemeClr val="dk1"/>
                          </a:solidFill>
                          <a:effectLst/>
                          <a:uFillTx/>
                          <a:latin typeface="+mn-lt"/>
                          <a:ea typeface="+mn-ea"/>
                          <a:cs typeface="+mn-cs"/>
                          <a:sym typeface="Arial"/>
                        </a:rPr>
                        <a:t>mutuels</a:t>
                      </a:r>
                      <a:r>
                        <a:rPr lang="en-CA" sz="1900" b="1" i="0" u="none" strike="noStrike" kern="1200" cap="none" spc="0" baseline="0" dirty="0">
                          <a:solidFill>
                            <a:schemeClr val="dk1"/>
                          </a:solidFill>
                          <a:effectLst/>
                          <a:uFillTx/>
                          <a:latin typeface="+mn-lt"/>
                          <a:ea typeface="+mn-ea"/>
                          <a:cs typeface="+mn-cs"/>
                          <a:sym typeface="Arial"/>
                        </a:rPr>
                        <a:t>.</a:t>
                      </a:r>
                    </a:p>
                  </a:txBody>
                  <a:tcPr>
                    <a:solidFill>
                      <a:schemeClr val="bg1"/>
                    </a:solidFill>
                  </a:tcPr>
                </a:tc>
                <a:extLst>
                  <a:ext uri="{0D108BD9-81ED-4DB2-BD59-A6C34878D82A}">
                    <a16:rowId xmlns:a16="http://schemas.microsoft.com/office/drawing/2014/main" val="10006"/>
                  </a:ext>
                </a:extLst>
              </a:tr>
              <a:tr h="661946">
                <a:tc>
                  <a:txBody>
                    <a:bodyPr/>
                    <a:lstStyle/>
                    <a:p>
                      <a:pPr marL="0" marR="0" algn="l">
                        <a:spcBef>
                          <a:spcPts val="200"/>
                        </a:spcBef>
                        <a:spcAft>
                          <a:spcPts val="200"/>
                        </a:spcAft>
                      </a:pPr>
                      <a:r>
                        <a:rPr lang="en-US" sz="1900" b="1" kern="1200" dirty="0" err="1">
                          <a:solidFill>
                            <a:schemeClr val="dk1"/>
                          </a:solidFill>
                          <a:effectLst/>
                          <a:latin typeface="+mn-lt"/>
                          <a:ea typeface="+mn-ea"/>
                          <a:cs typeface="+mn-cs"/>
                        </a:rPr>
                        <a:t>J’ai</a:t>
                      </a:r>
                      <a:r>
                        <a:rPr lang="en-US" sz="1900" b="1" kern="1200" dirty="0">
                          <a:solidFill>
                            <a:schemeClr val="dk1"/>
                          </a:solidFill>
                          <a:effectLst/>
                          <a:latin typeface="+mn-lt"/>
                          <a:ea typeface="+mn-ea"/>
                          <a:cs typeface="+mn-cs"/>
                        </a:rPr>
                        <a:t> </a:t>
                      </a:r>
                      <a:r>
                        <a:rPr lang="en-US" sz="1900" b="1" kern="1200" dirty="0" err="1">
                          <a:solidFill>
                            <a:schemeClr val="dk1"/>
                          </a:solidFill>
                          <a:effectLst/>
                          <a:latin typeface="+mn-lt"/>
                          <a:ea typeface="+mn-ea"/>
                          <a:cs typeface="+mn-cs"/>
                        </a:rPr>
                        <a:t>participé</a:t>
                      </a:r>
                      <a:r>
                        <a:rPr lang="en-US" sz="1900" b="1" kern="1200" baseline="0" dirty="0">
                          <a:solidFill>
                            <a:schemeClr val="dk1"/>
                          </a:solidFill>
                          <a:effectLst/>
                          <a:latin typeface="+mn-lt"/>
                          <a:ea typeface="+mn-ea"/>
                          <a:cs typeface="+mn-cs"/>
                        </a:rPr>
                        <a:t> </a:t>
                      </a:r>
                      <a:r>
                        <a:rPr lang="en-US" sz="1900" b="1" kern="1200" baseline="0" dirty="0" err="1">
                          <a:solidFill>
                            <a:schemeClr val="dk1"/>
                          </a:solidFill>
                          <a:effectLst/>
                          <a:latin typeface="+mn-lt"/>
                          <a:ea typeface="+mn-ea"/>
                          <a:cs typeface="+mn-cs"/>
                        </a:rPr>
                        <a:t>à</a:t>
                      </a:r>
                      <a:r>
                        <a:rPr lang="en-US" sz="1900" b="1" kern="1200" baseline="0" dirty="0">
                          <a:solidFill>
                            <a:schemeClr val="dk1"/>
                          </a:solidFill>
                          <a:effectLst/>
                          <a:latin typeface="+mn-lt"/>
                          <a:ea typeface="+mn-ea"/>
                          <a:cs typeface="+mn-cs"/>
                        </a:rPr>
                        <a:t> un </a:t>
                      </a:r>
                      <a:r>
                        <a:rPr lang="en-US" sz="1900" b="1" kern="1200" baseline="0" dirty="0" err="1">
                          <a:solidFill>
                            <a:schemeClr val="dk1"/>
                          </a:solidFill>
                          <a:effectLst/>
                          <a:latin typeface="+mn-lt"/>
                          <a:ea typeface="+mn-ea"/>
                          <a:cs typeface="+mn-cs"/>
                        </a:rPr>
                        <a:t>essai</a:t>
                      </a:r>
                      <a:r>
                        <a:rPr lang="en-US" sz="1900" b="1" kern="1200" baseline="0" dirty="0">
                          <a:solidFill>
                            <a:schemeClr val="dk1"/>
                          </a:solidFill>
                          <a:effectLst/>
                          <a:latin typeface="+mn-lt"/>
                          <a:ea typeface="+mn-ea"/>
                          <a:cs typeface="+mn-cs"/>
                        </a:rPr>
                        <a:t> </a:t>
                      </a:r>
                      <a:r>
                        <a:rPr lang="en-US" sz="1900" b="1" kern="1200" baseline="0" dirty="0" err="1">
                          <a:solidFill>
                            <a:schemeClr val="dk1"/>
                          </a:solidFill>
                          <a:effectLst/>
                          <a:latin typeface="+mn-lt"/>
                          <a:ea typeface="+mn-ea"/>
                          <a:cs typeface="+mn-cs"/>
                        </a:rPr>
                        <a:t>clinique</a:t>
                      </a:r>
                      <a:r>
                        <a:rPr lang="en-US" sz="1900" b="1" kern="1200" baseline="0" dirty="0">
                          <a:solidFill>
                            <a:schemeClr val="dk1"/>
                          </a:solidFill>
                          <a:effectLst/>
                          <a:latin typeface="+mn-lt"/>
                          <a:ea typeface="+mn-ea"/>
                          <a:cs typeface="+mn-cs"/>
                        </a:rPr>
                        <a:t> </a:t>
                      </a:r>
                      <a:r>
                        <a:rPr lang="en-US" sz="1900" b="1" kern="1200" baseline="0" dirty="0" err="1">
                          <a:solidFill>
                            <a:schemeClr val="dk1"/>
                          </a:solidFill>
                          <a:effectLst/>
                          <a:latin typeface="+mn-lt"/>
                          <a:ea typeface="+mn-ea"/>
                          <a:cs typeface="+mn-cs"/>
                        </a:rPr>
                        <a:t>depuis</a:t>
                      </a:r>
                      <a:r>
                        <a:rPr lang="en-US" sz="1900" b="1" kern="1200" baseline="0" dirty="0">
                          <a:solidFill>
                            <a:schemeClr val="dk1"/>
                          </a:solidFill>
                          <a:effectLst/>
                          <a:latin typeface="+mn-lt"/>
                          <a:ea typeface="+mn-ea"/>
                          <a:cs typeface="+mn-cs"/>
                        </a:rPr>
                        <a:t> 2 ans</a:t>
                      </a:r>
                      <a:r>
                        <a:rPr lang="en-US" sz="1900" b="1" dirty="0">
                          <a:solidFill>
                            <a:srgbClr val="000000"/>
                          </a:solidFill>
                          <a:effectLst/>
                          <a:latin typeface="+mn-lt"/>
                          <a:ea typeface="Times New Roman"/>
                        </a:rPr>
                        <a:t>.</a:t>
                      </a:r>
                      <a:endParaRPr lang="en-CA" sz="1900" b="1" dirty="0">
                        <a:solidFill>
                          <a:srgbClr val="000000"/>
                        </a:solidFill>
                        <a:effectLst/>
                        <a:latin typeface="+mn-lt"/>
                        <a:ea typeface="Times New Roman"/>
                      </a:endParaRPr>
                    </a:p>
                  </a:txBody>
                  <a:tcPr marL="68580" marR="68580" marT="0" marB="0">
                    <a:solidFill>
                      <a:schemeClr val="bg1"/>
                    </a:solidFill>
                  </a:tcPr>
                </a:tc>
                <a:tc>
                  <a:txBody>
                    <a:bodyPr/>
                    <a:lstStyle/>
                    <a:p>
                      <a:pPr algn="l"/>
                      <a:r>
                        <a:rPr lang="en-CA" sz="1900" b="1" i="0" u="none" strike="noStrike" kern="1200" cap="none" spc="0" baseline="0" dirty="0">
                          <a:solidFill>
                            <a:schemeClr val="dk1"/>
                          </a:solidFill>
                          <a:effectLst/>
                          <a:uFillTx/>
                          <a:latin typeface="+mn-lt"/>
                          <a:ea typeface="+mn-ea"/>
                          <a:cs typeface="+mn-cs"/>
                          <a:sym typeface="Arial"/>
                        </a:rPr>
                        <a:t>PAVE, National Cancer Institute, NIH, ÉU et </a:t>
                      </a:r>
                      <a:r>
                        <a:rPr lang="en-CA" sz="1900" b="1" i="0" u="none" strike="noStrike" kern="1200" cap="none" spc="0" baseline="0" dirty="0" err="1">
                          <a:solidFill>
                            <a:schemeClr val="dk1"/>
                          </a:solidFill>
                          <a:effectLst/>
                          <a:uFillTx/>
                          <a:latin typeface="+mn-lt"/>
                          <a:ea typeface="+mn-ea"/>
                          <a:cs typeface="+mn-cs"/>
                          <a:sym typeface="Arial"/>
                        </a:rPr>
                        <a:t>projet</a:t>
                      </a:r>
                      <a:r>
                        <a:rPr lang="en-CA" sz="1900" b="1" i="0" u="none" strike="noStrike" kern="1200" cap="none" spc="0" baseline="0" dirty="0">
                          <a:solidFill>
                            <a:schemeClr val="dk1"/>
                          </a:solidFill>
                          <a:effectLst/>
                          <a:uFillTx/>
                          <a:latin typeface="+mn-lt"/>
                          <a:ea typeface="+mn-ea"/>
                          <a:cs typeface="+mn-cs"/>
                          <a:sym typeface="Arial"/>
                        </a:rPr>
                        <a:t> Integrate, Eswatini.</a:t>
                      </a:r>
                    </a:p>
                    <a:p>
                      <a:pPr algn="l"/>
                      <a:endParaRPr lang="en-CA" sz="1900" b="1" i="0" u="none" strike="noStrike" kern="1200" cap="none" spc="0" baseline="0" dirty="0">
                        <a:solidFill>
                          <a:schemeClr val="dk1"/>
                        </a:solidFill>
                        <a:effectLst/>
                        <a:uFillTx/>
                        <a:latin typeface="+mn-lt"/>
                        <a:ea typeface="+mn-ea"/>
                        <a:cs typeface="+mn-cs"/>
                        <a:sym typeface="Arial"/>
                      </a:endParaRPr>
                    </a:p>
                  </a:txBody>
                  <a:tcPr>
                    <a:solidFill>
                      <a:schemeClr val="bg1"/>
                    </a:solidFill>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1938913606"/>
      </p:ext>
    </p:extLst>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4DBAF6-5F23-518E-7913-FE68974A545E}"/>
            </a:ext>
          </a:extLst>
        </p:cNvPr>
        <p:cNvGrpSpPr/>
        <p:nvPr/>
      </p:nvGrpSpPr>
      <p:grpSpPr>
        <a:xfrm>
          <a:off x="0" y="0"/>
          <a:ext cx="0" cy="0"/>
          <a:chOff x="0" y="0"/>
          <a:chExt cx="0" cy="0"/>
        </a:xfrm>
      </p:grpSpPr>
      <p:sp>
        <p:nvSpPr>
          <p:cNvPr id="1367" name="Text Box 6">
            <a:extLst>
              <a:ext uri="{FF2B5EF4-FFF2-40B4-BE49-F238E27FC236}">
                <a16:creationId xmlns:a16="http://schemas.microsoft.com/office/drawing/2014/main" id="{A11CBBF9-278B-D872-0798-93B605873E6C}"/>
              </a:ext>
            </a:extLst>
          </p:cNvPr>
          <p:cNvSpPr txBox="1"/>
          <p:nvPr>
            <p:custDataLst>
              <p:tags r:id="rId1"/>
            </p:custDataLst>
          </p:nvPr>
        </p:nvSpPr>
        <p:spPr>
          <a:xfrm>
            <a:off x="9154158" y="6324602"/>
            <a:ext cx="2824485" cy="32822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60957" tIns="60957" rIns="60957" bIns="60957">
            <a:spAutoFit/>
          </a:bodyPr>
          <a:lstStyle>
            <a:lvl1pPr>
              <a:spcBef>
                <a:spcPts val="600"/>
              </a:spcBef>
              <a:defRPr sz="1000">
                <a:solidFill>
                  <a:srgbClr val="254061"/>
                </a:solidFill>
                <a:latin typeface="Century Gothic"/>
                <a:ea typeface="Century Gothic"/>
                <a:cs typeface="Century Gothic"/>
                <a:sym typeface="Century Gothic"/>
              </a:defRPr>
            </a:lvl1pPr>
          </a:lstStyle>
          <a:p>
            <a:r>
              <a:rPr sz="1333"/>
              <a:t>Canadian Cancer Statistics 2016</a:t>
            </a:r>
          </a:p>
        </p:txBody>
      </p:sp>
      <p:pic>
        <p:nvPicPr>
          <p:cNvPr id="1368" name="Picture 2" descr="Picture 2">
            <a:extLst>
              <a:ext uri="{FF2B5EF4-FFF2-40B4-BE49-F238E27FC236}">
                <a16:creationId xmlns:a16="http://schemas.microsoft.com/office/drawing/2014/main" id="{3826CFEA-2F40-93CF-1FA7-A959A3FD3459}"/>
              </a:ext>
            </a:extLst>
          </p:cNvPr>
          <p:cNvPicPr>
            <a:picLocks noChangeAspect="1"/>
          </p:cNvPicPr>
          <p:nvPr>
            <p:custDataLst>
              <p:tags r:id="rId2"/>
            </p:custDataLst>
          </p:nvPr>
        </p:nvPicPr>
        <p:blipFill>
          <a:blip r:embed="rId5"/>
          <a:stretch>
            <a:fillRect/>
          </a:stretch>
        </p:blipFill>
        <p:spPr>
          <a:xfrm>
            <a:off x="791634" y="1327149"/>
            <a:ext cx="9645653" cy="5130803"/>
          </a:xfrm>
          <a:prstGeom prst="rect">
            <a:avLst/>
          </a:prstGeom>
          <a:ln w="12700">
            <a:miter lim="400000"/>
          </a:ln>
        </p:spPr>
      </p:pic>
      <p:sp>
        <p:nvSpPr>
          <p:cNvPr id="1369" name="TextBox 1">
            <a:extLst>
              <a:ext uri="{FF2B5EF4-FFF2-40B4-BE49-F238E27FC236}">
                <a16:creationId xmlns:a16="http://schemas.microsoft.com/office/drawing/2014/main" id="{365FAB35-EEB8-D6F2-C06A-FEEFBD79BD67}"/>
              </a:ext>
            </a:extLst>
          </p:cNvPr>
          <p:cNvSpPr txBox="1"/>
          <p:nvPr>
            <p:custDataLst>
              <p:tags r:id="rId3"/>
            </p:custDataLst>
          </p:nvPr>
        </p:nvSpPr>
        <p:spPr>
          <a:xfrm>
            <a:off x="1122801" y="-69850"/>
            <a:ext cx="9681811" cy="160043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60957" tIns="60957" rIns="60957" bIns="60957">
            <a:spAutoFit/>
          </a:bodyPr>
          <a:lstStyle/>
          <a:p>
            <a:pPr algn="ctr">
              <a:defRPr sz="3600" b="0">
                <a:latin typeface="Calibri"/>
                <a:ea typeface="Calibri"/>
                <a:cs typeface="Calibri"/>
                <a:sym typeface="Calibri"/>
              </a:defRPr>
            </a:pPr>
            <a:r>
              <a:rPr sz="4800" dirty="0"/>
              <a:t>Un </a:t>
            </a:r>
            <a:r>
              <a:rPr sz="4800" dirty="0" err="1"/>
              <a:t>seul</a:t>
            </a:r>
            <a:r>
              <a:rPr sz="4800" dirty="0"/>
              <a:t> des </a:t>
            </a:r>
            <a:r>
              <a:rPr lang="fr-CA" sz="4800" dirty="0"/>
              <a:t>6</a:t>
            </a:r>
            <a:r>
              <a:rPr sz="4800" dirty="0"/>
              <a:t> plus </a:t>
            </a:r>
            <a:r>
              <a:rPr sz="4800" dirty="0" err="1"/>
              <a:t>importants</a:t>
            </a:r>
            <a:r>
              <a:rPr sz="4800" dirty="0"/>
              <a:t> cancers </a:t>
            </a:r>
            <a:endParaRPr sz="3200" dirty="0">
              <a:sym typeface="Arial"/>
            </a:endParaRPr>
          </a:p>
          <a:p>
            <a:pPr algn="ctr">
              <a:defRPr sz="3600" b="0">
                <a:latin typeface="Calibri"/>
                <a:ea typeface="Calibri"/>
                <a:cs typeface="Calibri"/>
                <a:sym typeface="Calibri"/>
              </a:defRPr>
            </a:pPr>
            <a:r>
              <a:rPr sz="4800" dirty="0" err="1"/>
              <a:t>liés</a:t>
            </a:r>
            <a:r>
              <a:rPr sz="4800" dirty="0"/>
              <a:t> au VPH </a:t>
            </a:r>
            <a:r>
              <a:rPr sz="4800" dirty="0" err="1"/>
              <a:t>peut</a:t>
            </a:r>
            <a:r>
              <a:rPr sz="4800" dirty="0"/>
              <a:t> </a:t>
            </a:r>
            <a:r>
              <a:rPr sz="4800" dirty="0" err="1"/>
              <a:t>être</a:t>
            </a:r>
            <a:r>
              <a:rPr sz="4800" dirty="0"/>
              <a:t> </a:t>
            </a:r>
            <a:r>
              <a:rPr sz="4800" dirty="0" err="1"/>
              <a:t>dépisté</a:t>
            </a:r>
            <a:endParaRPr sz="4800" dirty="0"/>
          </a:p>
        </p:txBody>
      </p:sp>
      <p:sp>
        <p:nvSpPr>
          <p:cNvPr id="2" name="ZoneTexte 1">
            <a:extLst>
              <a:ext uri="{FF2B5EF4-FFF2-40B4-BE49-F238E27FC236}">
                <a16:creationId xmlns:a16="http://schemas.microsoft.com/office/drawing/2014/main" id="{E0276274-E4D4-8CC3-E067-3B94360155D1}"/>
              </a:ext>
            </a:extLst>
          </p:cNvPr>
          <p:cNvSpPr txBox="1"/>
          <p:nvPr/>
        </p:nvSpPr>
        <p:spPr>
          <a:xfrm>
            <a:off x="7986238" y="3809601"/>
            <a:ext cx="3973717" cy="923330"/>
          </a:xfrm>
          <a:prstGeom prst="rect">
            <a:avLst/>
          </a:prstGeom>
          <a:noFill/>
        </p:spPr>
        <p:txBody>
          <a:bodyPr wrap="none" rtlCol="0">
            <a:spAutoFit/>
          </a:bodyPr>
          <a:lstStyle/>
          <a:p>
            <a:r>
              <a:rPr lang="fr-CA" dirty="0">
                <a:solidFill>
                  <a:srgbClr val="FF0000"/>
                </a:solidFill>
              </a:rPr>
              <a:t>Importance d’éduquer la population sur </a:t>
            </a:r>
          </a:p>
          <a:p>
            <a:r>
              <a:rPr lang="fr-CA" dirty="0">
                <a:solidFill>
                  <a:srgbClr val="FF0000"/>
                </a:solidFill>
              </a:rPr>
              <a:t>les signes et les symptômes précoces </a:t>
            </a:r>
          </a:p>
          <a:p>
            <a:r>
              <a:rPr lang="fr-CA" dirty="0">
                <a:solidFill>
                  <a:srgbClr val="FF0000"/>
                </a:solidFill>
              </a:rPr>
              <a:t>du cancer</a:t>
            </a:r>
          </a:p>
        </p:txBody>
      </p:sp>
    </p:spTree>
    <p:extLst>
      <p:ext uri="{BB962C8B-B14F-4D97-AF65-F5344CB8AC3E}">
        <p14:creationId xmlns:p14="http://schemas.microsoft.com/office/powerpoint/2010/main" val="3238888389"/>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0392A9AD-66CD-D8F6-0985-88AEBADD2476}"/>
              </a:ext>
            </a:extLst>
          </p:cNvPr>
          <p:cNvPicPr>
            <a:picLocks noChangeAspect="1"/>
          </p:cNvPicPr>
          <p:nvPr/>
        </p:nvPicPr>
        <p:blipFill rotWithShape="1">
          <a:blip r:embed="rId3"/>
          <a:srcRect l="12653" t="5859" r="9614" b="14457"/>
          <a:stretch/>
        </p:blipFill>
        <p:spPr>
          <a:xfrm>
            <a:off x="167767" y="831284"/>
            <a:ext cx="8984940" cy="5225531"/>
          </a:xfrm>
          <a:prstGeom prst="rect">
            <a:avLst/>
          </a:prstGeom>
        </p:spPr>
      </p:pic>
      <p:sp>
        <p:nvSpPr>
          <p:cNvPr id="2" name="Title 1">
            <a:extLst>
              <a:ext uri="{FF2B5EF4-FFF2-40B4-BE49-F238E27FC236}">
                <a16:creationId xmlns:a16="http://schemas.microsoft.com/office/drawing/2014/main" id="{E7DEED95-5571-42B4-8F9C-B9BE57179438}"/>
              </a:ext>
            </a:extLst>
          </p:cNvPr>
          <p:cNvSpPr>
            <a:spLocks noGrp="1"/>
          </p:cNvSpPr>
          <p:nvPr>
            <p:ph type="title"/>
          </p:nvPr>
        </p:nvSpPr>
        <p:spPr>
          <a:xfrm>
            <a:off x="381000" y="114300"/>
            <a:ext cx="11440396" cy="869909"/>
          </a:xfrm>
        </p:spPr>
        <p:txBody>
          <a:bodyPr>
            <a:normAutofit fontScale="90000"/>
          </a:bodyPr>
          <a:lstStyle/>
          <a:p>
            <a:r>
              <a:rPr lang="en-US" sz="3200" dirty="0">
                <a:solidFill>
                  <a:schemeClr val="accent1"/>
                </a:solidFill>
                <a:ea typeface="+mn-ea"/>
                <a:cs typeface="+mn-cs"/>
              </a:rPr>
              <a:t>Introductions </a:t>
            </a:r>
            <a:r>
              <a:rPr lang="en-US" sz="3200" dirty="0" err="1">
                <a:solidFill>
                  <a:schemeClr val="accent1"/>
                </a:solidFill>
                <a:ea typeface="+mn-ea"/>
                <a:cs typeface="+mn-cs"/>
              </a:rPr>
              <a:t>mondiales</a:t>
            </a:r>
            <a:r>
              <a:rPr lang="en-US" sz="3200" dirty="0">
                <a:solidFill>
                  <a:schemeClr val="accent1"/>
                </a:solidFill>
                <a:ea typeface="+mn-ea"/>
                <a:cs typeface="+mn-cs"/>
              </a:rPr>
              <a:t> de </a:t>
            </a:r>
            <a:r>
              <a:rPr lang="en-US" sz="3200" dirty="0" err="1">
                <a:solidFill>
                  <a:schemeClr val="accent1"/>
                </a:solidFill>
                <a:ea typeface="+mn-ea"/>
                <a:cs typeface="+mn-cs"/>
              </a:rPr>
              <a:t>vaccins</a:t>
            </a:r>
            <a:r>
              <a:rPr lang="en-US" sz="3200" dirty="0">
                <a:solidFill>
                  <a:schemeClr val="accent1"/>
                </a:solidFill>
                <a:ea typeface="+mn-ea"/>
                <a:cs typeface="+mn-cs"/>
              </a:rPr>
              <a:t> </a:t>
            </a:r>
            <a:r>
              <a:rPr lang="en-US" sz="3200" dirty="0" err="1">
                <a:solidFill>
                  <a:schemeClr val="accent1"/>
                </a:solidFill>
                <a:ea typeface="+mn-ea"/>
                <a:cs typeface="+mn-cs"/>
              </a:rPr>
              <a:t>contre</a:t>
            </a:r>
            <a:r>
              <a:rPr lang="en-US" sz="3200" dirty="0">
                <a:solidFill>
                  <a:schemeClr val="accent1"/>
                </a:solidFill>
                <a:ea typeface="+mn-ea"/>
                <a:cs typeface="+mn-cs"/>
              </a:rPr>
              <a:t> le VPH par charge de </a:t>
            </a:r>
            <a:r>
              <a:rPr lang="en-US" sz="3200" dirty="0" err="1">
                <a:solidFill>
                  <a:schemeClr val="accent1"/>
                </a:solidFill>
                <a:ea typeface="+mn-ea"/>
                <a:cs typeface="+mn-cs"/>
              </a:rPr>
              <a:t>morbidité</a:t>
            </a:r>
            <a:endParaRPr lang="en-US" sz="3200" dirty="0">
              <a:solidFill>
                <a:schemeClr val="accent1"/>
              </a:solidFill>
              <a:ea typeface="+mn-ea"/>
              <a:cs typeface="+mn-cs"/>
            </a:endParaRPr>
          </a:p>
        </p:txBody>
      </p:sp>
      <p:pic>
        <p:nvPicPr>
          <p:cNvPr id="5" name="Picture 4">
            <a:extLst>
              <a:ext uri="{FF2B5EF4-FFF2-40B4-BE49-F238E27FC236}">
                <a16:creationId xmlns:a16="http://schemas.microsoft.com/office/drawing/2014/main" id="{46F3525D-2734-4F8F-8F2E-632EA40526FF}"/>
              </a:ext>
            </a:extLst>
          </p:cNvPr>
          <p:cNvPicPr>
            <a:picLocks noChangeAspect="1"/>
          </p:cNvPicPr>
          <p:nvPr/>
        </p:nvPicPr>
        <p:blipFill>
          <a:blip r:embed="rId4"/>
          <a:stretch>
            <a:fillRect/>
          </a:stretch>
        </p:blipFill>
        <p:spPr>
          <a:xfrm>
            <a:off x="9672878" y="5199565"/>
            <a:ext cx="1242049" cy="857250"/>
          </a:xfrm>
          <a:prstGeom prst="rect">
            <a:avLst/>
          </a:prstGeom>
        </p:spPr>
      </p:pic>
      <p:sp>
        <p:nvSpPr>
          <p:cNvPr id="24" name="TextBox 23">
            <a:extLst>
              <a:ext uri="{FF2B5EF4-FFF2-40B4-BE49-F238E27FC236}">
                <a16:creationId xmlns:a16="http://schemas.microsoft.com/office/drawing/2014/main" id="{71450505-8165-47CF-ADEE-265202AFC918}"/>
              </a:ext>
            </a:extLst>
          </p:cNvPr>
          <p:cNvSpPr txBox="1"/>
          <p:nvPr/>
        </p:nvSpPr>
        <p:spPr bwMode="auto">
          <a:xfrm>
            <a:off x="9104957" y="5087908"/>
            <a:ext cx="2677355" cy="338554"/>
          </a:xfrm>
          <a:prstGeom prst="rect">
            <a:avLst/>
          </a:prstGeom>
          <a:noFill/>
          <a:ln w="9525">
            <a:noFill/>
            <a:miter lim="800000"/>
            <a:headEnd/>
            <a:tailEnd/>
          </a:ln>
          <a:effectLst/>
        </p:spPr>
        <p:txBody>
          <a:bodyPr vert="horz" wrap="square" lIns="91440" tIns="45720" rIns="91440" bIns="4572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20000"/>
              </a:spcBef>
              <a:spcAft>
                <a:spcPct val="0"/>
              </a:spcAft>
              <a:buClrTx/>
              <a:buSzPct val="75000"/>
              <a:buFontTx/>
              <a:buNone/>
              <a:tabLst/>
              <a:defRPr/>
            </a:pPr>
            <a:r>
              <a:rPr kumimoji="0" lang="en-US" sz="1600" b="0" i="1" u="none" strike="noStrike" kern="0" cap="none" spc="0" normalizeH="0" baseline="0" noProof="0" dirty="0">
                <a:ln>
                  <a:noFill/>
                </a:ln>
                <a:solidFill>
                  <a:srgbClr val="454E5F"/>
                </a:solidFill>
                <a:effectLst/>
                <a:uLnTx/>
                <a:uFillTx/>
                <a:latin typeface="Arial"/>
                <a:ea typeface="+mn-ea"/>
                <a:cs typeface="+mn-cs"/>
              </a:rPr>
              <a:t>As of 17 Mar 2022</a:t>
            </a:r>
          </a:p>
        </p:txBody>
      </p:sp>
      <p:sp>
        <p:nvSpPr>
          <p:cNvPr id="31" name="TextBox 30">
            <a:extLst>
              <a:ext uri="{FF2B5EF4-FFF2-40B4-BE49-F238E27FC236}">
                <a16:creationId xmlns:a16="http://schemas.microsoft.com/office/drawing/2014/main" id="{C3A28A11-039F-48F5-88CA-718A8B5E3E04}"/>
              </a:ext>
            </a:extLst>
          </p:cNvPr>
          <p:cNvSpPr txBox="1"/>
          <p:nvPr/>
        </p:nvSpPr>
        <p:spPr>
          <a:xfrm>
            <a:off x="9529071" y="4460888"/>
            <a:ext cx="1829207" cy="565930"/>
          </a:xfrm>
          <a:prstGeom prst="rect">
            <a:avLst/>
          </a:prstGeom>
          <a:noFill/>
        </p:spPr>
        <p:txBody>
          <a:bodyPr wrap="square" lIns="0" tIns="0" rIns="0" bIns="0" rtlCol="0">
            <a:noAutofit/>
          </a:bodyPr>
          <a:lstStyle/>
          <a:p>
            <a:pPr marL="0" marR="0" lvl="0" indent="0" algn="l" defTabSz="914400" rtl="0" eaLnBrk="1" fontAlgn="base" latinLnBrk="0" hangingPunct="1">
              <a:lnSpc>
                <a:spcPct val="100000"/>
              </a:lnSpc>
              <a:spcBef>
                <a:spcPct val="20000"/>
              </a:spcBef>
              <a:spcAft>
                <a:spcPct val="0"/>
              </a:spcAft>
              <a:buClrTx/>
              <a:buSzPct val="75000"/>
              <a:buFontTx/>
              <a:buNone/>
              <a:tabLst/>
              <a:defRPr/>
            </a:pPr>
            <a:r>
              <a:rPr kumimoji="0" lang="en-US" sz="800" b="0" i="1" u="none" strike="noStrike" kern="0" cap="none" spc="0" normalizeH="0" baseline="0" noProof="0" dirty="0">
                <a:ln>
                  <a:noFill/>
                </a:ln>
                <a:solidFill>
                  <a:srgbClr val="454E5F"/>
                </a:solidFill>
                <a:effectLst/>
                <a:uLnTx/>
                <a:uFillTx/>
                <a:latin typeface="Helvetica" pitchFamily="2" charset="0"/>
                <a:ea typeface="+mn-ea"/>
                <a:cs typeface="+mn-cs"/>
              </a:rPr>
              <a:t>*rates per 100,000 women per year; </a:t>
            </a:r>
            <a:r>
              <a:rPr kumimoji="0" lang="en-US" sz="800" b="0" i="1" u="none" strike="noStrike" kern="0" cap="none" spc="0" normalizeH="0" baseline="0" noProof="0" dirty="0">
                <a:ln>
                  <a:noFill/>
                </a:ln>
                <a:solidFill>
                  <a:srgbClr val="454E60"/>
                </a:solidFill>
                <a:effectLst/>
                <a:uLnTx/>
                <a:uFillTx/>
                <a:latin typeface="Helvetica" pitchFamily="2" charset="0"/>
                <a:ea typeface="+mn-ea"/>
                <a:cs typeface="+mn-cs"/>
              </a:rPr>
              <a:t>estimated 2020 cervical cancer mortality rates from IARC </a:t>
            </a:r>
            <a:r>
              <a:rPr kumimoji="0" lang="en-US" sz="800" b="0" i="1" u="none" strike="noStrike" kern="0" cap="none" spc="0" normalizeH="0" baseline="0" noProof="0" dirty="0" err="1">
                <a:ln>
                  <a:noFill/>
                </a:ln>
                <a:solidFill>
                  <a:srgbClr val="454E60"/>
                </a:solidFill>
                <a:effectLst/>
                <a:uLnTx/>
                <a:uFillTx/>
                <a:latin typeface="Helvetica" pitchFamily="2" charset="0"/>
                <a:ea typeface="+mn-ea"/>
                <a:cs typeface="+mn-cs"/>
              </a:rPr>
              <a:t>Globocan</a:t>
            </a:r>
            <a:r>
              <a:rPr kumimoji="0" lang="en-US" sz="800" b="0" i="1" u="none" strike="noStrike" kern="0" cap="none" spc="0" normalizeH="0" baseline="0" noProof="0" dirty="0">
                <a:ln>
                  <a:noFill/>
                </a:ln>
                <a:solidFill>
                  <a:srgbClr val="454E60"/>
                </a:solidFill>
                <a:effectLst/>
                <a:uLnTx/>
                <a:uFillTx/>
                <a:latin typeface="Helvetica" pitchFamily="2" charset="0"/>
                <a:ea typeface="+mn-ea"/>
                <a:cs typeface="+mn-cs"/>
              </a:rPr>
              <a:t> data</a:t>
            </a:r>
            <a:endParaRPr kumimoji="0" lang="en-US" sz="800" b="0" i="0" u="none" strike="noStrike" kern="1200" cap="none" spc="0" normalizeH="0" baseline="0" noProof="0" dirty="0">
              <a:ln>
                <a:noFill/>
              </a:ln>
              <a:solidFill>
                <a:srgbClr val="454E60"/>
              </a:solidFill>
              <a:effectLst/>
              <a:uLnTx/>
              <a:uFillTx/>
              <a:latin typeface="Helvetica" pitchFamily="2" charset="0"/>
              <a:ea typeface="+mn-ea"/>
              <a:cs typeface="+mn-cs"/>
            </a:endParaRPr>
          </a:p>
        </p:txBody>
      </p:sp>
      <p:sp>
        <p:nvSpPr>
          <p:cNvPr id="3" name="TextBox 2">
            <a:extLst>
              <a:ext uri="{FF2B5EF4-FFF2-40B4-BE49-F238E27FC236}">
                <a16:creationId xmlns:a16="http://schemas.microsoft.com/office/drawing/2014/main" id="{A78096CF-92A9-4166-8B8B-1EC98337E9B6}"/>
              </a:ext>
            </a:extLst>
          </p:cNvPr>
          <p:cNvSpPr txBox="1"/>
          <p:nvPr/>
        </p:nvSpPr>
        <p:spPr>
          <a:xfrm>
            <a:off x="10089705" y="1798598"/>
            <a:ext cx="709583" cy="369332"/>
          </a:xfrm>
          <a:prstGeom prst="rect">
            <a:avLst/>
          </a:prstGeom>
          <a:noFill/>
        </p:spPr>
        <p:txBody>
          <a:bodyPr wrap="square" lIns="91440" tIns="45720" rIns="91440" bIns="45720" rtlCol="0" anchor="t">
            <a:spAutoFit/>
          </a:bodyPr>
          <a:lstStyle/>
          <a:p>
            <a:r>
              <a:rPr lang="en-US" dirty="0"/>
              <a:t>KEY</a:t>
            </a:r>
          </a:p>
        </p:txBody>
      </p:sp>
      <p:cxnSp>
        <p:nvCxnSpPr>
          <p:cNvPr id="6" name="Straight Connector 5">
            <a:extLst>
              <a:ext uri="{FF2B5EF4-FFF2-40B4-BE49-F238E27FC236}">
                <a16:creationId xmlns:a16="http://schemas.microsoft.com/office/drawing/2014/main" id="{D2640FD4-D121-40DB-A6A5-09F7AA7674D3}"/>
              </a:ext>
            </a:extLst>
          </p:cNvPr>
          <p:cNvCxnSpPr/>
          <p:nvPr/>
        </p:nvCxnSpPr>
        <p:spPr>
          <a:xfrm>
            <a:off x="9325303" y="2174482"/>
            <a:ext cx="2175642" cy="0"/>
          </a:xfrm>
          <a:prstGeom prst="line">
            <a:avLst/>
          </a:prstGeom>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B563DF29-7414-4BD7-AFFE-137305C7CC01}"/>
              </a:ext>
            </a:extLst>
          </p:cNvPr>
          <p:cNvSpPr txBox="1"/>
          <p:nvPr/>
        </p:nvSpPr>
        <p:spPr>
          <a:xfrm>
            <a:off x="10017313" y="4051324"/>
            <a:ext cx="745512" cy="248265"/>
          </a:xfrm>
          <a:prstGeom prst="rect">
            <a:avLst/>
          </a:prstGeom>
          <a:noFill/>
        </p:spPr>
        <p:txBody>
          <a:bodyPr wrap="square" lIns="0" tIns="0" rIns="0" bIns="0" rtlCol="0">
            <a:noAutofit/>
          </a:bodyPr>
          <a:lstStyle/>
          <a:p>
            <a:pPr marL="0" marR="0" lvl="0" indent="0" algn="ctr" defTabSz="914400" rtl="0" eaLnBrk="1" fontAlgn="base" latinLnBrk="0" hangingPunct="1">
              <a:lnSpc>
                <a:spcPct val="100000"/>
              </a:lnSpc>
              <a:spcBef>
                <a:spcPct val="20000"/>
              </a:spcBef>
              <a:spcAft>
                <a:spcPct val="0"/>
              </a:spcAft>
              <a:buClrTx/>
              <a:buSzPct val="75000"/>
              <a:buFontTx/>
              <a:buNone/>
              <a:tabLst/>
              <a:defRPr/>
            </a:pPr>
            <a:r>
              <a:rPr kumimoji="0" lang="en-US" sz="1600" b="1" i="0" u="none" strike="noStrike" kern="1200" cap="none" spc="0" normalizeH="0" baseline="0" noProof="0" dirty="0">
                <a:ln>
                  <a:noFill/>
                </a:ln>
                <a:solidFill>
                  <a:srgbClr val="454E60"/>
                </a:solidFill>
                <a:effectLst/>
                <a:uLnTx/>
                <a:uFillTx/>
                <a:latin typeface="Helvetica" pitchFamily="2" charset="0"/>
                <a:ea typeface="+mn-ea"/>
                <a:cs typeface="+mn-cs"/>
              </a:rPr>
              <a:t>≥30</a:t>
            </a:r>
          </a:p>
        </p:txBody>
      </p:sp>
      <p:sp>
        <p:nvSpPr>
          <p:cNvPr id="17" name="TextBox 16">
            <a:extLst>
              <a:ext uri="{FF2B5EF4-FFF2-40B4-BE49-F238E27FC236}">
                <a16:creationId xmlns:a16="http://schemas.microsoft.com/office/drawing/2014/main" id="{83621904-71D9-4646-BB69-DDEF551EB5CD}"/>
              </a:ext>
            </a:extLst>
          </p:cNvPr>
          <p:cNvSpPr txBox="1"/>
          <p:nvPr/>
        </p:nvSpPr>
        <p:spPr>
          <a:xfrm>
            <a:off x="10086909" y="2908534"/>
            <a:ext cx="606321" cy="304800"/>
          </a:xfrm>
          <a:prstGeom prst="rect">
            <a:avLst/>
          </a:prstGeom>
          <a:noFill/>
        </p:spPr>
        <p:txBody>
          <a:bodyPr wrap="square" lIns="0" tIns="0" rIns="0" bIns="0" rtlCol="0">
            <a:noAutofit/>
          </a:bodyPr>
          <a:lstStyle/>
          <a:p>
            <a:pPr marL="0" marR="0" lvl="0" indent="0" algn="ctr" defTabSz="914400" rtl="0" eaLnBrk="1" fontAlgn="base" latinLnBrk="0" hangingPunct="1">
              <a:lnSpc>
                <a:spcPct val="100000"/>
              </a:lnSpc>
              <a:spcBef>
                <a:spcPct val="20000"/>
              </a:spcBef>
              <a:spcAft>
                <a:spcPct val="0"/>
              </a:spcAft>
              <a:buClrTx/>
              <a:buSzPct val="75000"/>
              <a:buFontTx/>
              <a:buNone/>
              <a:tabLst/>
              <a:defRPr/>
            </a:pPr>
            <a:r>
              <a:rPr kumimoji="0" lang="en-US" sz="1600" b="1" i="0" u="none" strike="noStrike" kern="1200" cap="none" spc="0" normalizeH="0" baseline="0" noProof="0" dirty="0">
                <a:ln>
                  <a:noFill/>
                </a:ln>
                <a:solidFill>
                  <a:srgbClr val="454E60"/>
                </a:solidFill>
                <a:effectLst/>
                <a:uLnTx/>
                <a:uFillTx/>
                <a:latin typeface="Helvetica" pitchFamily="2" charset="0"/>
                <a:ea typeface="+mn-ea"/>
                <a:cs typeface="+mn-cs"/>
              </a:rPr>
              <a:t>&lt;5</a:t>
            </a:r>
          </a:p>
        </p:txBody>
      </p:sp>
      <p:sp>
        <p:nvSpPr>
          <p:cNvPr id="18" name="TextBox 17">
            <a:extLst>
              <a:ext uri="{FF2B5EF4-FFF2-40B4-BE49-F238E27FC236}">
                <a16:creationId xmlns:a16="http://schemas.microsoft.com/office/drawing/2014/main" id="{C6C31FBC-F36E-4CA7-A94E-8E1E5FB59E27}"/>
              </a:ext>
            </a:extLst>
          </p:cNvPr>
          <p:cNvSpPr txBox="1"/>
          <p:nvPr/>
        </p:nvSpPr>
        <p:spPr>
          <a:xfrm>
            <a:off x="9941113" y="3672260"/>
            <a:ext cx="897912" cy="248265"/>
          </a:xfrm>
          <a:prstGeom prst="rect">
            <a:avLst/>
          </a:prstGeom>
          <a:noFill/>
        </p:spPr>
        <p:txBody>
          <a:bodyPr wrap="square" lIns="0" tIns="0" rIns="0" bIns="0" rtlCol="0">
            <a:noAutofit/>
          </a:bodyPr>
          <a:lstStyle/>
          <a:p>
            <a:pPr marL="0" marR="0" lvl="0" indent="0" algn="ctr" defTabSz="914400" rtl="0" eaLnBrk="1" fontAlgn="base" latinLnBrk="0" hangingPunct="1">
              <a:lnSpc>
                <a:spcPct val="100000"/>
              </a:lnSpc>
              <a:spcBef>
                <a:spcPct val="20000"/>
              </a:spcBef>
              <a:spcAft>
                <a:spcPct val="0"/>
              </a:spcAft>
              <a:buClrTx/>
              <a:buSzPct val="75000"/>
              <a:buFontTx/>
              <a:buNone/>
              <a:tabLst/>
              <a:defRPr/>
            </a:pPr>
            <a:r>
              <a:rPr kumimoji="0" lang="en-US" sz="1600" b="1" i="0" u="none" strike="noStrike" kern="1200" cap="none" spc="0" normalizeH="0" baseline="0" noProof="0" dirty="0">
                <a:ln>
                  <a:noFill/>
                </a:ln>
                <a:solidFill>
                  <a:srgbClr val="454E60"/>
                </a:solidFill>
                <a:effectLst/>
                <a:uLnTx/>
                <a:uFillTx/>
                <a:latin typeface="Helvetica" pitchFamily="2" charset="0"/>
                <a:ea typeface="+mn-ea"/>
                <a:cs typeface="+mn-cs"/>
              </a:rPr>
              <a:t>15 - 29.9</a:t>
            </a:r>
          </a:p>
        </p:txBody>
      </p:sp>
      <p:sp>
        <p:nvSpPr>
          <p:cNvPr id="19" name="TextBox 18">
            <a:extLst>
              <a:ext uri="{FF2B5EF4-FFF2-40B4-BE49-F238E27FC236}">
                <a16:creationId xmlns:a16="http://schemas.microsoft.com/office/drawing/2014/main" id="{B57E6431-B0FB-4780-825D-3BD9B54B42BB}"/>
              </a:ext>
            </a:extLst>
          </p:cNvPr>
          <p:cNvSpPr txBox="1"/>
          <p:nvPr/>
        </p:nvSpPr>
        <p:spPr>
          <a:xfrm>
            <a:off x="9941113" y="3293196"/>
            <a:ext cx="897912" cy="248265"/>
          </a:xfrm>
          <a:prstGeom prst="rect">
            <a:avLst/>
          </a:prstGeom>
          <a:noFill/>
        </p:spPr>
        <p:txBody>
          <a:bodyPr wrap="square" lIns="0" tIns="0" rIns="0" bIns="0" rtlCol="0">
            <a:noAutofit/>
          </a:bodyPr>
          <a:lstStyle/>
          <a:p>
            <a:pPr marL="0" marR="0" lvl="0" indent="0" algn="ctr" defTabSz="914400" rtl="0" eaLnBrk="1" fontAlgn="base" latinLnBrk="0" hangingPunct="1">
              <a:lnSpc>
                <a:spcPct val="100000"/>
              </a:lnSpc>
              <a:spcBef>
                <a:spcPct val="20000"/>
              </a:spcBef>
              <a:spcAft>
                <a:spcPct val="0"/>
              </a:spcAft>
              <a:buClrTx/>
              <a:buSzPct val="75000"/>
              <a:buFontTx/>
              <a:buNone/>
              <a:tabLst/>
              <a:defRPr/>
            </a:pPr>
            <a:r>
              <a:rPr kumimoji="0" lang="en-US" sz="1600" b="1" i="0" u="none" strike="noStrike" kern="1200" cap="none" spc="0" normalizeH="0" baseline="0" noProof="0" dirty="0">
                <a:ln>
                  <a:noFill/>
                </a:ln>
                <a:solidFill>
                  <a:srgbClr val="454E60"/>
                </a:solidFill>
                <a:effectLst/>
                <a:uLnTx/>
                <a:uFillTx/>
                <a:latin typeface="Helvetica" pitchFamily="2" charset="0"/>
                <a:ea typeface="+mn-ea"/>
                <a:cs typeface="+mn-cs"/>
              </a:rPr>
              <a:t>5 - 14.9</a:t>
            </a:r>
          </a:p>
        </p:txBody>
      </p:sp>
      <p:sp>
        <p:nvSpPr>
          <p:cNvPr id="20" name="TextBox 19">
            <a:extLst>
              <a:ext uri="{FF2B5EF4-FFF2-40B4-BE49-F238E27FC236}">
                <a16:creationId xmlns:a16="http://schemas.microsoft.com/office/drawing/2014/main" id="{E76EF83D-8C0B-40A0-BA06-8439552EBA44}"/>
              </a:ext>
            </a:extLst>
          </p:cNvPr>
          <p:cNvSpPr txBox="1"/>
          <p:nvPr/>
        </p:nvSpPr>
        <p:spPr>
          <a:xfrm>
            <a:off x="9657290" y="2274612"/>
            <a:ext cx="1572691" cy="220243"/>
          </a:xfrm>
          <a:prstGeom prst="rect">
            <a:avLst/>
          </a:prstGeom>
          <a:noFill/>
        </p:spPr>
        <p:txBody>
          <a:bodyPr wrap="square" lIns="0" tIns="0" rIns="0" bIns="0" rtlCol="0">
            <a:noAutofit/>
          </a:bodyPr>
          <a:lstStyle/>
          <a:p>
            <a:pPr marL="0" marR="0" lvl="0" indent="0" algn="l" defTabSz="914400" rtl="0" eaLnBrk="1" fontAlgn="base" latinLnBrk="0" hangingPunct="1">
              <a:lnSpc>
                <a:spcPct val="100000"/>
              </a:lnSpc>
              <a:spcBef>
                <a:spcPct val="20000"/>
              </a:spcBef>
              <a:spcAft>
                <a:spcPct val="0"/>
              </a:spcAft>
              <a:buClrTx/>
              <a:buSzPct val="75000"/>
              <a:buFontTx/>
              <a:buNone/>
              <a:tabLst/>
              <a:defRPr/>
            </a:pPr>
            <a:r>
              <a:rPr kumimoji="0" lang="en-US" sz="1200" b="1" i="0" u="none" strike="noStrike" kern="1200" cap="none" spc="0" normalizeH="0" baseline="0" noProof="0" dirty="0">
                <a:ln>
                  <a:noFill/>
                </a:ln>
                <a:solidFill>
                  <a:srgbClr val="454E60"/>
                </a:solidFill>
                <a:effectLst/>
                <a:uLnTx/>
                <a:uFillTx/>
                <a:latin typeface="Helvetica" pitchFamily="2" charset="0"/>
                <a:ea typeface="+mn-ea"/>
                <a:cs typeface="+mn-cs"/>
              </a:rPr>
              <a:t>Mortality rate (ASR)*</a:t>
            </a:r>
            <a:r>
              <a:rPr kumimoji="0" lang="en-US" sz="1200" b="0" i="1" u="none" strike="noStrike" kern="0" cap="none" spc="0" normalizeH="0" baseline="0" noProof="0" dirty="0">
                <a:ln>
                  <a:noFill/>
                </a:ln>
                <a:solidFill>
                  <a:srgbClr val="454E5F"/>
                </a:solidFill>
                <a:effectLst/>
                <a:uLnTx/>
                <a:uFillTx/>
                <a:latin typeface="Calibri" panose="020F0502020204030204" pitchFamily="34" charset="0"/>
                <a:ea typeface="+mn-ea"/>
                <a:cs typeface="+mn-cs"/>
              </a:rPr>
              <a:t> </a:t>
            </a:r>
            <a:endParaRPr kumimoji="0" lang="en-US" sz="1200" b="1" i="0" u="none" strike="noStrike" kern="1200" cap="none" spc="0" normalizeH="0" baseline="0" noProof="0" dirty="0">
              <a:ln>
                <a:noFill/>
              </a:ln>
              <a:solidFill>
                <a:srgbClr val="454E60"/>
              </a:solidFill>
              <a:effectLst/>
              <a:uLnTx/>
              <a:uFillTx/>
              <a:latin typeface="Helvetica" pitchFamily="2" charset="0"/>
              <a:ea typeface="+mn-ea"/>
              <a:cs typeface="+mn-cs"/>
            </a:endParaRPr>
          </a:p>
        </p:txBody>
      </p:sp>
      <p:pic>
        <p:nvPicPr>
          <p:cNvPr id="21" name="Picture 20">
            <a:extLst>
              <a:ext uri="{FF2B5EF4-FFF2-40B4-BE49-F238E27FC236}">
                <a16:creationId xmlns:a16="http://schemas.microsoft.com/office/drawing/2014/main" id="{DA329417-3A15-4682-9D2B-220E4039A246}"/>
              </a:ext>
            </a:extLst>
          </p:cNvPr>
          <p:cNvPicPr>
            <a:picLocks noChangeAspect="1"/>
          </p:cNvPicPr>
          <p:nvPr/>
        </p:nvPicPr>
        <p:blipFill>
          <a:blip r:embed="rId5"/>
          <a:stretch>
            <a:fillRect/>
          </a:stretch>
        </p:blipFill>
        <p:spPr>
          <a:xfrm>
            <a:off x="9533046" y="2894892"/>
            <a:ext cx="336106" cy="1432876"/>
          </a:xfrm>
          <a:prstGeom prst="rect">
            <a:avLst/>
          </a:prstGeom>
        </p:spPr>
      </p:pic>
      <p:sp>
        <p:nvSpPr>
          <p:cNvPr id="7" name="TextBox 6">
            <a:extLst>
              <a:ext uri="{FF2B5EF4-FFF2-40B4-BE49-F238E27FC236}">
                <a16:creationId xmlns:a16="http://schemas.microsoft.com/office/drawing/2014/main" id="{61B4AA22-78F7-40F2-AEE2-4BFB66A4EE68}"/>
              </a:ext>
            </a:extLst>
          </p:cNvPr>
          <p:cNvSpPr txBox="1"/>
          <p:nvPr/>
        </p:nvSpPr>
        <p:spPr>
          <a:xfrm>
            <a:off x="9179024" y="2465719"/>
            <a:ext cx="1033406" cy="461665"/>
          </a:xfrm>
          <a:prstGeom prst="rect">
            <a:avLst/>
          </a:prstGeom>
          <a:noFill/>
        </p:spPr>
        <p:txBody>
          <a:bodyPr wrap="square" rtlCol="0">
            <a:spAutoFit/>
          </a:bodyPr>
          <a:lstStyle/>
          <a:p>
            <a:pPr algn="ctr"/>
            <a:r>
              <a:rPr lang="en-US" sz="1200" dirty="0"/>
              <a:t>National </a:t>
            </a:r>
          </a:p>
          <a:p>
            <a:pPr algn="ctr"/>
            <a:r>
              <a:rPr lang="en-US" sz="1200" dirty="0"/>
              <a:t>introduction </a:t>
            </a:r>
          </a:p>
        </p:txBody>
      </p:sp>
      <p:pic>
        <p:nvPicPr>
          <p:cNvPr id="36" name="Picture 35">
            <a:extLst>
              <a:ext uri="{FF2B5EF4-FFF2-40B4-BE49-F238E27FC236}">
                <a16:creationId xmlns:a16="http://schemas.microsoft.com/office/drawing/2014/main" id="{153BAFEA-0462-4542-B9DD-F77EFAFE0154}"/>
              </a:ext>
            </a:extLst>
          </p:cNvPr>
          <p:cNvPicPr>
            <a:picLocks noChangeAspect="1"/>
          </p:cNvPicPr>
          <p:nvPr/>
        </p:nvPicPr>
        <p:blipFill>
          <a:blip r:embed="rId6"/>
          <a:stretch>
            <a:fillRect/>
          </a:stretch>
        </p:blipFill>
        <p:spPr>
          <a:xfrm>
            <a:off x="10946459" y="2826384"/>
            <a:ext cx="381300" cy="1473205"/>
          </a:xfrm>
          <a:prstGeom prst="rect">
            <a:avLst/>
          </a:prstGeom>
        </p:spPr>
      </p:pic>
      <p:sp>
        <p:nvSpPr>
          <p:cNvPr id="39" name="TextBox 38">
            <a:extLst>
              <a:ext uri="{FF2B5EF4-FFF2-40B4-BE49-F238E27FC236}">
                <a16:creationId xmlns:a16="http://schemas.microsoft.com/office/drawing/2014/main" id="{ED0D8959-2E73-42DD-8B3A-E16B0E51A032}"/>
              </a:ext>
            </a:extLst>
          </p:cNvPr>
          <p:cNvSpPr txBox="1"/>
          <p:nvPr/>
        </p:nvSpPr>
        <p:spPr>
          <a:xfrm>
            <a:off x="10650096" y="2433227"/>
            <a:ext cx="1033407" cy="461665"/>
          </a:xfrm>
          <a:prstGeom prst="rect">
            <a:avLst/>
          </a:prstGeom>
          <a:noFill/>
        </p:spPr>
        <p:txBody>
          <a:bodyPr wrap="square" rtlCol="0">
            <a:spAutoFit/>
          </a:bodyPr>
          <a:lstStyle/>
          <a:p>
            <a:pPr algn="ctr"/>
            <a:r>
              <a:rPr lang="en-US" sz="1200" dirty="0"/>
              <a:t>No</a:t>
            </a:r>
          </a:p>
          <a:p>
            <a:pPr algn="ctr"/>
            <a:r>
              <a:rPr lang="en-US" sz="1200" dirty="0"/>
              <a:t>introduction </a:t>
            </a:r>
          </a:p>
        </p:txBody>
      </p:sp>
      <p:sp>
        <p:nvSpPr>
          <p:cNvPr id="22" name="4. Footnote">
            <a:extLst>
              <a:ext uri="{FF2B5EF4-FFF2-40B4-BE49-F238E27FC236}">
                <a16:creationId xmlns:a16="http://schemas.microsoft.com/office/drawing/2014/main" id="{50A307A2-5FE3-10D4-1031-65846FAE7285}"/>
              </a:ext>
            </a:extLst>
          </p:cNvPr>
          <p:cNvSpPr txBox="1"/>
          <p:nvPr>
            <p:custDataLst>
              <p:tags r:id="rId1"/>
            </p:custDataLst>
          </p:nvPr>
        </p:nvSpPr>
        <p:spPr>
          <a:xfrm>
            <a:off x="261678" y="6387675"/>
            <a:ext cx="10128391" cy="369332"/>
          </a:xfrm>
          <a:prstGeom prst="rect">
            <a:avLst/>
          </a:prstGeom>
          <a:noFill/>
          <a:ln/>
          <a:extLst>
            <a:ext uri="{909E8E84-426E-40DD-AFC4-6F175D3DCCD1}">
              <a14:hiddenFill xmlns:a14="http://schemas.microsoft.com/office/drawing/2010/main">
                <a:solidFill>
                  <a:srgbClr val="FFFFFF"/>
                </a:solidFill>
              </a14:hiddenFill>
            </a:ext>
          </a:extLst>
        </p:spPr>
        <p:txBody>
          <a:bodyPr wrap="square" lIns="0" tIns="0" rIns="0" bIns="0" rtlCol="0" anchor="b" anchorCtr="0">
            <a:spAutoFit/>
          </a:bodyPr>
          <a:lstStyle>
            <a:defPPr>
              <a:defRPr lang="en-US"/>
            </a:defPPr>
            <a:lvl1pPr marL="203200" marR="0" lvl="0" indent="-212725" fontAlgn="auto">
              <a:lnSpc>
                <a:spcPct val="100000"/>
              </a:lnSpc>
              <a:spcBef>
                <a:spcPts val="0"/>
              </a:spcBef>
              <a:spcAft>
                <a:spcPts val="0"/>
              </a:spcAft>
              <a:buClrTx/>
              <a:buSzTx/>
              <a:buFontTx/>
              <a:buAutoNum type="arabicPeriod"/>
              <a:tabLst/>
              <a:defRPr sz="800">
                <a:cs typeface="Arial" panose="020B0604020202020204" pitchFamily="34" charset="0"/>
              </a:defRPr>
            </a:lvl1p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chemeClr val="tx1">
                    <a:lumMod val="65000"/>
                    <a:lumOff val="35000"/>
                  </a:schemeClr>
                </a:solidFill>
                <a:effectLst/>
                <a:uLnTx/>
                <a:uFillTx/>
                <a:latin typeface="+mj-lt"/>
              </a:rPr>
              <a:t>PATH. </a:t>
            </a:r>
            <a:r>
              <a:rPr kumimoji="0" lang="en-US" sz="1200" b="0" i="1" u="none" strike="noStrike" kern="1200" cap="none" spc="0" normalizeH="0" baseline="0" noProof="0" dirty="0">
                <a:ln>
                  <a:noFill/>
                </a:ln>
                <a:solidFill>
                  <a:schemeClr val="tx1">
                    <a:lumMod val="65000"/>
                    <a:lumOff val="35000"/>
                  </a:schemeClr>
                </a:solidFill>
                <a:effectLst/>
                <a:uLnTx/>
                <a:uFillTx/>
                <a:latin typeface="+mj-lt"/>
              </a:rPr>
              <a:t>Global HPV Vaccine Introduction Overview</a:t>
            </a:r>
            <a:r>
              <a:rPr kumimoji="0" lang="en-US" sz="1200" b="0" i="0" u="none" strike="noStrike" kern="1200" cap="none" spc="0" normalizeH="0" baseline="0" noProof="0" dirty="0">
                <a:ln>
                  <a:noFill/>
                </a:ln>
                <a:solidFill>
                  <a:schemeClr val="tx1">
                    <a:lumMod val="65000"/>
                    <a:lumOff val="35000"/>
                  </a:schemeClr>
                </a:solidFill>
                <a:effectLst/>
                <a:uLnTx/>
                <a:uFillTx/>
                <a:latin typeface="+mj-lt"/>
              </a:rPr>
              <a:t>. </a:t>
            </a:r>
            <a:r>
              <a:rPr lang="en-US" sz="1200" dirty="0">
                <a:solidFill>
                  <a:schemeClr val="tx1">
                    <a:lumMod val="65000"/>
                    <a:lumOff val="35000"/>
                  </a:schemeClr>
                </a:solidFill>
                <a:latin typeface="+mj-lt"/>
              </a:rPr>
              <a:t>Seattle: PATH; 2022, Available at </a:t>
            </a:r>
            <a:r>
              <a:rPr lang="en-US" sz="1200" dirty="0">
                <a:solidFill>
                  <a:schemeClr val="tx1">
                    <a:lumMod val="65000"/>
                    <a:lumOff val="35000"/>
                  </a:schemeClr>
                </a:solidFill>
                <a:latin typeface="+mj-lt"/>
                <a:hlinkClick r:id="rId7">
                  <a:extLst>
                    <a:ext uri="{A12FA001-AC4F-418D-AE19-62706E023703}">
                      <ahyp:hlinkClr xmlns:ahyp="http://schemas.microsoft.com/office/drawing/2018/hyperlinkcolor" val="tx"/>
                    </a:ext>
                  </a:extLst>
                </a:hlinkClick>
              </a:rPr>
              <a:t>https://path.azureedge.net/media/documents/Global_Vaccine_Intro_Overview_Slides_Final_PATHwebsite_MAR_2022_qT92Wwh.pdf</a:t>
            </a:r>
            <a:r>
              <a:rPr lang="en-US" sz="1200" dirty="0">
                <a:solidFill>
                  <a:schemeClr val="tx1">
                    <a:lumMod val="65000"/>
                    <a:lumOff val="35000"/>
                  </a:schemeClr>
                </a:solidFill>
                <a:latin typeface="+mj-lt"/>
              </a:rPr>
              <a:t>.</a:t>
            </a:r>
            <a:endParaRPr kumimoji="0" lang="en-US" sz="1200" strike="noStrike" kern="1200" spc="0" normalizeH="0" noProof="0" dirty="0">
              <a:ln>
                <a:noFill/>
              </a:ln>
              <a:solidFill>
                <a:schemeClr val="tx1">
                  <a:lumMod val="65000"/>
                  <a:lumOff val="35000"/>
                </a:schemeClr>
              </a:solidFill>
              <a:effectLst/>
              <a:uLnTx/>
              <a:uFillTx/>
              <a:latin typeface="+mj-lt"/>
            </a:endParaRPr>
          </a:p>
        </p:txBody>
      </p:sp>
    </p:spTree>
    <p:extLst>
      <p:ext uri="{BB962C8B-B14F-4D97-AF65-F5344CB8AC3E}">
        <p14:creationId xmlns:p14="http://schemas.microsoft.com/office/powerpoint/2010/main" val="27918965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Rectangle 39">
            <a:extLst>
              <a:ext uri="{FF2B5EF4-FFF2-40B4-BE49-F238E27FC236}">
                <a16:creationId xmlns:a16="http://schemas.microsoft.com/office/drawing/2014/main" id="{80604BB3-0BF1-4C6E-95B3-38749485FD80}"/>
              </a:ext>
            </a:extLst>
          </p:cNvPr>
          <p:cNvSpPr/>
          <p:nvPr/>
        </p:nvSpPr>
        <p:spPr>
          <a:xfrm>
            <a:off x="7411453" y="0"/>
            <a:ext cx="4780547" cy="68580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Text Placeholder 2">
            <a:extLst>
              <a:ext uri="{FF2B5EF4-FFF2-40B4-BE49-F238E27FC236}">
                <a16:creationId xmlns:a16="http://schemas.microsoft.com/office/drawing/2014/main" id="{75172ABE-B4D7-41C4-B3F4-101FE5CF35EF}"/>
              </a:ext>
            </a:extLst>
          </p:cNvPr>
          <p:cNvSpPr>
            <a:spLocks noGrp="1"/>
          </p:cNvSpPr>
          <p:nvPr>
            <p:ph type="body" sz="quarter" idx="16"/>
          </p:nvPr>
        </p:nvSpPr>
        <p:spPr>
          <a:xfrm>
            <a:off x="184977" y="265427"/>
            <a:ext cx="7045693" cy="1014891"/>
          </a:xfrm>
        </p:spPr>
        <p:txBody>
          <a:bodyPr>
            <a:normAutofit fontScale="85000" lnSpcReduction="10000"/>
          </a:bodyPr>
          <a:lstStyle/>
          <a:p>
            <a:pPr marL="0" indent="0">
              <a:buNone/>
            </a:pPr>
            <a:r>
              <a:rPr lang="en-US" dirty="0" err="1"/>
              <a:t>L’infection</a:t>
            </a:r>
            <a:r>
              <a:rPr lang="en-US" dirty="0"/>
              <a:t> au VPH </a:t>
            </a:r>
            <a:r>
              <a:rPr lang="en-US" dirty="0" err="1"/>
              <a:t>peut</a:t>
            </a:r>
            <a:r>
              <a:rPr lang="en-US" dirty="0"/>
              <a:t> </a:t>
            </a:r>
            <a:r>
              <a:rPr lang="en-US" dirty="0" err="1"/>
              <a:t>évoluer</a:t>
            </a:r>
            <a:r>
              <a:rPr lang="en-US" dirty="0"/>
              <a:t> </a:t>
            </a:r>
            <a:r>
              <a:rPr lang="en-US" dirty="0" err="1"/>
              <a:t>vers</a:t>
            </a:r>
            <a:r>
              <a:rPr lang="en-US" dirty="0"/>
              <a:t> un cancer du col de </a:t>
            </a:r>
            <a:r>
              <a:rPr lang="en-US" dirty="0" err="1"/>
              <a:t>l’utérus</a:t>
            </a:r>
            <a:r>
              <a:rPr lang="en-US" dirty="0"/>
              <a:t> et </a:t>
            </a:r>
            <a:r>
              <a:rPr lang="en-US" dirty="0" err="1"/>
              <a:t>une</a:t>
            </a:r>
            <a:r>
              <a:rPr lang="en-US" dirty="0"/>
              <a:t> mort </a:t>
            </a:r>
            <a:r>
              <a:rPr lang="en-US" dirty="0" err="1"/>
              <a:t>prématurée</a:t>
            </a:r>
            <a:r>
              <a:rPr lang="en-US" dirty="0"/>
              <a:t>, </a:t>
            </a:r>
            <a:r>
              <a:rPr lang="en-US" dirty="0" err="1"/>
              <a:t>en</a:t>
            </a:r>
            <a:r>
              <a:rPr lang="en-US" dirty="0"/>
              <a:t> particulier dans les pays </a:t>
            </a:r>
            <a:r>
              <a:rPr lang="en-US" dirty="0" err="1"/>
              <a:t>à</a:t>
            </a:r>
            <a:r>
              <a:rPr lang="en-US" dirty="0"/>
              <a:t> </a:t>
            </a:r>
            <a:r>
              <a:rPr lang="en-US" dirty="0" err="1"/>
              <a:t>faible</a:t>
            </a:r>
            <a:r>
              <a:rPr lang="en-US" dirty="0"/>
              <a:t> </a:t>
            </a:r>
            <a:r>
              <a:rPr lang="en-US" dirty="0" err="1"/>
              <a:t>revenu</a:t>
            </a:r>
            <a:endParaRPr lang="en-US" dirty="0"/>
          </a:p>
        </p:txBody>
      </p:sp>
      <p:sp>
        <p:nvSpPr>
          <p:cNvPr id="4" name="Text Placeholder 3">
            <a:extLst>
              <a:ext uri="{FF2B5EF4-FFF2-40B4-BE49-F238E27FC236}">
                <a16:creationId xmlns:a16="http://schemas.microsoft.com/office/drawing/2014/main" id="{8AB672CA-02EA-4CEC-9856-3E534D7F3AE1}"/>
              </a:ext>
            </a:extLst>
          </p:cNvPr>
          <p:cNvSpPr>
            <a:spLocks noGrp="1"/>
          </p:cNvSpPr>
          <p:nvPr>
            <p:ph type="body" sz="quarter" idx="17"/>
          </p:nvPr>
        </p:nvSpPr>
        <p:spPr>
          <a:xfrm>
            <a:off x="117093" y="1333459"/>
            <a:ext cx="6895234" cy="3905251"/>
          </a:xfrm>
        </p:spPr>
        <p:txBody>
          <a:bodyPr/>
          <a:lstStyle/>
          <a:p>
            <a:r>
              <a:rPr lang="en-US" sz="1800" b="0" i="0" u="none" strike="noStrike" dirty="0">
                <a:effectLst/>
                <a:latin typeface="Arial" panose="020B0604020202020204" pitchFamily="34" charset="0"/>
              </a:rPr>
              <a:t>Le VPH </a:t>
            </a:r>
            <a:r>
              <a:rPr lang="en-US" sz="1800" b="0" i="0" u="none" strike="noStrike" dirty="0" err="1">
                <a:effectLst/>
                <a:latin typeface="Arial" panose="020B0604020202020204" pitchFamily="34" charset="0"/>
              </a:rPr>
              <a:t>est</a:t>
            </a:r>
            <a:r>
              <a:rPr lang="en-US" sz="1800" b="0" i="0" u="none" strike="noStrike" dirty="0">
                <a:effectLst/>
                <a:latin typeface="Arial" panose="020B0604020202020204" pitchFamily="34" charset="0"/>
              </a:rPr>
              <a:t> </a:t>
            </a:r>
            <a:r>
              <a:rPr lang="en-US" sz="1800" b="0" i="0" u="none" strike="noStrike" dirty="0" err="1">
                <a:effectLst/>
                <a:latin typeface="Arial" panose="020B0604020202020204" pitchFamily="34" charset="0"/>
              </a:rPr>
              <a:t>une</a:t>
            </a:r>
            <a:r>
              <a:rPr lang="en-US" sz="1800" b="0" i="0" u="none" strike="noStrike" dirty="0">
                <a:effectLst/>
                <a:latin typeface="Arial" panose="020B0604020202020204" pitchFamily="34" charset="0"/>
              </a:rPr>
              <a:t> infection </a:t>
            </a:r>
            <a:r>
              <a:rPr lang="en-US" sz="1800" b="0" i="0" u="none" strike="noStrike" dirty="0" err="1">
                <a:effectLst/>
                <a:latin typeface="Arial" panose="020B0604020202020204" pitchFamily="34" charset="0"/>
              </a:rPr>
              <a:t>virale</a:t>
            </a:r>
            <a:r>
              <a:rPr lang="en-US" sz="1800" b="0" i="0" u="none" strike="noStrike" dirty="0">
                <a:effectLst/>
                <a:latin typeface="Arial" panose="020B0604020202020204" pitchFamily="34" charset="0"/>
              </a:rPr>
              <a:t> courante </a:t>
            </a:r>
            <a:r>
              <a:rPr lang="en-US" sz="1800" b="0" i="0" u="none" strike="noStrike" dirty="0" err="1">
                <a:effectLst/>
                <a:latin typeface="Arial" panose="020B0604020202020204" pitchFamily="34" charset="0"/>
              </a:rPr>
              <a:t>à</a:t>
            </a:r>
            <a:r>
              <a:rPr lang="en-US" sz="1800" b="0" i="0" u="none" strike="noStrike" dirty="0">
                <a:effectLst/>
                <a:latin typeface="Arial" panose="020B0604020202020204" pitchFamily="34" charset="0"/>
              </a:rPr>
              <a:t> </a:t>
            </a:r>
            <a:r>
              <a:rPr lang="en-US" sz="1800" b="0" i="0" u="none" strike="noStrike" dirty="0" err="1">
                <a:effectLst/>
                <a:latin typeface="Arial" panose="020B0604020202020204" pitchFamily="34" charset="0"/>
              </a:rPr>
              <a:t>laquelle</a:t>
            </a:r>
            <a:r>
              <a:rPr lang="en-US" sz="1800" b="0" i="0" u="none" strike="noStrike" dirty="0">
                <a:effectLst/>
                <a:latin typeface="Arial" panose="020B0604020202020204" pitchFamily="34" charset="0"/>
              </a:rPr>
              <a:t> </a:t>
            </a:r>
            <a:r>
              <a:rPr lang="en-US" sz="1800" b="0" i="0" u="none" strike="noStrike" dirty="0" err="1">
                <a:effectLst/>
                <a:latin typeface="Arial" panose="020B0604020202020204" pitchFamily="34" charset="0"/>
              </a:rPr>
              <a:t>presque</a:t>
            </a:r>
            <a:r>
              <a:rPr lang="en-US" sz="1800" b="0" i="0" u="none" strike="noStrike" dirty="0">
                <a:effectLst/>
                <a:latin typeface="Arial" panose="020B0604020202020204" pitchFamily="34" charset="0"/>
              </a:rPr>
              <a:t> </a:t>
            </a:r>
            <a:r>
              <a:rPr lang="en-US" sz="1800" b="0" i="0" u="none" strike="noStrike" dirty="0" err="1">
                <a:effectLst/>
                <a:latin typeface="Arial" panose="020B0604020202020204" pitchFamily="34" charset="0"/>
              </a:rPr>
              <a:t>tous</a:t>
            </a:r>
            <a:r>
              <a:rPr lang="en-US" sz="1800" b="0" i="0" u="none" strike="noStrike" dirty="0">
                <a:effectLst/>
                <a:latin typeface="Arial" panose="020B0604020202020204" pitchFamily="34" charset="0"/>
              </a:rPr>
              <a:t> les cancers du col de </a:t>
            </a:r>
            <a:r>
              <a:rPr lang="en-US" sz="1800" b="0" i="0" u="none" strike="noStrike" dirty="0" err="1">
                <a:effectLst/>
                <a:latin typeface="Arial" panose="020B0604020202020204" pitchFamily="34" charset="0"/>
              </a:rPr>
              <a:t>l'utérus</a:t>
            </a:r>
            <a:r>
              <a:rPr lang="en-US" sz="1800" b="0" i="0" u="none" strike="noStrike" dirty="0">
                <a:effectLst/>
                <a:latin typeface="Arial" panose="020B0604020202020204" pitchFamily="34" charset="0"/>
              </a:rPr>
              <a:t> </a:t>
            </a:r>
            <a:r>
              <a:rPr lang="en-US" sz="1800" b="0" i="0" u="none" strike="noStrike" dirty="0" err="1">
                <a:effectLst/>
                <a:latin typeface="Arial" panose="020B0604020202020204" pitchFamily="34" charset="0"/>
              </a:rPr>
              <a:t>peuvent</a:t>
            </a:r>
            <a:r>
              <a:rPr lang="en-US" sz="1800" b="0" i="0" u="none" strike="noStrike" dirty="0">
                <a:effectLst/>
                <a:latin typeface="Arial" panose="020B0604020202020204" pitchFamily="34" charset="0"/>
              </a:rPr>
              <a:t> </a:t>
            </a:r>
            <a:r>
              <a:rPr lang="en-US" sz="1800" b="0" i="0" u="none" strike="noStrike" dirty="0" err="1">
                <a:effectLst/>
                <a:latin typeface="Arial" panose="020B0604020202020204" pitchFamily="34" charset="0"/>
              </a:rPr>
              <a:t>être</a:t>
            </a:r>
            <a:r>
              <a:rPr lang="en-US" sz="1800" b="0" i="0" u="none" strike="noStrike" dirty="0">
                <a:effectLst/>
                <a:latin typeface="Arial" panose="020B0604020202020204" pitchFamily="34" charset="0"/>
              </a:rPr>
              <a:t> </a:t>
            </a:r>
            <a:r>
              <a:rPr lang="en-US" sz="1800" b="0" i="0" u="none" strike="noStrike" dirty="0" err="1">
                <a:effectLst/>
                <a:latin typeface="Arial" panose="020B0604020202020204" pitchFamily="34" charset="0"/>
              </a:rPr>
              <a:t>attribués</a:t>
            </a:r>
            <a:r>
              <a:rPr lang="en-US" sz="1800" b="0" i="0" u="none" strike="noStrike" dirty="0">
                <a:effectLst/>
                <a:latin typeface="Arial" panose="020B0604020202020204" pitchFamily="34" charset="0"/>
              </a:rPr>
              <a:t>, la majeure </a:t>
            </a:r>
            <a:r>
              <a:rPr lang="en-US" sz="1800" b="0" i="0" u="none" strike="noStrike" dirty="0" err="1">
                <a:effectLst/>
                <a:latin typeface="Arial" panose="020B0604020202020204" pitchFamily="34" charset="0"/>
              </a:rPr>
              <a:t>partie</a:t>
            </a:r>
            <a:r>
              <a:rPr lang="en-US" sz="1800" b="0" i="0" u="none" strike="noStrike" dirty="0">
                <a:effectLst/>
                <a:latin typeface="Arial" panose="020B0604020202020204" pitchFamily="34" charset="0"/>
              </a:rPr>
              <a:t> du </a:t>
            </a:r>
            <a:r>
              <a:rPr lang="en-US" sz="1800" b="0" i="0" u="none" strike="noStrike" dirty="0" err="1">
                <a:effectLst/>
                <a:latin typeface="Arial" panose="020B0604020202020204" pitchFamily="34" charset="0"/>
              </a:rPr>
              <a:t>fardeau</a:t>
            </a:r>
            <a:r>
              <a:rPr lang="en-US" sz="1800" b="0" i="0" u="none" strike="noStrike" dirty="0">
                <a:effectLst/>
                <a:latin typeface="Arial" panose="020B0604020202020204" pitchFamily="34" charset="0"/>
              </a:rPr>
              <a:t> </a:t>
            </a:r>
            <a:r>
              <a:rPr lang="en-US" sz="1800" b="0" i="0" u="none" strike="noStrike" dirty="0" err="1">
                <a:effectLst/>
                <a:latin typeface="Arial" panose="020B0604020202020204" pitchFamily="34" charset="0"/>
              </a:rPr>
              <a:t>réside</a:t>
            </a:r>
            <a:r>
              <a:rPr lang="en-US" sz="1800" b="0" i="0" u="none" strike="noStrike" dirty="0">
                <a:effectLst/>
                <a:latin typeface="Arial" panose="020B0604020202020204" pitchFamily="34" charset="0"/>
              </a:rPr>
              <a:t> dans les PRFI*</a:t>
            </a:r>
            <a:endParaRPr lang="en-US" dirty="0"/>
          </a:p>
        </p:txBody>
      </p:sp>
      <p:sp>
        <p:nvSpPr>
          <p:cNvPr id="11" name="TextBox 10">
            <a:extLst>
              <a:ext uri="{FF2B5EF4-FFF2-40B4-BE49-F238E27FC236}">
                <a16:creationId xmlns:a16="http://schemas.microsoft.com/office/drawing/2014/main" id="{11EAC69B-3419-452F-8AB3-5988D7821BE7}"/>
              </a:ext>
            </a:extLst>
          </p:cNvPr>
          <p:cNvSpPr txBox="1">
            <a:spLocks/>
          </p:cNvSpPr>
          <p:nvPr/>
        </p:nvSpPr>
        <p:spPr>
          <a:xfrm>
            <a:off x="44598" y="3486120"/>
            <a:ext cx="2112064" cy="830997"/>
          </a:xfrm>
          <a:prstGeom prst="rect">
            <a:avLst/>
          </a:prstGeom>
          <a:noFill/>
          <a:ln w="38100">
            <a:noFill/>
            <a:prstDash val="dash"/>
          </a:ln>
          <a:extLst>
            <a:ext uri="{909E8E84-426E-40DD-AFC4-6F175D3DCCD1}">
              <a14:hiddenFill xmlns:a14="http://schemas.microsoft.com/office/drawing/2010/main">
                <a:solidFill>
                  <a:srgbClr val="FFFFFF"/>
                </a:solidFill>
              </a14:hiddenFill>
            </a:ext>
          </a:extLst>
        </p:spPr>
        <p:txBody>
          <a:bodyPr vert="horz" wrap="none" lIns="0" tIns="0" rIns="0" bIns="0" rtlCol="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ctr" defTabSz="896200" rtl="0" eaLnBrk="1" fontAlgn="auto" latinLnBrk="0" hangingPunct="1">
              <a:lnSpc>
                <a:spcPct val="100000"/>
              </a:lnSpc>
              <a:spcBef>
                <a:spcPts val="294"/>
              </a:spcBef>
              <a:spcAft>
                <a:spcPts val="294"/>
              </a:spcAft>
              <a:buClr>
                <a:srgbClr val="FFFFFF"/>
              </a:buClr>
              <a:buSzTx/>
              <a:buFont typeface="Segoe UI" panose="020B0502040204020203" pitchFamily="34" charset="0"/>
              <a:buNone/>
              <a:tabLst/>
              <a:defRPr/>
            </a:pPr>
            <a:r>
              <a:rPr kumimoji="0" lang="en-US" sz="5400" b="1" i="0" u="none" strike="noStrike" kern="1200" cap="none" spc="0" normalizeH="0" baseline="0" noProof="0" dirty="0">
                <a:ln>
                  <a:noFill/>
                </a:ln>
                <a:solidFill>
                  <a:schemeClr val="accent2"/>
                </a:solidFill>
                <a:effectLst/>
                <a:uLnTx/>
                <a:uFillTx/>
                <a:latin typeface="Arial"/>
                <a:ea typeface="+mn-ea"/>
                <a:cs typeface="Arial" panose="020B0604020202020204" pitchFamily="34" charset="0"/>
                <a:sym typeface=""/>
              </a:rPr>
              <a:t>2</a:t>
            </a:r>
            <a:r>
              <a:rPr kumimoji="0" lang="en-US" sz="5400" b="1" i="0" u="none" strike="noStrike" kern="1200" cap="none" spc="0" normalizeH="0" baseline="30000" noProof="0" dirty="0">
                <a:ln>
                  <a:noFill/>
                </a:ln>
                <a:solidFill>
                  <a:schemeClr val="accent2"/>
                </a:solidFill>
                <a:effectLst/>
                <a:uLnTx/>
                <a:uFillTx/>
                <a:latin typeface="Arial"/>
                <a:ea typeface="+mn-ea"/>
                <a:cs typeface="Arial" panose="020B0604020202020204" pitchFamily="34" charset="0"/>
                <a:sym typeface=""/>
              </a:rPr>
              <a:t>ième</a:t>
            </a:r>
            <a:endParaRPr kumimoji="0" lang="en-US" sz="5400" b="0" i="0" u="none" strike="noStrike" kern="0" cap="none" spc="0" normalizeH="0" baseline="0" noProof="0" dirty="0">
              <a:ln>
                <a:noFill/>
              </a:ln>
              <a:solidFill>
                <a:schemeClr val="accent2"/>
              </a:solidFill>
              <a:effectLst/>
              <a:uLnTx/>
              <a:uFillTx/>
              <a:latin typeface="Arial"/>
              <a:ea typeface="+mn-ea"/>
              <a:cs typeface="Arial" panose="020B0604020202020204" pitchFamily="34" charset="0"/>
            </a:endParaRPr>
          </a:p>
        </p:txBody>
      </p:sp>
      <p:sp>
        <p:nvSpPr>
          <p:cNvPr id="12" name="TextBox 11">
            <a:extLst>
              <a:ext uri="{FF2B5EF4-FFF2-40B4-BE49-F238E27FC236}">
                <a16:creationId xmlns:a16="http://schemas.microsoft.com/office/drawing/2014/main" id="{A7AAF870-598C-4E29-B4DB-47D5A7FECD4A}"/>
              </a:ext>
            </a:extLst>
          </p:cNvPr>
          <p:cNvSpPr txBox="1">
            <a:spLocks/>
          </p:cNvSpPr>
          <p:nvPr/>
        </p:nvSpPr>
        <p:spPr>
          <a:xfrm>
            <a:off x="2472430" y="3486120"/>
            <a:ext cx="2112064" cy="830997"/>
          </a:xfrm>
          <a:prstGeom prst="rect">
            <a:avLst/>
          </a:prstGeom>
          <a:noFill/>
          <a:ln w="38100">
            <a:noFill/>
            <a:prstDash val="dash"/>
          </a:ln>
          <a:extLst>
            <a:ext uri="{909E8E84-426E-40DD-AFC4-6F175D3DCCD1}">
              <a14:hiddenFill xmlns:a14="http://schemas.microsoft.com/office/drawing/2010/main">
                <a:solidFill>
                  <a:srgbClr val="FFFFFF"/>
                </a:solidFill>
              </a14:hiddenFill>
            </a:ext>
          </a:extLst>
        </p:spPr>
        <p:txBody>
          <a:bodyPr vert="horz" wrap="none" lIns="0" tIns="0" rIns="0" bIns="0" rtlCol="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ctr" defTabSz="896200" rtl="0" eaLnBrk="1" fontAlgn="auto" latinLnBrk="0" hangingPunct="1">
              <a:lnSpc>
                <a:spcPct val="100000"/>
              </a:lnSpc>
              <a:spcBef>
                <a:spcPts val="294"/>
              </a:spcBef>
              <a:spcAft>
                <a:spcPts val="294"/>
              </a:spcAft>
              <a:buClr>
                <a:srgbClr val="FFFFFF"/>
              </a:buClr>
              <a:buSzTx/>
              <a:buFont typeface="Segoe UI" panose="020B0502040204020203" pitchFamily="34" charset="0"/>
              <a:buNone/>
              <a:tabLst/>
              <a:defRPr/>
            </a:pPr>
            <a:r>
              <a:rPr kumimoji="0" lang="en-US" sz="5400" b="1" i="0" u="none" strike="noStrike" kern="1200" cap="none" spc="0" normalizeH="0" baseline="0" noProof="0" dirty="0">
                <a:ln>
                  <a:noFill/>
                </a:ln>
                <a:solidFill>
                  <a:schemeClr val="accent2"/>
                </a:solidFill>
                <a:effectLst/>
                <a:uLnTx/>
                <a:uFillTx/>
                <a:latin typeface="Arial"/>
                <a:ea typeface="+mn-ea"/>
                <a:cs typeface="Arial" panose="020B0604020202020204" pitchFamily="34" charset="0"/>
                <a:sym typeface=""/>
              </a:rPr>
              <a:t>~342K</a:t>
            </a:r>
            <a:endParaRPr kumimoji="0" lang="en-US" sz="5400" b="0" i="0" u="none" strike="noStrike" kern="0" cap="none" spc="0" normalizeH="0" baseline="0" noProof="0" dirty="0">
              <a:ln>
                <a:noFill/>
              </a:ln>
              <a:solidFill>
                <a:schemeClr val="accent2"/>
              </a:solidFill>
              <a:effectLst/>
              <a:uLnTx/>
              <a:uFillTx/>
              <a:latin typeface="Arial"/>
              <a:ea typeface="+mn-ea"/>
              <a:cs typeface="Arial" panose="020B0604020202020204" pitchFamily="34" charset="0"/>
            </a:endParaRPr>
          </a:p>
        </p:txBody>
      </p:sp>
      <p:sp>
        <p:nvSpPr>
          <p:cNvPr id="13" name="TextBox 12">
            <a:extLst>
              <a:ext uri="{FF2B5EF4-FFF2-40B4-BE49-F238E27FC236}">
                <a16:creationId xmlns:a16="http://schemas.microsoft.com/office/drawing/2014/main" id="{05B6F70C-C44D-490F-A89D-67E411D7FF96}"/>
              </a:ext>
            </a:extLst>
          </p:cNvPr>
          <p:cNvSpPr txBox="1">
            <a:spLocks/>
          </p:cNvSpPr>
          <p:nvPr/>
        </p:nvSpPr>
        <p:spPr>
          <a:xfrm>
            <a:off x="4900263" y="3486120"/>
            <a:ext cx="2112064" cy="830997"/>
          </a:xfrm>
          <a:prstGeom prst="rect">
            <a:avLst/>
          </a:prstGeom>
          <a:noFill/>
          <a:ln w="38100">
            <a:noFill/>
            <a:prstDash val="dash"/>
          </a:ln>
          <a:extLst>
            <a:ext uri="{909E8E84-426E-40DD-AFC4-6F175D3DCCD1}">
              <a14:hiddenFill xmlns:a14="http://schemas.microsoft.com/office/drawing/2010/main">
                <a:solidFill>
                  <a:srgbClr val="FFFFFF"/>
                </a:solidFill>
              </a14:hiddenFill>
            </a:ext>
          </a:extLst>
        </p:spPr>
        <p:txBody>
          <a:bodyPr vert="horz" wrap="none" lIns="0" tIns="0" rIns="0" bIns="0" rtlCol="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ctr" defTabSz="896200" rtl="0" eaLnBrk="1" fontAlgn="auto" latinLnBrk="0" hangingPunct="1">
              <a:lnSpc>
                <a:spcPct val="100000"/>
              </a:lnSpc>
              <a:spcBef>
                <a:spcPts val="294"/>
              </a:spcBef>
              <a:spcAft>
                <a:spcPts val="294"/>
              </a:spcAft>
              <a:buClr>
                <a:srgbClr val="FFFFFF"/>
              </a:buClr>
              <a:buSzTx/>
              <a:buFont typeface="Segoe UI" panose="020B0502040204020203" pitchFamily="34" charset="0"/>
              <a:buNone/>
              <a:tabLst/>
              <a:defRPr/>
            </a:pPr>
            <a:r>
              <a:rPr kumimoji="0" lang="en-US" sz="5400" b="0" i="0" u="none" strike="noStrike" kern="1200" cap="none" spc="0" normalizeH="0" baseline="0" noProof="0" dirty="0">
                <a:ln>
                  <a:noFill/>
                </a:ln>
                <a:solidFill>
                  <a:schemeClr val="accent3"/>
                </a:solidFill>
                <a:effectLst/>
                <a:uLnTx/>
                <a:uFillTx/>
                <a:latin typeface="Arial"/>
                <a:ea typeface="+mn-ea"/>
                <a:cs typeface="Arial" panose="020B0604020202020204" pitchFamily="34" charset="0"/>
                <a:sym typeface=""/>
              </a:rPr>
              <a:t> </a:t>
            </a:r>
            <a:r>
              <a:rPr kumimoji="0" lang="en-US" sz="5400" b="1" i="0" u="none" strike="noStrike" kern="1200" cap="none" spc="0" normalizeH="0" baseline="0" noProof="0" dirty="0">
                <a:ln>
                  <a:noFill/>
                </a:ln>
                <a:solidFill>
                  <a:schemeClr val="accent2"/>
                </a:solidFill>
                <a:effectLst/>
                <a:uLnTx/>
                <a:uFillTx/>
                <a:latin typeface="Arial"/>
                <a:ea typeface="+mn-ea"/>
                <a:cs typeface="Arial" panose="020B0604020202020204" pitchFamily="34" charset="0"/>
                <a:sym typeface=""/>
              </a:rPr>
              <a:t>~90%</a:t>
            </a:r>
            <a:r>
              <a:rPr kumimoji="0" lang="en-US" sz="5400" b="1" i="0" u="none" strike="noStrike" kern="1200" cap="none" spc="0" normalizeH="0" baseline="0" noProof="0" dirty="0">
                <a:ln>
                  <a:noFill/>
                </a:ln>
                <a:solidFill>
                  <a:schemeClr val="accent5"/>
                </a:solidFill>
                <a:effectLst/>
                <a:uLnTx/>
                <a:uFillTx/>
                <a:latin typeface="Arial"/>
                <a:ea typeface="+mn-ea"/>
                <a:cs typeface="Arial" panose="020B0604020202020204" pitchFamily="34" charset="0"/>
                <a:sym typeface=""/>
              </a:rPr>
              <a:t> </a:t>
            </a:r>
            <a:endParaRPr kumimoji="0" lang="en-US" sz="5400" b="0" i="0" u="none" strike="noStrike" kern="0" cap="none" spc="0" normalizeH="0" baseline="0" noProof="0" dirty="0">
              <a:ln>
                <a:noFill/>
              </a:ln>
              <a:solidFill>
                <a:schemeClr val="accent5"/>
              </a:solidFill>
              <a:effectLst/>
              <a:uLnTx/>
              <a:uFillTx/>
              <a:latin typeface="Arial"/>
              <a:ea typeface="+mn-ea"/>
              <a:cs typeface="Arial" panose="020B0604020202020204" pitchFamily="34" charset="0"/>
            </a:endParaRPr>
          </a:p>
        </p:txBody>
      </p:sp>
      <p:sp>
        <p:nvSpPr>
          <p:cNvPr id="14" name="TextBox 13">
            <a:extLst>
              <a:ext uri="{FF2B5EF4-FFF2-40B4-BE49-F238E27FC236}">
                <a16:creationId xmlns:a16="http://schemas.microsoft.com/office/drawing/2014/main" id="{0EB1B26A-0D89-4ADF-93F1-9BE8C137CDDF}"/>
              </a:ext>
            </a:extLst>
          </p:cNvPr>
          <p:cNvSpPr txBox="1">
            <a:spLocks/>
          </p:cNvSpPr>
          <p:nvPr/>
        </p:nvSpPr>
        <p:spPr>
          <a:xfrm>
            <a:off x="4900263" y="4435594"/>
            <a:ext cx="2112064" cy="1107996"/>
          </a:xfrm>
          <a:prstGeom prst="rect">
            <a:avLst/>
          </a:prstGeom>
        </p:spPr>
        <p:txBody>
          <a:bodyPr vert="horz" wrap="square" lIns="0" tIns="0" rIns="0" bIns="0" rtlCol="0" anchor="t" anchorCtr="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ctr"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800" b="0" i="0" u="none" strike="noStrike" kern="1200" cap="none" spc="0" normalizeH="0" baseline="0" noProof="0" dirty="0">
                <a:ln>
                  <a:noFill/>
                </a:ln>
                <a:effectLst/>
                <a:uLnTx/>
                <a:uFillTx/>
                <a:latin typeface="Arial"/>
                <a:ea typeface="+mn-ea"/>
                <a:cs typeface="Arial" panose="020B0604020202020204" pitchFamily="34" charset="0"/>
              </a:rPr>
              <a:t>De </a:t>
            </a:r>
            <a:r>
              <a:rPr kumimoji="0" lang="en-US" sz="1800" b="0" i="0" u="none" strike="noStrike" kern="1200" cap="none" spc="0" normalizeH="0" baseline="0" noProof="0" dirty="0" err="1">
                <a:ln>
                  <a:noFill/>
                </a:ln>
                <a:effectLst/>
                <a:uLnTx/>
                <a:uFillTx/>
                <a:latin typeface="Arial"/>
                <a:ea typeface="+mn-ea"/>
                <a:cs typeface="Arial" panose="020B0604020202020204" pitchFamily="34" charset="0"/>
              </a:rPr>
              <a:t>ces</a:t>
            </a:r>
            <a:r>
              <a:rPr kumimoji="0" lang="en-US" sz="1800" b="0" i="0" u="none" strike="noStrike" kern="1200" cap="none" spc="0" normalizeH="0" baseline="0" noProof="0" dirty="0">
                <a:ln>
                  <a:noFill/>
                </a:ln>
                <a:effectLst/>
                <a:uLnTx/>
                <a:uFillTx/>
                <a:latin typeface="Arial"/>
                <a:ea typeface="+mn-ea"/>
                <a:cs typeface="Arial" panose="020B0604020202020204" pitchFamily="34" charset="0"/>
              </a:rPr>
              <a:t> </a:t>
            </a:r>
            <a:r>
              <a:rPr kumimoji="0" lang="en-US" sz="1800" b="0" i="0" u="none" strike="noStrike" kern="1200" cap="none" spc="0" normalizeH="0" baseline="0" noProof="0" dirty="0" err="1">
                <a:ln>
                  <a:noFill/>
                </a:ln>
                <a:effectLst/>
                <a:uLnTx/>
                <a:uFillTx/>
                <a:latin typeface="Arial"/>
                <a:ea typeface="+mn-ea"/>
                <a:cs typeface="Arial" panose="020B0604020202020204" pitchFamily="34" charset="0"/>
              </a:rPr>
              <a:t>morts</a:t>
            </a:r>
            <a:r>
              <a:rPr kumimoji="0" lang="en-US" sz="1800" b="0" i="0" u="none" strike="noStrike" kern="1200" cap="none" spc="0" normalizeH="0" baseline="0" noProof="0" dirty="0">
                <a:ln>
                  <a:noFill/>
                </a:ln>
                <a:effectLst/>
                <a:uLnTx/>
                <a:uFillTx/>
                <a:latin typeface="Arial"/>
                <a:ea typeface="+mn-ea"/>
                <a:cs typeface="Arial" panose="020B0604020202020204" pitchFamily="34" charset="0"/>
              </a:rPr>
              <a:t> dans les pays </a:t>
            </a:r>
            <a:r>
              <a:rPr kumimoji="0" lang="en-US" sz="1800" b="0" i="0" u="none" strike="noStrike" kern="1200" cap="none" spc="0" normalizeH="0" baseline="0" noProof="0" dirty="0" err="1">
                <a:ln>
                  <a:noFill/>
                </a:ln>
                <a:effectLst/>
                <a:uLnTx/>
                <a:uFillTx/>
                <a:latin typeface="Arial"/>
                <a:ea typeface="+mn-ea"/>
                <a:cs typeface="Arial" panose="020B0604020202020204" pitchFamily="34" charset="0"/>
              </a:rPr>
              <a:t>à</a:t>
            </a:r>
            <a:r>
              <a:rPr kumimoji="0" lang="en-US" sz="1800" b="0" i="0" u="none" strike="noStrike" kern="1200" cap="none" spc="0" normalizeH="0" baseline="0" noProof="0" dirty="0">
                <a:ln>
                  <a:noFill/>
                </a:ln>
                <a:effectLst/>
                <a:uLnTx/>
                <a:uFillTx/>
                <a:latin typeface="Arial"/>
                <a:ea typeface="+mn-ea"/>
                <a:cs typeface="Arial" panose="020B0604020202020204" pitchFamily="34" charset="0"/>
              </a:rPr>
              <a:t> </a:t>
            </a:r>
            <a:r>
              <a:rPr kumimoji="0" lang="en-US" sz="1800" b="0" i="0" u="none" strike="noStrike" kern="1200" cap="none" spc="0" normalizeH="0" baseline="0" noProof="0" dirty="0" err="1">
                <a:ln>
                  <a:noFill/>
                </a:ln>
                <a:effectLst/>
                <a:uLnTx/>
                <a:uFillTx/>
                <a:latin typeface="Arial"/>
                <a:ea typeface="+mn-ea"/>
                <a:cs typeface="Arial" panose="020B0604020202020204" pitchFamily="34" charset="0"/>
              </a:rPr>
              <a:t>faible</a:t>
            </a:r>
            <a:r>
              <a:rPr kumimoji="0" lang="en-US" sz="1800" b="0" i="0" u="none" strike="noStrike" kern="1200" cap="none" spc="0" normalizeH="0" baseline="0" noProof="0" dirty="0">
                <a:ln>
                  <a:noFill/>
                </a:ln>
                <a:effectLst/>
                <a:uLnTx/>
                <a:uFillTx/>
                <a:latin typeface="Arial"/>
                <a:ea typeface="+mn-ea"/>
                <a:cs typeface="Arial" panose="020B0604020202020204" pitchFamily="34" charset="0"/>
              </a:rPr>
              <a:t> et </a:t>
            </a:r>
            <a:r>
              <a:rPr kumimoji="0" lang="en-US" sz="1800" b="0" i="0" u="none" strike="noStrike" kern="1200" cap="none" spc="0" normalizeH="0" baseline="0" noProof="0" dirty="0" err="1">
                <a:ln>
                  <a:noFill/>
                </a:ln>
                <a:effectLst/>
                <a:uLnTx/>
                <a:uFillTx/>
                <a:latin typeface="Arial"/>
                <a:ea typeface="+mn-ea"/>
                <a:cs typeface="Arial" panose="020B0604020202020204" pitchFamily="34" charset="0"/>
              </a:rPr>
              <a:t>faible</a:t>
            </a:r>
            <a:r>
              <a:rPr kumimoji="0" lang="en-US" sz="1800" b="0" i="0" u="none" strike="noStrike" kern="1200" cap="none" spc="0" normalizeH="0" baseline="0" noProof="0" dirty="0">
                <a:ln>
                  <a:noFill/>
                </a:ln>
                <a:effectLst/>
                <a:uLnTx/>
                <a:uFillTx/>
                <a:latin typeface="Arial"/>
                <a:ea typeface="+mn-ea"/>
                <a:cs typeface="Arial" panose="020B0604020202020204" pitchFamily="34" charset="0"/>
              </a:rPr>
              <a:t> </a:t>
            </a:r>
            <a:r>
              <a:rPr kumimoji="0" lang="en-US" sz="1800" b="0" i="0" u="none" strike="noStrike" kern="1200" cap="none" spc="0" normalizeH="0" baseline="0" noProof="0" dirty="0" err="1">
                <a:ln>
                  <a:noFill/>
                </a:ln>
                <a:effectLst/>
                <a:uLnTx/>
                <a:uFillTx/>
                <a:latin typeface="Arial"/>
                <a:ea typeface="+mn-ea"/>
                <a:cs typeface="Arial" panose="020B0604020202020204" pitchFamily="34" charset="0"/>
              </a:rPr>
              <a:t>moyenne</a:t>
            </a:r>
            <a:r>
              <a:rPr kumimoji="0" lang="en-US" sz="1800" b="0" i="0" u="none" strike="noStrike" kern="1200" cap="none" spc="0" normalizeH="0" baseline="0" noProof="0" dirty="0">
                <a:ln>
                  <a:noFill/>
                </a:ln>
                <a:effectLst/>
                <a:uLnTx/>
                <a:uFillTx/>
                <a:latin typeface="Arial"/>
                <a:ea typeface="+mn-ea"/>
                <a:cs typeface="Arial" panose="020B0604020202020204" pitchFamily="34" charset="0"/>
              </a:rPr>
              <a:t> </a:t>
            </a:r>
            <a:r>
              <a:rPr kumimoji="0" lang="en-US" sz="1800" b="0" i="0" u="none" strike="noStrike" kern="1200" cap="none" spc="0" normalizeH="0" baseline="0" noProof="0" dirty="0" err="1">
                <a:ln>
                  <a:noFill/>
                </a:ln>
                <a:effectLst/>
                <a:uLnTx/>
                <a:uFillTx/>
                <a:latin typeface="Arial"/>
                <a:ea typeface="+mn-ea"/>
                <a:cs typeface="Arial" panose="020B0604020202020204" pitchFamily="34" charset="0"/>
              </a:rPr>
              <a:t>économie</a:t>
            </a:r>
            <a:endParaRPr kumimoji="0" lang="en-US" sz="1800" b="0" i="0" u="none" strike="noStrike" kern="1200" cap="none" spc="0" normalizeH="0" baseline="0" noProof="0" dirty="0">
              <a:ln>
                <a:noFill/>
              </a:ln>
              <a:effectLst/>
              <a:uLnTx/>
              <a:uFillTx/>
              <a:latin typeface="Arial"/>
              <a:ea typeface="+mn-ea"/>
              <a:cs typeface="Arial" panose="020B0604020202020204" pitchFamily="34" charset="0"/>
            </a:endParaRPr>
          </a:p>
        </p:txBody>
      </p:sp>
      <p:sp>
        <p:nvSpPr>
          <p:cNvPr id="15" name="TextBox 14">
            <a:extLst>
              <a:ext uri="{FF2B5EF4-FFF2-40B4-BE49-F238E27FC236}">
                <a16:creationId xmlns:a16="http://schemas.microsoft.com/office/drawing/2014/main" id="{0D8D2CFB-BCE0-497D-B614-32E98F61E56C}"/>
              </a:ext>
            </a:extLst>
          </p:cNvPr>
          <p:cNvSpPr txBox="1">
            <a:spLocks/>
          </p:cNvSpPr>
          <p:nvPr/>
        </p:nvSpPr>
        <p:spPr>
          <a:xfrm>
            <a:off x="2472430" y="4435594"/>
            <a:ext cx="2112064" cy="830997"/>
          </a:xfrm>
          <a:prstGeom prst="rect">
            <a:avLst/>
          </a:prstGeom>
        </p:spPr>
        <p:txBody>
          <a:bodyPr vert="horz" wrap="square" lIns="0" tIns="0" rIns="0" bIns="0" rtlCol="0" anchor="t" anchorCtr="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ctr"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800" b="0" i="0" u="none" strike="noStrike" kern="1200" cap="none" spc="0" normalizeH="0" baseline="0" noProof="0" dirty="0" err="1">
                <a:ln>
                  <a:noFill/>
                </a:ln>
                <a:effectLst/>
                <a:uLnTx/>
                <a:uFillTx/>
                <a:latin typeface="Arial"/>
                <a:ea typeface="+mn-ea"/>
                <a:cs typeface="Arial" panose="020B0604020202020204" pitchFamily="34" charset="0"/>
              </a:rPr>
              <a:t>Morts</a:t>
            </a:r>
            <a:r>
              <a:rPr kumimoji="0" lang="en-US" sz="1800" b="0" i="0" u="none" strike="noStrike" kern="1200" cap="none" spc="0" normalizeH="0" baseline="0" noProof="0" dirty="0">
                <a:ln>
                  <a:noFill/>
                </a:ln>
                <a:effectLst/>
                <a:uLnTx/>
                <a:uFillTx/>
                <a:latin typeface="Arial"/>
                <a:ea typeface="+mn-ea"/>
                <a:cs typeface="Arial" panose="020B0604020202020204" pitchFamily="34" charset="0"/>
              </a:rPr>
              <a:t> </a:t>
            </a:r>
            <a:r>
              <a:rPr kumimoji="0" lang="en-US" sz="1800" b="0" i="0" u="none" strike="noStrike" kern="1200" cap="none" spc="0" normalizeH="0" baseline="0" noProof="0" dirty="0" err="1">
                <a:ln>
                  <a:noFill/>
                </a:ln>
                <a:effectLst/>
                <a:uLnTx/>
                <a:uFillTx/>
                <a:latin typeface="Arial"/>
                <a:ea typeface="+mn-ea"/>
                <a:cs typeface="Arial" panose="020B0604020202020204" pitchFamily="34" charset="0"/>
              </a:rPr>
              <a:t>annuelle</a:t>
            </a:r>
            <a:r>
              <a:rPr kumimoji="0" lang="en-US" sz="1800" b="0" i="0" u="none" strike="noStrike" kern="1200" cap="none" spc="0" normalizeH="0" baseline="0" noProof="0" dirty="0">
                <a:ln>
                  <a:noFill/>
                </a:ln>
                <a:effectLst/>
                <a:uLnTx/>
                <a:uFillTx/>
                <a:latin typeface="Arial"/>
                <a:ea typeface="+mn-ea"/>
                <a:cs typeface="Arial" panose="020B0604020202020204" pitchFamily="34" charset="0"/>
              </a:rPr>
              <a:t> par cancer du col </a:t>
            </a:r>
            <a:r>
              <a:rPr kumimoji="0" lang="en-US" sz="1800" b="0" i="0" u="none" strike="noStrike" kern="1200" cap="none" spc="0" normalizeH="0" baseline="0" noProof="0" dirty="0" err="1">
                <a:ln>
                  <a:noFill/>
                </a:ln>
                <a:effectLst/>
                <a:uLnTx/>
                <a:uFillTx/>
                <a:latin typeface="Arial"/>
                <a:ea typeface="+mn-ea"/>
                <a:cs typeface="Arial" panose="020B0604020202020204" pitchFamily="34" charset="0"/>
              </a:rPr>
              <a:t>utérin</a:t>
            </a:r>
            <a:r>
              <a:rPr lang="en-US" sz="1800" baseline="30000" dirty="0">
                <a:latin typeface="Arial"/>
              </a:rPr>
              <a:t>2</a:t>
            </a:r>
            <a:r>
              <a:rPr kumimoji="0" lang="en-US" sz="1800" b="0" i="0" u="none" strike="noStrike" kern="1200" cap="none" spc="0" normalizeH="0" baseline="0" noProof="0" dirty="0">
                <a:ln>
                  <a:noFill/>
                </a:ln>
                <a:effectLst/>
                <a:uLnTx/>
                <a:uFillTx/>
                <a:latin typeface="Arial"/>
                <a:ea typeface="+mn-ea"/>
                <a:cs typeface="Arial" panose="020B0604020202020204" pitchFamily="34" charset="0"/>
              </a:rPr>
              <a:t> </a:t>
            </a:r>
          </a:p>
        </p:txBody>
      </p:sp>
      <p:sp>
        <p:nvSpPr>
          <p:cNvPr id="16" name="TextBox 15">
            <a:extLst>
              <a:ext uri="{FF2B5EF4-FFF2-40B4-BE49-F238E27FC236}">
                <a16:creationId xmlns:a16="http://schemas.microsoft.com/office/drawing/2014/main" id="{8131E95A-E1A1-4C32-B1E6-ABDF2497D3A2}"/>
              </a:ext>
            </a:extLst>
          </p:cNvPr>
          <p:cNvSpPr txBox="1">
            <a:spLocks/>
          </p:cNvSpPr>
          <p:nvPr/>
        </p:nvSpPr>
        <p:spPr>
          <a:xfrm>
            <a:off x="0" y="4435594"/>
            <a:ext cx="2384854" cy="830997"/>
          </a:xfrm>
          <a:prstGeom prst="rect">
            <a:avLst/>
          </a:prstGeom>
        </p:spPr>
        <p:txBody>
          <a:bodyPr vert="horz" wrap="square" lIns="0" tIns="0" rIns="0" bIns="0" rtlCol="0" anchor="t" anchorCtr="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ctr"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800" b="0" i="0" u="none" strike="noStrike" kern="1200" cap="none" spc="0" normalizeH="0" baseline="0" noProof="0" dirty="0">
                <a:ln>
                  <a:noFill/>
                </a:ln>
                <a:effectLst/>
                <a:uLnTx/>
                <a:uFillTx/>
                <a:latin typeface="Arial"/>
                <a:ea typeface="+mn-ea"/>
                <a:cs typeface="Arial" panose="020B0604020202020204" pitchFamily="34" charset="0"/>
              </a:rPr>
              <a:t>Cancer le plus </a:t>
            </a:r>
            <a:r>
              <a:rPr kumimoji="0" lang="en-US" sz="1800" b="0" i="0" u="none" strike="noStrike" kern="1200" cap="none" spc="0" normalizeH="0" baseline="0" noProof="0" dirty="0" err="1">
                <a:ln>
                  <a:noFill/>
                </a:ln>
                <a:effectLst/>
                <a:uLnTx/>
                <a:uFillTx/>
                <a:latin typeface="Arial"/>
                <a:ea typeface="+mn-ea"/>
                <a:cs typeface="Arial" panose="020B0604020202020204" pitchFamily="34" charset="0"/>
              </a:rPr>
              <a:t>répandu</a:t>
            </a:r>
            <a:r>
              <a:rPr kumimoji="0" lang="en-US" sz="1800" b="0" i="0" u="none" strike="noStrike" kern="1200" cap="none" spc="0" normalizeH="0" baseline="0" noProof="0" dirty="0">
                <a:ln>
                  <a:noFill/>
                </a:ln>
                <a:effectLst/>
                <a:uLnTx/>
                <a:uFillTx/>
                <a:latin typeface="Arial"/>
                <a:ea typeface="+mn-ea"/>
                <a:cs typeface="Arial" panose="020B0604020202020204" pitchFamily="34" charset="0"/>
              </a:rPr>
              <a:t> </a:t>
            </a:r>
            <a:r>
              <a:rPr kumimoji="0" lang="en-US" sz="1800" b="0" i="0" u="none" strike="noStrike" kern="1200" cap="none" spc="0" normalizeH="0" baseline="0" noProof="0" dirty="0" err="1">
                <a:ln>
                  <a:noFill/>
                </a:ln>
                <a:effectLst/>
                <a:uLnTx/>
                <a:uFillTx/>
                <a:latin typeface="Arial"/>
                <a:ea typeface="+mn-ea"/>
                <a:cs typeface="Arial" panose="020B0604020202020204" pitchFamily="34" charset="0"/>
              </a:rPr>
              <a:t>en</a:t>
            </a:r>
            <a:r>
              <a:rPr kumimoji="0" lang="en-US" sz="1800" b="0" i="0" u="none" strike="noStrike" kern="1200" cap="none" spc="0" normalizeH="0" baseline="0" noProof="0" dirty="0">
                <a:ln>
                  <a:noFill/>
                </a:ln>
                <a:effectLst/>
                <a:uLnTx/>
                <a:uFillTx/>
                <a:latin typeface="Arial"/>
                <a:ea typeface="+mn-ea"/>
                <a:cs typeface="Arial" panose="020B0604020202020204" pitchFamily="34" charset="0"/>
              </a:rPr>
              <a:t> Afrique et le 4ème chez les femmes dans le monde</a:t>
            </a:r>
            <a:r>
              <a:rPr kumimoji="0" lang="en-US" sz="1800" b="0" i="0" u="none" strike="noStrike" kern="1200" cap="none" spc="0" normalizeH="0" baseline="30000" noProof="0" dirty="0">
                <a:ln>
                  <a:noFill/>
                </a:ln>
                <a:effectLst/>
                <a:uLnTx/>
                <a:uFillTx/>
                <a:latin typeface="Arial"/>
                <a:ea typeface="+mn-ea"/>
                <a:cs typeface="Arial" panose="020B0604020202020204" pitchFamily="34" charset="0"/>
              </a:rPr>
              <a:t>1</a:t>
            </a:r>
          </a:p>
        </p:txBody>
      </p:sp>
      <p:pic>
        <p:nvPicPr>
          <p:cNvPr id="17" name="CustomIcon">
            <a:extLst>
              <a:ext uri="{FF2B5EF4-FFF2-40B4-BE49-F238E27FC236}">
                <a16:creationId xmlns:a16="http://schemas.microsoft.com/office/drawing/2014/main" id="{2097096D-A96E-4FFC-BAA7-62EE77AE2BE7}"/>
              </a:ext>
            </a:extLst>
          </p:cNvPr>
          <p:cNvPicPr>
            <a:picLocks noChangeAspect="1"/>
          </p:cNvPicPr>
          <p:nvPr>
            <p:custDataLst>
              <p:tags r:id="rId1"/>
            </p:custDataLst>
          </p:nvPr>
        </p:nvPicPr>
        <p:blipFill>
          <a:blip r:embed="rId18">
            <a:extLst>
              <a:ext uri="{96DAC541-7B7A-43D3-8B79-37D633B846F1}">
                <asvg:svgBlip xmlns:asvg="http://schemas.microsoft.com/office/drawing/2016/SVG/main" r:embed="rId19"/>
              </a:ext>
            </a:extLst>
          </a:blip>
          <a:stretch>
            <a:fillRect/>
          </a:stretch>
        </p:blipFill>
        <p:spPr>
          <a:xfrm>
            <a:off x="597710" y="2280245"/>
            <a:ext cx="1005840" cy="1005840"/>
          </a:xfrm>
          <a:prstGeom prst="rect">
            <a:avLst/>
          </a:prstGeom>
        </p:spPr>
      </p:pic>
      <p:pic>
        <p:nvPicPr>
          <p:cNvPr id="18" name="CustomIcon">
            <a:extLst>
              <a:ext uri="{FF2B5EF4-FFF2-40B4-BE49-F238E27FC236}">
                <a16:creationId xmlns:a16="http://schemas.microsoft.com/office/drawing/2014/main" id="{5AAF9087-D3E8-42FB-9C34-5A595706A41A}"/>
              </a:ext>
            </a:extLst>
          </p:cNvPr>
          <p:cNvPicPr>
            <a:picLocks noChangeAspect="1"/>
          </p:cNvPicPr>
          <p:nvPr>
            <p:custDataLst>
              <p:tags r:id="rId2"/>
            </p:custDataLst>
          </p:nvPr>
        </p:nvPicPr>
        <p:blipFill>
          <a:blip r:embed="rId20">
            <a:extLst>
              <a:ext uri="{96DAC541-7B7A-43D3-8B79-37D633B846F1}">
                <asvg:svgBlip xmlns:asvg="http://schemas.microsoft.com/office/drawing/2016/SVG/main" r:embed="rId21"/>
              </a:ext>
            </a:extLst>
          </a:blip>
          <a:stretch>
            <a:fillRect/>
          </a:stretch>
        </p:blipFill>
        <p:spPr>
          <a:xfrm>
            <a:off x="3025542" y="2280245"/>
            <a:ext cx="1005840" cy="1005840"/>
          </a:xfrm>
          <a:prstGeom prst="rect">
            <a:avLst/>
          </a:prstGeom>
        </p:spPr>
      </p:pic>
      <p:pic>
        <p:nvPicPr>
          <p:cNvPr id="19" name="CustomIcon">
            <a:extLst>
              <a:ext uri="{FF2B5EF4-FFF2-40B4-BE49-F238E27FC236}">
                <a16:creationId xmlns:a16="http://schemas.microsoft.com/office/drawing/2014/main" id="{D34ABCE1-B335-472E-B70A-09D9120DE09B}"/>
              </a:ext>
            </a:extLst>
          </p:cNvPr>
          <p:cNvPicPr>
            <a:picLocks noChangeAspect="1"/>
          </p:cNvPicPr>
          <p:nvPr>
            <p:custDataLst>
              <p:tags r:id="rId3"/>
            </p:custDataLst>
          </p:nvPr>
        </p:nvPicPr>
        <p:blipFill>
          <a:blip r:embed="rId22">
            <a:extLst>
              <a:ext uri="{96DAC541-7B7A-43D3-8B79-37D633B846F1}">
                <asvg:svgBlip xmlns:asvg="http://schemas.microsoft.com/office/drawing/2016/SVG/main" r:embed="rId23"/>
              </a:ext>
            </a:extLst>
          </a:blip>
          <a:stretch>
            <a:fillRect/>
          </a:stretch>
        </p:blipFill>
        <p:spPr>
          <a:xfrm>
            <a:off x="5453375" y="2280245"/>
            <a:ext cx="1005840" cy="1005840"/>
          </a:xfrm>
          <a:prstGeom prst="rect">
            <a:avLst/>
          </a:prstGeom>
        </p:spPr>
      </p:pic>
      <p:sp>
        <p:nvSpPr>
          <p:cNvPr id="20" name="TextBox 19">
            <a:extLst>
              <a:ext uri="{FF2B5EF4-FFF2-40B4-BE49-F238E27FC236}">
                <a16:creationId xmlns:a16="http://schemas.microsoft.com/office/drawing/2014/main" id="{A1507293-E14D-4A35-B97B-9DC4C0C7FA42}"/>
              </a:ext>
            </a:extLst>
          </p:cNvPr>
          <p:cNvSpPr txBox="1">
            <a:spLocks/>
          </p:cNvSpPr>
          <p:nvPr/>
        </p:nvSpPr>
        <p:spPr>
          <a:xfrm>
            <a:off x="8068873" y="859560"/>
            <a:ext cx="3885392" cy="738664"/>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FFFFFF"/>
              </a:buClr>
              <a:buSzPct val="100000"/>
              <a:buFont typeface="Segoe UI" panose="020B0502040204020203" pitchFamily="34" charset="0"/>
              <a:buChar char="​"/>
              <a:tabLst/>
              <a:defRPr/>
            </a:pPr>
            <a:r>
              <a:rPr kumimoji="0" lang="en-US" sz="1600" b="1" i="0" u="none" strike="noStrike" kern="1200" cap="none" spc="0" normalizeH="0" baseline="0" noProof="0" dirty="0">
                <a:ln>
                  <a:noFill/>
                </a:ln>
                <a:effectLst/>
                <a:uLnTx/>
                <a:uFillTx/>
                <a:latin typeface="Arial"/>
                <a:ea typeface="+mn-ea"/>
                <a:cs typeface="Arial" panose="020B0604020202020204" pitchFamily="34" charset="0"/>
              </a:rPr>
              <a:t>2019 Age-standardized mortality rate (ASMR) for cervical cancer by socio-demographic index areas</a:t>
            </a:r>
            <a:r>
              <a:rPr kumimoji="0" lang="en-US" sz="1600" i="0" u="none" strike="noStrike" kern="1200" cap="none" spc="0" normalizeH="0" baseline="30000" noProof="0" dirty="0">
                <a:ln>
                  <a:noFill/>
                </a:ln>
                <a:effectLst/>
                <a:uLnTx/>
                <a:uFillTx/>
                <a:latin typeface="Arial"/>
                <a:ea typeface="+mn-ea"/>
                <a:cs typeface="Arial" panose="020B0604020202020204" pitchFamily="34" charset="0"/>
              </a:rPr>
              <a:t>2</a:t>
            </a:r>
            <a:r>
              <a:rPr kumimoji="0" lang="en-US" sz="1600" i="0" u="none" strike="noStrike" kern="1200" cap="none" spc="0" normalizeH="0" baseline="0" noProof="0" dirty="0">
                <a:ln>
                  <a:noFill/>
                </a:ln>
                <a:effectLst/>
                <a:uLnTx/>
                <a:uFillTx/>
                <a:latin typeface="Arial"/>
                <a:ea typeface="+mn-ea"/>
                <a:cs typeface="Arial" panose="020B0604020202020204" pitchFamily="34" charset="0"/>
              </a:rPr>
              <a:t> </a:t>
            </a:r>
          </a:p>
        </p:txBody>
      </p:sp>
      <p:graphicFrame>
        <p:nvGraphicFramePr>
          <p:cNvPr id="21" name="Chart 20">
            <a:extLst>
              <a:ext uri="{FF2B5EF4-FFF2-40B4-BE49-F238E27FC236}">
                <a16:creationId xmlns:a16="http://schemas.microsoft.com/office/drawing/2014/main" id="{AC22E21E-4329-497D-B414-E8D60A0303F8}"/>
              </a:ext>
            </a:extLst>
          </p:cNvPr>
          <p:cNvGraphicFramePr/>
          <p:nvPr>
            <p:custDataLst>
              <p:tags r:id="rId4"/>
            </p:custDataLst>
          </p:nvPr>
        </p:nvGraphicFramePr>
        <p:xfrm>
          <a:off x="7770132" y="1774443"/>
          <a:ext cx="4184133" cy="4260946"/>
        </p:xfrm>
        <a:graphic>
          <a:graphicData uri="http://schemas.openxmlformats.org/drawingml/2006/chart">
            <c:chart xmlns:c="http://schemas.openxmlformats.org/drawingml/2006/chart" xmlns:r="http://schemas.openxmlformats.org/officeDocument/2006/relationships" r:id="rId24"/>
          </a:graphicData>
        </a:graphic>
      </p:graphicFrame>
      <p:sp>
        <p:nvSpPr>
          <p:cNvPr id="22" name="TextBox 21">
            <a:extLst>
              <a:ext uri="{FF2B5EF4-FFF2-40B4-BE49-F238E27FC236}">
                <a16:creationId xmlns:a16="http://schemas.microsoft.com/office/drawing/2014/main" id="{E02EDC04-FEB1-40AF-AC4D-A880C2D134CD}"/>
              </a:ext>
            </a:extLst>
          </p:cNvPr>
          <p:cNvSpPr txBox="1">
            <a:spLocks/>
          </p:cNvSpPr>
          <p:nvPr/>
        </p:nvSpPr>
        <p:spPr>
          <a:xfrm>
            <a:off x="9329737" y="5520516"/>
            <a:ext cx="1514475" cy="153988"/>
          </a:xfrm>
          <a:prstGeom prst="rect">
            <a:avLst/>
          </a:prstGeom>
        </p:spPr>
        <p:txBody>
          <a:bodyPr vert="horz" wrap="none" lIns="0" tIns="0" rIns="0" bIns="0" rtlCol="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endParaRPr kumimoji="0" lang="en-US" sz="1000" b="1" i="0" u="none" strike="noStrike" kern="1200" cap="none" spc="0" normalizeH="0" baseline="0" noProof="0" dirty="0">
              <a:ln>
                <a:noFill/>
              </a:ln>
              <a:solidFill>
                <a:srgbClr val="000000"/>
              </a:solidFill>
              <a:effectLst/>
              <a:uLnTx/>
              <a:uFillTx/>
              <a:latin typeface="Arial"/>
              <a:ea typeface="+mn-ea"/>
              <a:cs typeface="Arial" panose="020B0604020202020204" pitchFamily="34" charset="0"/>
            </a:endParaRPr>
          </a:p>
        </p:txBody>
      </p:sp>
      <p:sp>
        <p:nvSpPr>
          <p:cNvPr id="23" name="TextBox 22">
            <a:extLst>
              <a:ext uri="{FF2B5EF4-FFF2-40B4-BE49-F238E27FC236}">
                <a16:creationId xmlns:a16="http://schemas.microsoft.com/office/drawing/2014/main" id="{DD04DB74-DC92-483D-A055-D9EA006C49BD}"/>
              </a:ext>
            </a:extLst>
          </p:cNvPr>
          <p:cNvSpPr txBox="1">
            <a:spLocks/>
          </p:cNvSpPr>
          <p:nvPr/>
        </p:nvSpPr>
        <p:spPr>
          <a:xfrm rot="16200000">
            <a:off x="6845516" y="3615275"/>
            <a:ext cx="2338782" cy="215444"/>
          </a:xfrm>
          <a:prstGeom prst="rect">
            <a:avLst/>
          </a:prstGeom>
        </p:spPr>
        <p:txBody>
          <a:bodyPr vert="horz" wrap="non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FFFFFF"/>
              </a:buClr>
              <a:buSzPct val="100000"/>
              <a:buFont typeface="Segoe UI" panose="020B0502040204020203" pitchFamily="34" charset="0"/>
              <a:buChar char="​"/>
              <a:tabLst/>
              <a:defRPr/>
            </a:pPr>
            <a:r>
              <a:rPr kumimoji="0" lang="en-US" sz="1400" b="1" i="0" u="none" strike="noStrike" kern="1200" cap="none" spc="0" normalizeH="0" baseline="0" noProof="0" dirty="0">
                <a:ln>
                  <a:noFill/>
                </a:ln>
                <a:effectLst/>
                <a:uLnTx/>
                <a:uFillTx/>
                <a:latin typeface="Arial"/>
                <a:ea typeface="+mn-ea"/>
                <a:cs typeface="Arial" panose="020B0604020202020204" pitchFamily="34" charset="0"/>
              </a:rPr>
              <a:t>ASMR (per 100,000 women)</a:t>
            </a:r>
          </a:p>
        </p:txBody>
      </p:sp>
      <p:sp>
        <p:nvSpPr>
          <p:cNvPr id="24" name="TextBox 23">
            <a:extLst>
              <a:ext uri="{FF2B5EF4-FFF2-40B4-BE49-F238E27FC236}">
                <a16:creationId xmlns:a16="http://schemas.microsoft.com/office/drawing/2014/main" id="{94921ECA-3F9A-4A3D-B39C-BD587B026A74}"/>
              </a:ext>
            </a:extLst>
          </p:cNvPr>
          <p:cNvSpPr txBox="1">
            <a:spLocks/>
          </p:cNvSpPr>
          <p:nvPr/>
        </p:nvSpPr>
        <p:spPr>
          <a:xfrm>
            <a:off x="9442505" y="6428245"/>
            <a:ext cx="1481175" cy="215444"/>
          </a:xfrm>
          <a:prstGeom prst="rect">
            <a:avLst/>
          </a:prstGeom>
        </p:spPr>
        <p:txBody>
          <a:bodyPr vert="horz" wrap="non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FFFFFF"/>
              </a:buClr>
              <a:buSzPct val="100000"/>
              <a:buFont typeface="Segoe UI" panose="020B0502040204020203" pitchFamily="34" charset="0"/>
              <a:buNone/>
              <a:tabLst/>
              <a:defRPr/>
            </a:pPr>
            <a:r>
              <a:rPr kumimoji="0" lang="en-US" sz="1400" b="1" i="0" u="none" strike="noStrike" kern="1200" cap="none" spc="0" normalizeH="0" baseline="0" noProof="0" dirty="0" err="1">
                <a:ln>
                  <a:noFill/>
                </a:ln>
                <a:effectLst/>
                <a:uLnTx/>
                <a:uFillTx/>
                <a:latin typeface="Arial"/>
                <a:ea typeface="+mn-ea"/>
                <a:cs typeface="Arial" panose="020B0604020202020204" pitchFamily="34" charset="0"/>
              </a:rPr>
              <a:t>Niveau</a:t>
            </a:r>
            <a:r>
              <a:rPr kumimoji="0" lang="en-US" sz="1400" b="1" i="0" u="none" strike="noStrike" kern="1200" cap="none" spc="0" normalizeH="0" baseline="0" noProof="0" dirty="0">
                <a:ln>
                  <a:noFill/>
                </a:ln>
                <a:effectLst/>
                <a:uLnTx/>
                <a:uFillTx/>
                <a:latin typeface="Arial"/>
                <a:ea typeface="+mn-ea"/>
                <a:cs typeface="Arial" panose="020B0604020202020204" pitchFamily="34" charset="0"/>
              </a:rPr>
              <a:t> de </a:t>
            </a:r>
            <a:r>
              <a:rPr kumimoji="0" lang="en-US" sz="1400" b="1" i="0" u="none" strike="noStrike" kern="1200" cap="none" spc="0" normalizeH="0" baseline="0" noProof="0" dirty="0" err="1">
                <a:ln>
                  <a:noFill/>
                </a:ln>
                <a:effectLst/>
                <a:uLnTx/>
                <a:uFillTx/>
                <a:latin typeface="Arial"/>
                <a:ea typeface="+mn-ea"/>
                <a:cs typeface="Arial" panose="020B0604020202020204" pitchFamily="34" charset="0"/>
              </a:rPr>
              <a:t>revenu</a:t>
            </a:r>
            <a:endParaRPr kumimoji="0" lang="en-US" sz="1400" b="1" i="0" u="none" strike="noStrike" kern="1200" cap="none" spc="0" normalizeH="0" baseline="0" noProof="0" dirty="0">
              <a:ln>
                <a:noFill/>
              </a:ln>
              <a:effectLst/>
              <a:uLnTx/>
              <a:uFillTx/>
              <a:latin typeface="Arial"/>
              <a:ea typeface="+mn-ea"/>
              <a:cs typeface="Arial" panose="020B0604020202020204" pitchFamily="34" charset="0"/>
            </a:endParaRPr>
          </a:p>
        </p:txBody>
      </p:sp>
      <p:sp>
        <p:nvSpPr>
          <p:cNvPr id="25" name="Rectangle 24">
            <a:extLst>
              <a:ext uri="{FF2B5EF4-FFF2-40B4-BE49-F238E27FC236}">
                <a16:creationId xmlns:a16="http://schemas.microsoft.com/office/drawing/2014/main" id="{9569D9B4-B953-4C7D-87E4-B7EBDE426F97}"/>
              </a:ext>
            </a:extLst>
          </p:cNvPr>
          <p:cNvSpPr/>
          <p:nvPr>
            <p:custDataLst>
              <p:tags r:id="rId5"/>
            </p:custDataLst>
          </p:nvPr>
        </p:nvSpPr>
        <p:spPr bwMode="auto">
          <a:xfrm>
            <a:off x="9656763" y="3365995"/>
            <a:ext cx="165100" cy="165100"/>
          </a:xfrm>
          <a:prstGeom prst="rect">
            <a:avLst/>
          </a:prstGeom>
          <a:solidFill>
            <a:srgbClr val="E6E6E6"/>
          </a:solidFill>
          <a:ln w="9525" cap="sq" algn="ctr">
            <a:solidFill>
              <a:schemeClr val="bg1"/>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1600" b="0" i="0" u="none" strike="noStrike" kern="1200" cap="none" spc="0" normalizeH="0" baseline="0" noProof="0" dirty="0" err="1">
              <a:ln>
                <a:noFill/>
              </a:ln>
              <a:solidFill>
                <a:srgbClr val="FFFFFF"/>
              </a:solidFill>
              <a:effectLst/>
              <a:uLnTx/>
              <a:uFillTx/>
              <a:latin typeface="Arial"/>
              <a:ea typeface="+mn-ea"/>
              <a:cs typeface="+mn-cs"/>
            </a:endParaRPr>
          </a:p>
        </p:txBody>
      </p:sp>
      <p:sp>
        <p:nvSpPr>
          <p:cNvPr id="26" name="Rectangle 25">
            <a:extLst>
              <a:ext uri="{FF2B5EF4-FFF2-40B4-BE49-F238E27FC236}">
                <a16:creationId xmlns:a16="http://schemas.microsoft.com/office/drawing/2014/main" id="{0C9AF4D5-CAAF-4CE9-8A0A-A9053C931484}"/>
              </a:ext>
            </a:extLst>
          </p:cNvPr>
          <p:cNvSpPr/>
          <p:nvPr>
            <p:custDataLst>
              <p:tags r:id="rId6"/>
            </p:custDataLst>
          </p:nvPr>
        </p:nvSpPr>
        <p:spPr bwMode="auto">
          <a:xfrm>
            <a:off x="9656763" y="2372385"/>
            <a:ext cx="165100" cy="165100"/>
          </a:xfrm>
          <a:prstGeom prst="rect">
            <a:avLst/>
          </a:prstGeom>
          <a:solidFill>
            <a:srgbClr val="4D4D4D"/>
          </a:solidFill>
          <a:ln w="9525" cap="sq" algn="ctr">
            <a:solidFill>
              <a:schemeClr val="bg1"/>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1600" b="0" i="0" u="none" strike="noStrike" kern="1200" cap="none" spc="0" normalizeH="0" baseline="0" noProof="0" dirty="0" err="1">
              <a:ln>
                <a:noFill/>
              </a:ln>
              <a:solidFill>
                <a:srgbClr val="FFFFFF"/>
              </a:solidFill>
              <a:effectLst/>
              <a:uLnTx/>
              <a:uFillTx/>
              <a:latin typeface="Arial"/>
              <a:ea typeface="+mn-ea"/>
              <a:cs typeface="+mn-cs"/>
            </a:endParaRPr>
          </a:p>
        </p:txBody>
      </p:sp>
      <p:sp>
        <p:nvSpPr>
          <p:cNvPr id="27" name="Rectangle 26">
            <a:extLst>
              <a:ext uri="{FF2B5EF4-FFF2-40B4-BE49-F238E27FC236}">
                <a16:creationId xmlns:a16="http://schemas.microsoft.com/office/drawing/2014/main" id="{86982B53-2945-44B5-8C37-82EC86346B88}"/>
              </a:ext>
            </a:extLst>
          </p:cNvPr>
          <p:cNvSpPr/>
          <p:nvPr>
            <p:custDataLst>
              <p:tags r:id="rId7"/>
            </p:custDataLst>
          </p:nvPr>
        </p:nvSpPr>
        <p:spPr bwMode="auto">
          <a:xfrm>
            <a:off x="9656763" y="2851144"/>
            <a:ext cx="165100" cy="165100"/>
          </a:xfrm>
          <a:prstGeom prst="rect">
            <a:avLst/>
          </a:prstGeom>
          <a:solidFill>
            <a:srgbClr val="B3B3B3"/>
          </a:solidFill>
          <a:ln w="9525" cap="sq" algn="ctr">
            <a:solidFill>
              <a:schemeClr val="bg1"/>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1600" b="0" i="0" u="none" strike="noStrike" kern="1200" cap="none" spc="0" normalizeH="0" baseline="0" noProof="0" dirty="0" err="1">
              <a:ln>
                <a:noFill/>
              </a:ln>
              <a:solidFill>
                <a:srgbClr val="FFFFFF"/>
              </a:solidFill>
              <a:effectLst/>
              <a:uLnTx/>
              <a:uFillTx/>
              <a:latin typeface="Arial"/>
              <a:ea typeface="+mn-ea"/>
              <a:cs typeface="+mn-cs"/>
            </a:endParaRPr>
          </a:p>
        </p:txBody>
      </p:sp>
      <p:sp>
        <p:nvSpPr>
          <p:cNvPr id="28" name="Rectangle 27">
            <a:extLst>
              <a:ext uri="{FF2B5EF4-FFF2-40B4-BE49-F238E27FC236}">
                <a16:creationId xmlns:a16="http://schemas.microsoft.com/office/drawing/2014/main" id="{3305A67A-4EFE-431F-8F44-CB79097D092C}"/>
              </a:ext>
            </a:extLst>
          </p:cNvPr>
          <p:cNvSpPr/>
          <p:nvPr>
            <p:custDataLst>
              <p:tags r:id="rId8"/>
            </p:custDataLst>
          </p:nvPr>
        </p:nvSpPr>
        <p:spPr bwMode="auto">
          <a:xfrm>
            <a:off x="9656763" y="2605748"/>
            <a:ext cx="165100" cy="165100"/>
          </a:xfrm>
          <a:prstGeom prst="rect">
            <a:avLst/>
          </a:prstGeom>
          <a:solidFill>
            <a:srgbClr val="7F7F7F"/>
          </a:solidFill>
          <a:ln w="9525" cap="sq" algn="ctr">
            <a:solidFill>
              <a:schemeClr val="bg1"/>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1600" b="0" i="0" u="none" strike="noStrike" kern="1200" cap="none" spc="0" normalizeH="0" baseline="0" noProof="0" dirty="0" err="1">
              <a:ln>
                <a:noFill/>
              </a:ln>
              <a:solidFill>
                <a:srgbClr val="FFFFFF"/>
              </a:solidFill>
              <a:effectLst/>
              <a:uLnTx/>
              <a:uFillTx/>
              <a:latin typeface="Arial"/>
              <a:ea typeface="+mn-ea"/>
              <a:cs typeface="+mn-cs"/>
            </a:endParaRPr>
          </a:p>
        </p:txBody>
      </p:sp>
      <p:sp>
        <p:nvSpPr>
          <p:cNvPr id="29" name="Rectangle 28">
            <a:extLst>
              <a:ext uri="{FF2B5EF4-FFF2-40B4-BE49-F238E27FC236}">
                <a16:creationId xmlns:a16="http://schemas.microsoft.com/office/drawing/2014/main" id="{973A2FD1-B951-4E3E-906D-BB736C1B5254}"/>
              </a:ext>
            </a:extLst>
          </p:cNvPr>
          <p:cNvSpPr/>
          <p:nvPr>
            <p:custDataLst>
              <p:tags r:id="rId9"/>
            </p:custDataLst>
          </p:nvPr>
        </p:nvSpPr>
        <p:spPr bwMode="auto">
          <a:xfrm>
            <a:off x="9656763" y="3108571"/>
            <a:ext cx="165100" cy="165100"/>
          </a:xfrm>
          <a:prstGeom prst="rect">
            <a:avLst/>
          </a:prstGeom>
          <a:solidFill>
            <a:srgbClr val="D0D0D0"/>
          </a:solidFill>
          <a:ln w="9525" cap="sq" algn="ctr">
            <a:solidFill>
              <a:schemeClr val="bg1"/>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1600" b="0" i="0" u="none" strike="noStrike" kern="1200" cap="none" spc="0" normalizeH="0" baseline="0" noProof="0" dirty="0" err="1">
              <a:ln>
                <a:noFill/>
              </a:ln>
              <a:solidFill>
                <a:srgbClr val="FFFFFF"/>
              </a:solidFill>
              <a:effectLst/>
              <a:uLnTx/>
              <a:uFillTx/>
              <a:latin typeface="Arial"/>
              <a:ea typeface="+mn-ea"/>
              <a:cs typeface="+mn-cs"/>
            </a:endParaRPr>
          </a:p>
        </p:txBody>
      </p:sp>
      <p:sp>
        <p:nvSpPr>
          <p:cNvPr id="30" name="Text Placeholder 4">
            <a:extLst>
              <a:ext uri="{FF2B5EF4-FFF2-40B4-BE49-F238E27FC236}">
                <a16:creationId xmlns:a16="http://schemas.microsoft.com/office/drawing/2014/main" id="{CEDCAA85-47D4-4A4D-89A7-8BA8133C36DC}"/>
              </a:ext>
            </a:extLst>
          </p:cNvPr>
          <p:cNvSpPr>
            <a:spLocks noGrp="1"/>
          </p:cNvSpPr>
          <p:nvPr>
            <p:custDataLst>
              <p:tags r:id="rId10"/>
            </p:custDataLst>
          </p:nvPr>
        </p:nvSpPr>
        <p:spPr bwMode="auto">
          <a:xfrm>
            <a:off x="9872663" y="2837523"/>
            <a:ext cx="446088" cy="182563"/>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0" marR="0" lvl="0" indent="0" algn="l" defTabSz="914400" rtl="0" eaLnBrk="1" fontAlgn="auto" latinLnBrk="0" hangingPunct="1">
              <a:lnSpc>
                <a:spcPct val="100000"/>
              </a:lnSpc>
              <a:spcBef>
                <a:spcPct val="0"/>
              </a:spcBef>
              <a:spcAft>
                <a:spcPct val="0"/>
              </a:spcAft>
              <a:buClr>
                <a:srgbClr val="000000"/>
              </a:buClr>
              <a:buSzPct val="100000"/>
              <a:buFont typeface="Segoe UI" panose="020B0502040204020203" pitchFamily="34" charset="0"/>
              <a:buChar char="​"/>
              <a:tabLst/>
              <a:defRPr/>
            </a:pPr>
            <a:fld id="{650EEA12-C857-43B6-9250-9AFBDC184026}" type="datetime'''''''''''''Mid''''''d''''''''l''''''''e'''''''''''''''">
              <a:rPr kumimoji="0" lang="en-US" altLang="en-US" sz="1200" b="0" i="0" u="none" strike="noStrike" kern="1200" cap="none" spc="0" normalizeH="0" baseline="0" noProof="0" smtClean="0">
                <a:ln>
                  <a:noFill/>
                </a:ln>
                <a:effectLst/>
                <a:uLnTx/>
                <a:uFillTx/>
                <a:latin typeface="Arial"/>
                <a:ea typeface="+mn-ea"/>
                <a:cs typeface="Arial" panose="020B0604020202020204" pitchFamily="34" charset="0"/>
              </a:rPr>
              <a:pPr marL="0" marR="0" lvl="0" indent="0" algn="l" defTabSz="914400" rtl="0" eaLnBrk="1" fontAlgn="auto" latinLnBrk="0" hangingPunct="1">
                <a:lnSpc>
                  <a:spcPct val="100000"/>
                </a:lnSpc>
                <a:spcBef>
                  <a:spcPct val="0"/>
                </a:spcBef>
                <a:spcAft>
                  <a:spcPct val="0"/>
                </a:spcAft>
                <a:buClr>
                  <a:srgbClr val="000000"/>
                </a:buClr>
                <a:buSzPct val="100000"/>
                <a:buFont typeface="Segoe UI" panose="020B0502040204020203" pitchFamily="34" charset="0"/>
                <a:buChar char="​"/>
                <a:tabLst/>
                <a:defRPr/>
              </a:pPr>
              <a:t>Middle</a:t>
            </a:fld>
            <a:endParaRPr kumimoji="0" lang="en-US" sz="1200" b="0" i="0" u="none" strike="noStrike" kern="1200" cap="none" spc="0" normalizeH="0" baseline="0" noProof="0" dirty="0">
              <a:ln>
                <a:noFill/>
              </a:ln>
              <a:effectLst/>
              <a:uLnTx/>
              <a:uFillTx/>
              <a:latin typeface="Arial"/>
              <a:ea typeface="+mn-ea"/>
              <a:cs typeface="Arial" panose="020B0604020202020204" pitchFamily="34" charset="0"/>
            </a:endParaRPr>
          </a:p>
        </p:txBody>
      </p:sp>
      <p:sp>
        <p:nvSpPr>
          <p:cNvPr id="31" name="Text Placeholder 4">
            <a:extLst>
              <a:ext uri="{FF2B5EF4-FFF2-40B4-BE49-F238E27FC236}">
                <a16:creationId xmlns:a16="http://schemas.microsoft.com/office/drawing/2014/main" id="{D5E51E83-EE2B-49FC-A05A-502A78A1A1DA}"/>
              </a:ext>
            </a:extLst>
          </p:cNvPr>
          <p:cNvSpPr>
            <a:spLocks noGrp="1"/>
          </p:cNvSpPr>
          <p:nvPr>
            <p:custDataLst>
              <p:tags r:id="rId11"/>
            </p:custDataLst>
          </p:nvPr>
        </p:nvSpPr>
        <p:spPr bwMode="auto">
          <a:xfrm>
            <a:off x="9872663" y="2370798"/>
            <a:ext cx="354013" cy="182563"/>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0" marR="0" lvl="0" indent="0" algn="l" defTabSz="914400" rtl="0" eaLnBrk="1" fontAlgn="auto" latinLnBrk="0" hangingPunct="1">
              <a:lnSpc>
                <a:spcPct val="100000"/>
              </a:lnSpc>
              <a:spcBef>
                <a:spcPct val="0"/>
              </a:spcBef>
              <a:spcAft>
                <a:spcPct val="0"/>
              </a:spcAft>
              <a:buClr>
                <a:srgbClr val="000000"/>
              </a:buClr>
              <a:buSzPct val="100000"/>
              <a:buFont typeface="Segoe UI" panose="020B0502040204020203" pitchFamily="34" charset="0"/>
              <a:buChar char="​"/>
              <a:tabLst/>
              <a:defRPr/>
            </a:pPr>
            <a:fld id="{D70F07F7-9E2F-4BB6-8B0E-06CE1EEC5B11}" type="datetime'''''H''i''''g''''h'''''''' '''''''''''''''''''''''''''">
              <a:rPr kumimoji="0" lang="en-US" altLang="en-US" sz="1200" b="0" i="0" u="none" strike="noStrike" kern="1200" cap="none" spc="0" normalizeH="0" baseline="0" noProof="0" smtClean="0">
                <a:ln>
                  <a:noFill/>
                </a:ln>
                <a:effectLst/>
                <a:uLnTx/>
                <a:uFillTx/>
                <a:latin typeface="Arial"/>
                <a:ea typeface="+mn-ea"/>
                <a:cs typeface="Arial" panose="020B0604020202020204" pitchFamily="34" charset="0"/>
              </a:rPr>
              <a:pPr marL="0" marR="0" lvl="0" indent="0" algn="l" defTabSz="914400" rtl="0" eaLnBrk="1" fontAlgn="auto" latinLnBrk="0" hangingPunct="1">
                <a:lnSpc>
                  <a:spcPct val="100000"/>
                </a:lnSpc>
                <a:spcBef>
                  <a:spcPct val="0"/>
                </a:spcBef>
                <a:spcAft>
                  <a:spcPct val="0"/>
                </a:spcAft>
                <a:buClr>
                  <a:srgbClr val="000000"/>
                </a:buClr>
                <a:buSzPct val="100000"/>
                <a:buFont typeface="Segoe UI" panose="020B0502040204020203" pitchFamily="34" charset="0"/>
                <a:buChar char="​"/>
                <a:tabLst/>
                <a:defRPr/>
              </a:pPr>
              <a:t>High </a:t>
            </a:fld>
            <a:endParaRPr kumimoji="0" lang="en-US" sz="1200" b="0" i="0" u="none" strike="noStrike" kern="1200" cap="none" spc="0" normalizeH="0" baseline="0" noProof="0" dirty="0">
              <a:ln>
                <a:noFill/>
              </a:ln>
              <a:effectLst/>
              <a:uLnTx/>
              <a:uFillTx/>
              <a:latin typeface="Arial"/>
              <a:ea typeface="+mn-ea"/>
              <a:cs typeface="Arial" panose="020B0604020202020204" pitchFamily="34" charset="0"/>
            </a:endParaRPr>
          </a:p>
        </p:txBody>
      </p:sp>
      <p:sp>
        <p:nvSpPr>
          <p:cNvPr id="32" name="Text Placeholder 4">
            <a:extLst>
              <a:ext uri="{FF2B5EF4-FFF2-40B4-BE49-F238E27FC236}">
                <a16:creationId xmlns:a16="http://schemas.microsoft.com/office/drawing/2014/main" id="{B3DE0A66-CF2B-4FF4-B385-7E9F5411AC6F}"/>
              </a:ext>
            </a:extLst>
          </p:cNvPr>
          <p:cNvSpPr>
            <a:spLocks noGrp="1"/>
          </p:cNvSpPr>
          <p:nvPr>
            <p:custDataLst>
              <p:tags r:id="rId12"/>
            </p:custDataLst>
          </p:nvPr>
        </p:nvSpPr>
        <p:spPr bwMode="auto">
          <a:xfrm>
            <a:off x="9872663" y="3106983"/>
            <a:ext cx="774700" cy="182563"/>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0" marR="0" lvl="0" indent="0" algn="l" defTabSz="914400" rtl="0" eaLnBrk="1" fontAlgn="auto" latinLnBrk="0" hangingPunct="1">
              <a:lnSpc>
                <a:spcPct val="100000"/>
              </a:lnSpc>
              <a:spcBef>
                <a:spcPct val="0"/>
              </a:spcBef>
              <a:spcAft>
                <a:spcPct val="0"/>
              </a:spcAft>
              <a:buClr>
                <a:srgbClr val="000000"/>
              </a:buClr>
              <a:buSzPct val="100000"/>
              <a:buFont typeface="Segoe UI" panose="020B0502040204020203" pitchFamily="34" charset="0"/>
              <a:buChar char="​"/>
              <a:tabLst/>
              <a:defRPr/>
            </a:pPr>
            <a:fld id="{0390689A-CAEA-44EC-ACFD-527F86508490}" type="datetime'''''L''ow-''m''i''''''''''''''''''d''''d''le'">
              <a:rPr kumimoji="0" lang="en-US" altLang="en-US" sz="1200" b="0" i="0" u="none" strike="noStrike" kern="1200" cap="none" spc="0" normalizeH="0" baseline="0" noProof="0" smtClean="0">
                <a:ln>
                  <a:noFill/>
                </a:ln>
                <a:effectLst/>
                <a:uLnTx/>
                <a:uFillTx/>
                <a:latin typeface="Arial"/>
                <a:ea typeface="+mn-ea"/>
                <a:cs typeface="Arial" panose="020B0604020202020204" pitchFamily="34" charset="0"/>
              </a:rPr>
              <a:pPr marL="0" marR="0" lvl="0" indent="0" algn="l" defTabSz="914400" rtl="0" eaLnBrk="1" fontAlgn="auto" latinLnBrk="0" hangingPunct="1">
                <a:lnSpc>
                  <a:spcPct val="100000"/>
                </a:lnSpc>
                <a:spcBef>
                  <a:spcPct val="0"/>
                </a:spcBef>
                <a:spcAft>
                  <a:spcPct val="0"/>
                </a:spcAft>
                <a:buClr>
                  <a:srgbClr val="000000"/>
                </a:buClr>
                <a:buSzPct val="100000"/>
                <a:buFont typeface="Segoe UI" panose="020B0502040204020203" pitchFamily="34" charset="0"/>
                <a:buChar char="​"/>
                <a:tabLst/>
                <a:defRPr/>
              </a:pPr>
              <a:t>Low-middle</a:t>
            </a:fld>
            <a:endParaRPr kumimoji="0" lang="en-US" sz="1200" b="0" i="0" u="none" strike="noStrike" kern="1200" cap="none" spc="0" normalizeH="0" baseline="0" noProof="0" dirty="0">
              <a:ln>
                <a:noFill/>
              </a:ln>
              <a:effectLst/>
              <a:uLnTx/>
              <a:uFillTx/>
              <a:latin typeface="Arial"/>
              <a:ea typeface="+mn-ea"/>
              <a:cs typeface="Arial" panose="020B0604020202020204" pitchFamily="34" charset="0"/>
            </a:endParaRPr>
          </a:p>
        </p:txBody>
      </p:sp>
      <p:sp>
        <p:nvSpPr>
          <p:cNvPr id="33" name="Text Placeholder 4">
            <a:extLst>
              <a:ext uri="{FF2B5EF4-FFF2-40B4-BE49-F238E27FC236}">
                <a16:creationId xmlns:a16="http://schemas.microsoft.com/office/drawing/2014/main" id="{C8DBB377-A20E-4621-9472-69ED33F4E7D8}"/>
              </a:ext>
            </a:extLst>
          </p:cNvPr>
          <p:cNvSpPr>
            <a:spLocks noGrp="1"/>
          </p:cNvSpPr>
          <p:nvPr>
            <p:custDataLst>
              <p:tags r:id="rId13"/>
            </p:custDataLst>
          </p:nvPr>
        </p:nvSpPr>
        <p:spPr bwMode="auto">
          <a:xfrm>
            <a:off x="9872663" y="2604160"/>
            <a:ext cx="808038" cy="182563"/>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0" marR="0" lvl="0" indent="0" algn="l" defTabSz="914400" rtl="0" eaLnBrk="1" fontAlgn="auto" latinLnBrk="0" hangingPunct="1">
              <a:lnSpc>
                <a:spcPct val="100000"/>
              </a:lnSpc>
              <a:spcBef>
                <a:spcPct val="0"/>
              </a:spcBef>
              <a:spcAft>
                <a:spcPct val="0"/>
              </a:spcAft>
              <a:buClr>
                <a:srgbClr val="000000"/>
              </a:buClr>
              <a:buSzPct val="100000"/>
              <a:buFont typeface="Segoe UI" panose="020B0502040204020203" pitchFamily="34" charset="0"/>
              <a:buChar char="​"/>
              <a:tabLst/>
              <a:defRPr/>
            </a:pPr>
            <a:fld id="{A15DE03A-F651-422F-8040-49E00334A03B}" type="datetime'''''Hig''h-''''''''''''''''''''''mi''''''d''''d''''''''''l''e'">
              <a:rPr kumimoji="0" lang="en-US" altLang="en-US" sz="1200" b="0" i="0" u="none" strike="noStrike" kern="1200" cap="none" spc="0" normalizeH="0" baseline="0" noProof="0" smtClean="0">
                <a:ln>
                  <a:noFill/>
                </a:ln>
                <a:effectLst/>
                <a:uLnTx/>
                <a:uFillTx/>
                <a:latin typeface="Arial"/>
                <a:ea typeface="+mn-ea"/>
                <a:cs typeface="Arial" panose="020B0604020202020204" pitchFamily="34" charset="0"/>
              </a:rPr>
              <a:pPr marL="0" marR="0" lvl="0" indent="0" algn="l" defTabSz="914400" rtl="0" eaLnBrk="1" fontAlgn="auto" latinLnBrk="0" hangingPunct="1">
                <a:lnSpc>
                  <a:spcPct val="100000"/>
                </a:lnSpc>
                <a:spcBef>
                  <a:spcPct val="0"/>
                </a:spcBef>
                <a:spcAft>
                  <a:spcPct val="0"/>
                </a:spcAft>
                <a:buClr>
                  <a:srgbClr val="000000"/>
                </a:buClr>
                <a:buSzPct val="100000"/>
                <a:buFont typeface="Segoe UI" panose="020B0502040204020203" pitchFamily="34" charset="0"/>
                <a:buChar char="​"/>
                <a:tabLst/>
                <a:defRPr/>
              </a:pPr>
              <a:t>High-middle</a:t>
            </a:fld>
            <a:endParaRPr kumimoji="0" lang="en-US" sz="1200" b="0" i="0" u="none" strike="noStrike" kern="1200" cap="none" spc="0" normalizeH="0" baseline="0" noProof="0" dirty="0">
              <a:ln>
                <a:noFill/>
              </a:ln>
              <a:effectLst/>
              <a:uLnTx/>
              <a:uFillTx/>
              <a:latin typeface="Arial"/>
              <a:ea typeface="+mn-ea"/>
              <a:cs typeface="Arial" panose="020B0604020202020204" pitchFamily="34" charset="0"/>
            </a:endParaRPr>
          </a:p>
        </p:txBody>
      </p:sp>
      <p:sp>
        <p:nvSpPr>
          <p:cNvPr id="34" name="Text Placeholder 4">
            <a:extLst>
              <a:ext uri="{FF2B5EF4-FFF2-40B4-BE49-F238E27FC236}">
                <a16:creationId xmlns:a16="http://schemas.microsoft.com/office/drawing/2014/main" id="{08AFCC96-7BA2-4321-8FBB-40F19705B3EE}"/>
              </a:ext>
            </a:extLst>
          </p:cNvPr>
          <p:cNvSpPr>
            <a:spLocks noGrp="1"/>
          </p:cNvSpPr>
          <p:nvPr>
            <p:custDataLst>
              <p:tags r:id="rId14"/>
            </p:custDataLst>
          </p:nvPr>
        </p:nvSpPr>
        <p:spPr bwMode="auto">
          <a:xfrm>
            <a:off x="9872663" y="3340346"/>
            <a:ext cx="277813" cy="182563"/>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0" marR="0" lvl="0" indent="0" algn="l" defTabSz="914400" rtl="0" eaLnBrk="1" fontAlgn="auto" latinLnBrk="0" hangingPunct="1">
              <a:lnSpc>
                <a:spcPct val="100000"/>
              </a:lnSpc>
              <a:spcBef>
                <a:spcPct val="0"/>
              </a:spcBef>
              <a:spcAft>
                <a:spcPct val="0"/>
              </a:spcAft>
              <a:buClr>
                <a:srgbClr val="000000"/>
              </a:buClr>
              <a:buSzPct val="100000"/>
              <a:buFont typeface="Segoe UI" panose="020B0502040204020203" pitchFamily="34" charset="0"/>
              <a:buChar char="​"/>
              <a:tabLst/>
              <a:defRPr/>
            </a:pPr>
            <a:fld id="{779E86BC-8853-4CE4-BAA7-519D81D0E286}" type="datetime'''L''''''''''''''''''o''''''''''''''w'''''''''''''''">
              <a:rPr kumimoji="0" lang="en-US" altLang="en-US" sz="1200" b="0" i="0" u="none" strike="noStrike" kern="1200" cap="none" spc="0" normalizeH="0" baseline="0" noProof="0" smtClean="0">
                <a:ln>
                  <a:noFill/>
                </a:ln>
                <a:effectLst/>
                <a:uLnTx/>
                <a:uFillTx/>
                <a:latin typeface="Arial"/>
                <a:ea typeface="+mn-ea"/>
                <a:cs typeface="Arial" panose="020B0604020202020204" pitchFamily="34" charset="0"/>
              </a:rPr>
              <a:pPr marL="0" marR="0" lvl="0" indent="0" algn="l" defTabSz="914400" rtl="0" eaLnBrk="1" fontAlgn="auto" latinLnBrk="0" hangingPunct="1">
                <a:lnSpc>
                  <a:spcPct val="100000"/>
                </a:lnSpc>
                <a:spcBef>
                  <a:spcPct val="0"/>
                </a:spcBef>
                <a:spcAft>
                  <a:spcPct val="0"/>
                </a:spcAft>
                <a:buClr>
                  <a:srgbClr val="000000"/>
                </a:buClr>
                <a:buSzPct val="100000"/>
                <a:buFont typeface="Segoe UI" panose="020B0502040204020203" pitchFamily="34" charset="0"/>
                <a:buChar char="​"/>
                <a:tabLst/>
                <a:defRPr/>
              </a:pPr>
              <a:t>Low</a:t>
            </a:fld>
            <a:endParaRPr kumimoji="0" lang="en-US" sz="1200" b="0" i="0" u="none" strike="noStrike" kern="1200" cap="none" spc="0" normalizeH="0" baseline="0" noProof="0" dirty="0">
              <a:ln>
                <a:noFill/>
              </a:ln>
              <a:effectLst/>
              <a:uLnTx/>
              <a:uFillTx/>
              <a:latin typeface="Arial"/>
              <a:ea typeface="+mn-ea"/>
              <a:cs typeface="Arial" panose="020B0604020202020204" pitchFamily="34" charset="0"/>
            </a:endParaRPr>
          </a:p>
        </p:txBody>
      </p:sp>
      <p:sp>
        <p:nvSpPr>
          <p:cNvPr id="37" name="4. Footnote">
            <a:extLst>
              <a:ext uri="{FF2B5EF4-FFF2-40B4-BE49-F238E27FC236}">
                <a16:creationId xmlns:a16="http://schemas.microsoft.com/office/drawing/2014/main" id="{96DCFECA-F60D-46F5-8D37-0610BC8BE3BB}"/>
              </a:ext>
            </a:extLst>
          </p:cNvPr>
          <p:cNvSpPr txBox="1">
            <a:spLocks/>
          </p:cNvSpPr>
          <p:nvPr>
            <p:custDataLst>
              <p:tags r:id="rId15"/>
            </p:custDataLst>
          </p:nvPr>
        </p:nvSpPr>
        <p:spPr>
          <a:xfrm>
            <a:off x="65960" y="6215142"/>
            <a:ext cx="7283726" cy="615553"/>
          </a:xfrm>
          <a:prstGeom prst="rect">
            <a:avLst/>
          </a:prstGeom>
          <a:noFill/>
          <a:ln/>
          <a:extLst>
            <a:ext uri="{909E8E84-426E-40DD-AFC4-6F175D3DCCD1}">
              <a14:hiddenFill xmlns:a14="http://schemas.microsoft.com/office/drawing/2010/main">
                <a:solidFill>
                  <a:srgbClr val="FFFFFF"/>
                </a:solidFill>
              </a14:hiddenFill>
            </a:ext>
          </a:extLst>
        </p:spPr>
        <p:txBody>
          <a:bodyPr wrap="square" lIns="0" tIns="0" rIns="0" bIns="0" rtlCol="0" anchor="b" anchorCtr="0">
            <a:spAutoFit/>
          </a:bodyPr>
          <a:lstStyle>
            <a:defPPr>
              <a:defRPr lang="en-US"/>
            </a:defPPr>
            <a:lvl1pPr marL="203200" marR="0" lvl="0" indent="-212725" fontAlgn="auto">
              <a:lnSpc>
                <a:spcPct val="100000"/>
              </a:lnSpc>
              <a:spcBef>
                <a:spcPts val="0"/>
              </a:spcBef>
              <a:spcAft>
                <a:spcPts val="0"/>
              </a:spcAft>
              <a:buClrTx/>
              <a:buSzTx/>
              <a:buFontTx/>
              <a:buAutoNum type="arabicPeriod"/>
              <a:tabLst/>
              <a:defRPr sz="800">
                <a:cs typeface="Arial" panose="020B0604020202020204" pitchFamily="34" charset="0"/>
              </a:defRPr>
            </a:lvl1pPr>
          </a:lstStyle>
          <a:p>
            <a:pPr marL="0" indent="0">
              <a:buNone/>
              <a:defRPr/>
            </a:pPr>
            <a:r>
              <a:rPr lang="en-US" sz="1000" dirty="0">
                <a:solidFill>
                  <a:schemeClr val="tx1">
                    <a:lumMod val="65000"/>
                    <a:lumOff val="35000"/>
                  </a:schemeClr>
                </a:solidFill>
              </a:rPr>
              <a:t>1. Zhang X, Zeng Q, Cai W, </a:t>
            </a:r>
            <a:r>
              <a:rPr lang="en-US" sz="1000" dirty="0" err="1">
                <a:solidFill>
                  <a:schemeClr val="tx1">
                    <a:lumMod val="65000"/>
                    <a:lumOff val="35000"/>
                  </a:schemeClr>
                </a:solidFill>
              </a:rPr>
              <a:t>Ruan</a:t>
            </a:r>
            <a:r>
              <a:rPr lang="en-US" sz="1000" dirty="0">
                <a:solidFill>
                  <a:schemeClr val="tx1">
                    <a:lumMod val="65000"/>
                    <a:lumOff val="35000"/>
                  </a:schemeClr>
                </a:solidFill>
              </a:rPr>
              <a:t> W. Trends of cervical cancer at global, regional, and national level: data from the Global Burden of Disease study 2019. </a:t>
            </a:r>
            <a:r>
              <a:rPr lang="en-US" sz="1000" i="1" dirty="0">
                <a:solidFill>
                  <a:schemeClr val="tx1">
                    <a:lumMod val="65000"/>
                    <a:lumOff val="35000"/>
                  </a:schemeClr>
                </a:solidFill>
              </a:rPr>
              <a:t>BMC Public Health</a:t>
            </a:r>
            <a:r>
              <a:rPr lang="en-US" sz="1000" dirty="0">
                <a:solidFill>
                  <a:schemeClr val="tx1">
                    <a:lumMod val="65000"/>
                    <a:lumOff val="35000"/>
                  </a:schemeClr>
                </a:solidFill>
              </a:rPr>
              <a:t>. 2021;21(1):894. </a:t>
            </a:r>
            <a:r>
              <a:rPr lang="en-US" sz="1000" dirty="0">
                <a:solidFill>
                  <a:schemeClr val="tx1">
                    <a:lumMod val="65000"/>
                    <a:lumOff val="35000"/>
                  </a:schemeClr>
                </a:solidFill>
                <a:hlinkClick r:id="rId25">
                  <a:extLst>
                    <a:ext uri="{A12FA001-AC4F-418D-AE19-62706E023703}">
                      <ahyp:hlinkClr xmlns:ahyp="http://schemas.microsoft.com/office/drawing/2018/hyperlinkcolor" val="tx"/>
                    </a:ext>
                  </a:extLst>
                </a:hlinkClick>
              </a:rPr>
              <a:t>doi:10.1186/s12889-021-10907-5</a:t>
            </a:r>
            <a:r>
              <a:rPr lang="en-US" sz="1000" dirty="0">
                <a:solidFill>
                  <a:schemeClr val="tx1">
                    <a:lumMod val="65000"/>
                    <a:lumOff val="35000"/>
                  </a:schemeClr>
                </a:solidFill>
              </a:rPr>
              <a:t>.  | 2.</a:t>
            </a:r>
            <a:r>
              <a:rPr kumimoji="0" lang="en-US" sz="1000" b="0" i="0" u="none" strike="noStrike" kern="1200" cap="none" spc="0" normalizeH="0" baseline="0" noProof="0" dirty="0">
                <a:ln>
                  <a:noFill/>
                </a:ln>
                <a:solidFill>
                  <a:schemeClr val="tx1">
                    <a:lumMod val="65000"/>
                    <a:lumOff val="35000"/>
                  </a:schemeClr>
                </a:solidFill>
                <a:effectLst/>
                <a:uLnTx/>
                <a:uFillTx/>
                <a:ea typeface="+mn-ea"/>
                <a:cs typeface="Arial" panose="020B0604020202020204" pitchFamily="34" charset="0"/>
              </a:rPr>
              <a:t> Sung H, </a:t>
            </a:r>
            <a:r>
              <a:rPr lang="en-US" sz="1000" dirty="0" err="1">
                <a:solidFill>
                  <a:schemeClr val="tx1">
                    <a:lumMod val="65000"/>
                    <a:lumOff val="35000"/>
                  </a:schemeClr>
                </a:solidFill>
              </a:rPr>
              <a:t>Ferlay</a:t>
            </a:r>
            <a:r>
              <a:rPr lang="en-US" sz="1000" dirty="0">
                <a:solidFill>
                  <a:schemeClr val="tx1">
                    <a:lumMod val="65000"/>
                    <a:lumOff val="35000"/>
                  </a:schemeClr>
                </a:solidFill>
              </a:rPr>
              <a:t> J, </a:t>
            </a:r>
            <a:r>
              <a:rPr kumimoji="0" lang="en-US" sz="1000" b="0" i="0" u="none" strike="noStrike" kern="1200" cap="none" spc="0" normalizeH="0" baseline="0" noProof="0" dirty="0">
                <a:ln>
                  <a:noFill/>
                </a:ln>
                <a:solidFill>
                  <a:schemeClr val="tx1">
                    <a:lumMod val="65000"/>
                    <a:lumOff val="35000"/>
                  </a:schemeClr>
                </a:solidFill>
                <a:effectLst/>
                <a:uLnTx/>
                <a:uFillTx/>
                <a:ea typeface="+mn-ea"/>
                <a:cs typeface="Arial" panose="020B0604020202020204" pitchFamily="34" charset="0"/>
              </a:rPr>
              <a:t>Siegel  </a:t>
            </a:r>
            <a:r>
              <a:rPr lang="en-US" sz="1000" dirty="0">
                <a:solidFill>
                  <a:schemeClr val="tx1">
                    <a:lumMod val="65000"/>
                    <a:lumOff val="35000"/>
                  </a:schemeClr>
                </a:solidFill>
              </a:rPr>
              <a:t>RL, et al. Global Cancer Statistics 2020: GLOBOCAN Estimates of Incidence and Mortality Worldwide for 36 Cancers in 185 Countries. </a:t>
            </a:r>
            <a:r>
              <a:rPr lang="en-US" sz="1000" i="1" dirty="0">
                <a:solidFill>
                  <a:schemeClr val="tx1">
                    <a:lumMod val="65000"/>
                    <a:lumOff val="35000"/>
                  </a:schemeClr>
                </a:solidFill>
              </a:rPr>
              <a:t>CA: A  Cancer Journal for Clinicians</a:t>
            </a:r>
            <a:r>
              <a:rPr lang="en-US" sz="1000" dirty="0">
                <a:solidFill>
                  <a:schemeClr val="tx1">
                    <a:lumMod val="65000"/>
                    <a:lumOff val="35000"/>
                  </a:schemeClr>
                </a:solidFill>
              </a:rPr>
              <a:t>. </a:t>
            </a:r>
            <a:r>
              <a:rPr kumimoji="0" lang="en-US" sz="1000" b="0" i="0" u="none" strike="noStrike" kern="1200" cap="none" spc="0" normalizeH="0" baseline="0" noProof="0" dirty="0">
                <a:ln>
                  <a:noFill/>
                </a:ln>
                <a:solidFill>
                  <a:schemeClr val="tx1">
                    <a:lumMod val="65000"/>
                    <a:lumOff val="35000"/>
                  </a:schemeClr>
                </a:solidFill>
                <a:effectLst/>
                <a:uLnTx/>
                <a:uFillTx/>
                <a:ea typeface="+mn-ea"/>
                <a:cs typeface="Arial" panose="020B0604020202020204" pitchFamily="34" charset="0"/>
              </a:rPr>
              <a:t>2021;71(3):209-249. </a:t>
            </a:r>
            <a:r>
              <a:rPr kumimoji="0" lang="en-US" sz="1000" b="0" i="0" u="none" strike="noStrike" kern="1200" cap="none" spc="0" normalizeH="0" baseline="0" noProof="0" dirty="0" err="1">
                <a:ln>
                  <a:noFill/>
                </a:ln>
                <a:solidFill>
                  <a:schemeClr val="tx1">
                    <a:lumMod val="65000"/>
                    <a:lumOff val="35000"/>
                  </a:schemeClr>
                </a:solidFill>
                <a:effectLst/>
                <a:uLnTx/>
                <a:uFillTx/>
                <a:ea typeface="+mn-ea"/>
                <a:cs typeface="Arial" panose="020B0604020202020204" pitchFamily="34" charset="0"/>
                <a:hlinkClick r:id="rId26">
                  <a:extLst>
                    <a:ext uri="{A12FA001-AC4F-418D-AE19-62706E023703}">
                      <ahyp:hlinkClr xmlns:ahyp="http://schemas.microsoft.com/office/drawing/2018/hyperlinkcolor" val="tx"/>
                    </a:ext>
                  </a:extLst>
                </a:hlinkClick>
              </a:rPr>
              <a:t>doi</a:t>
            </a:r>
            <a:r>
              <a:rPr kumimoji="0" lang="en-US" sz="1000" b="0" i="0" u="none" strike="noStrike" kern="1200" cap="none" spc="0" normalizeH="0" baseline="0" noProof="0" dirty="0">
                <a:ln>
                  <a:noFill/>
                </a:ln>
                <a:solidFill>
                  <a:schemeClr val="tx1">
                    <a:lumMod val="65000"/>
                    <a:lumOff val="35000"/>
                  </a:schemeClr>
                </a:solidFill>
                <a:effectLst/>
                <a:uLnTx/>
                <a:uFillTx/>
                <a:ea typeface="+mn-ea"/>
                <a:cs typeface="Arial" panose="020B0604020202020204" pitchFamily="34" charset="0"/>
                <a:hlinkClick r:id="rId26">
                  <a:extLst>
                    <a:ext uri="{A12FA001-AC4F-418D-AE19-62706E023703}">
                      <ahyp:hlinkClr xmlns:ahyp="http://schemas.microsoft.com/office/drawing/2018/hyperlinkcolor" val="tx"/>
                    </a:ext>
                  </a:extLst>
                </a:hlinkClick>
              </a:rPr>
              <a:t>: 10.3322/caac.21660</a:t>
            </a:r>
            <a:r>
              <a:rPr kumimoji="0" lang="en-US" sz="1000" b="0" i="0" u="none" strike="noStrike" kern="1200" cap="none" spc="0" normalizeH="0" baseline="0" noProof="0" dirty="0">
                <a:ln>
                  <a:noFill/>
                </a:ln>
                <a:solidFill>
                  <a:schemeClr val="tx1">
                    <a:lumMod val="65000"/>
                    <a:lumOff val="35000"/>
                  </a:schemeClr>
                </a:solidFill>
                <a:effectLst/>
                <a:uLnTx/>
                <a:uFillTx/>
                <a:ea typeface="+mn-ea"/>
                <a:cs typeface="Arial" panose="020B0604020202020204" pitchFamily="34" charset="0"/>
              </a:rPr>
              <a:t>.</a:t>
            </a:r>
            <a:r>
              <a:rPr lang="en-US" sz="1000" i="1" dirty="0">
                <a:solidFill>
                  <a:schemeClr val="tx1">
                    <a:lumMod val="65000"/>
                    <a:lumOff val="35000"/>
                  </a:schemeClr>
                </a:solidFill>
              </a:rPr>
              <a:t> </a:t>
            </a:r>
            <a:endParaRPr kumimoji="0" lang="en-US" sz="1000" b="0" i="0" u="none" strike="noStrike" kern="1200" cap="none" spc="0" normalizeH="0" baseline="0" noProof="0" dirty="0">
              <a:ln>
                <a:noFill/>
              </a:ln>
              <a:solidFill>
                <a:schemeClr val="tx1">
                  <a:lumMod val="65000"/>
                  <a:lumOff val="35000"/>
                </a:schemeClr>
              </a:solidFill>
              <a:effectLst/>
              <a:uLnTx/>
              <a:uFillTx/>
              <a:ea typeface="+mn-ea"/>
              <a:cs typeface="Arial" panose="020B0604020202020204" pitchFamily="34" charset="0"/>
            </a:endParaRPr>
          </a:p>
        </p:txBody>
      </p:sp>
      <p:sp>
        <p:nvSpPr>
          <p:cNvPr id="5" name="TextBox 4">
            <a:extLst>
              <a:ext uri="{FF2B5EF4-FFF2-40B4-BE49-F238E27FC236}">
                <a16:creationId xmlns:a16="http://schemas.microsoft.com/office/drawing/2014/main" id="{093ADD69-09EA-05CF-A1A0-67E36524B01A}"/>
              </a:ext>
            </a:extLst>
          </p:cNvPr>
          <p:cNvSpPr txBox="1"/>
          <p:nvPr/>
        </p:nvSpPr>
        <p:spPr>
          <a:xfrm>
            <a:off x="117093" y="5674364"/>
            <a:ext cx="6468671" cy="276999"/>
          </a:xfrm>
          <a:prstGeom prst="rect">
            <a:avLst/>
          </a:prstGeom>
          <a:noFill/>
        </p:spPr>
        <p:txBody>
          <a:bodyPr wrap="square" rtlCol="0">
            <a:spAutoFit/>
          </a:bodyPr>
          <a:lstStyle/>
          <a:p>
            <a:r>
              <a:rPr lang="en-US" sz="1200" dirty="0"/>
              <a:t>*Les types HPV 16 et 18 </a:t>
            </a:r>
            <a:r>
              <a:rPr lang="en-US" sz="1200" dirty="0" err="1"/>
              <a:t>sont</a:t>
            </a:r>
            <a:r>
              <a:rPr lang="en-US" sz="1200" dirty="0"/>
              <a:t> </a:t>
            </a:r>
            <a:r>
              <a:rPr lang="en-US" sz="1200" dirty="0" err="1"/>
              <a:t>responsables</a:t>
            </a:r>
            <a:r>
              <a:rPr lang="en-US" sz="1200" dirty="0"/>
              <a:t> de plus de 70 % des </a:t>
            </a:r>
            <a:r>
              <a:rPr lang="en-US" sz="1200" dirty="0" err="1"/>
              <a:t>cas</a:t>
            </a:r>
            <a:endParaRPr lang="en-US" sz="1200" dirty="0"/>
          </a:p>
        </p:txBody>
      </p:sp>
      <p:sp>
        <p:nvSpPr>
          <p:cNvPr id="2" name="ZoneTexte 1">
            <a:extLst>
              <a:ext uri="{FF2B5EF4-FFF2-40B4-BE49-F238E27FC236}">
                <a16:creationId xmlns:a16="http://schemas.microsoft.com/office/drawing/2014/main" id="{E3DD85E0-505F-E038-3F09-DA6370B3ECE1}"/>
              </a:ext>
            </a:extLst>
          </p:cNvPr>
          <p:cNvSpPr txBox="1"/>
          <p:nvPr/>
        </p:nvSpPr>
        <p:spPr>
          <a:xfrm>
            <a:off x="7863013" y="6074618"/>
            <a:ext cx="4390754" cy="369332"/>
          </a:xfrm>
          <a:prstGeom prst="rect">
            <a:avLst/>
          </a:prstGeom>
          <a:noFill/>
        </p:spPr>
        <p:txBody>
          <a:bodyPr wrap="none" rtlCol="0">
            <a:spAutoFit/>
          </a:bodyPr>
          <a:lstStyle/>
          <a:p>
            <a:r>
              <a:rPr lang="fr-CA" dirty="0">
                <a:solidFill>
                  <a:srgbClr val="FF0000"/>
                </a:solidFill>
              </a:rPr>
              <a:t>Selon le PNUD, le Sénégal est au 168</a:t>
            </a:r>
            <a:r>
              <a:rPr lang="fr-CA" baseline="30000" dirty="0">
                <a:solidFill>
                  <a:srgbClr val="FF0000"/>
                </a:solidFill>
              </a:rPr>
              <a:t>ième</a:t>
            </a:r>
            <a:r>
              <a:rPr lang="fr-CA" dirty="0">
                <a:solidFill>
                  <a:srgbClr val="FF0000"/>
                </a:solidFill>
              </a:rPr>
              <a:t> rang</a:t>
            </a:r>
          </a:p>
        </p:txBody>
      </p:sp>
    </p:spTree>
    <p:extLst>
      <p:ext uri="{BB962C8B-B14F-4D97-AF65-F5344CB8AC3E}">
        <p14:creationId xmlns:p14="http://schemas.microsoft.com/office/powerpoint/2010/main" val="3004680074"/>
      </p:ext>
    </p:extLst>
  </p:cSld>
  <p:clrMapOvr>
    <a:masterClrMapping/>
  </p:clrMapOvr>
  <p:transition spd="med">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 name="Rectangle 80">
            <a:extLst>
              <a:ext uri="{FF2B5EF4-FFF2-40B4-BE49-F238E27FC236}">
                <a16:creationId xmlns:a16="http://schemas.microsoft.com/office/drawing/2014/main" id="{87C5FEEC-F8B0-4AB2-BE8D-0781F7B76D20}"/>
              </a:ext>
            </a:extLst>
          </p:cNvPr>
          <p:cNvSpPr/>
          <p:nvPr/>
        </p:nvSpPr>
        <p:spPr>
          <a:xfrm>
            <a:off x="8764745" y="0"/>
            <a:ext cx="3423512" cy="6858000"/>
          </a:xfrm>
          <a:prstGeom prst="rect">
            <a:avLst/>
          </a:prstGeom>
          <a:solidFill>
            <a:schemeClr val="accent3">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 name="2. Slide Title">
            <a:extLst>
              <a:ext uri="{FF2B5EF4-FFF2-40B4-BE49-F238E27FC236}">
                <a16:creationId xmlns:a16="http://schemas.microsoft.com/office/drawing/2014/main" id="{CAA2D281-3CC6-4613-9D46-AD61883CCCAC}"/>
              </a:ext>
            </a:extLst>
          </p:cNvPr>
          <p:cNvSpPr>
            <a:spLocks noGrp="1"/>
          </p:cNvSpPr>
          <p:nvPr>
            <p:ph type="title"/>
            <p:custDataLst>
              <p:tags r:id="rId1"/>
            </p:custDataLst>
          </p:nvPr>
        </p:nvSpPr>
        <p:spPr>
          <a:xfrm>
            <a:off x="396084" y="105169"/>
            <a:ext cx="8357030" cy="1421928"/>
          </a:xfrm>
          <a:noFill/>
          <a:ln/>
          <a:extLst>
            <a:ext uri="{909E8E84-426E-40DD-AFC4-6F175D3DCCD1}">
              <a14:hiddenFill xmlns:a14="http://schemas.microsoft.com/office/drawing/2010/main">
                <a:solidFill>
                  <a:srgbClr val="FFFFFF"/>
                </a:solidFill>
              </a14:hiddenFill>
            </a:ext>
          </a:extLst>
        </p:spPr>
        <p:txBody>
          <a:bodyPr vert="horz" wrap="square" anchor="t" anchorCtr="0">
            <a:spAutoFit/>
          </a:bodyPr>
          <a:lstStyle/>
          <a:p>
            <a:pPr fontAlgn="base">
              <a:spcAft>
                <a:spcPts val="1800"/>
              </a:spcAft>
            </a:pPr>
            <a:r>
              <a:rPr lang="en-US" sz="3200" dirty="0" err="1">
                <a:solidFill>
                  <a:schemeClr val="accent1"/>
                </a:solidFill>
                <a:ea typeface="+mn-ea"/>
                <a:cs typeface="+mn-cs"/>
              </a:rPr>
              <a:t>Outre</a:t>
            </a:r>
            <a:r>
              <a:rPr lang="en-US" sz="3200" dirty="0">
                <a:solidFill>
                  <a:schemeClr val="accent1"/>
                </a:solidFill>
                <a:ea typeface="+mn-ea"/>
                <a:cs typeface="+mn-cs"/>
              </a:rPr>
              <a:t> </a:t>
            </a:r>
            <a:r>
              <a:rPr lang="en-US" sz="3200" dirty="0" err="1">
                <a:solidFill>
                  <a:schemeClr val="accent1"/>
                </a:solidFill>
                <a:ea typeface="+mn-ea"/>
                <a:cs typeface="+mn-cs"/>
              </a:rPr>
              <a:t>l’introduction</a:t>
            </a:r>
            <a:r>
              <a:rPr lang="en-US" sz="3200" dirty="0">
                <a:solidFill>
                  <a:schemeClr val="accent1"/>
                </a:solidFill>
                <a:ea typeface="+mn-ea"/>
                <a:cs typeface="+mn-cs"/>
              </a:rPr>
              <a:t> du </a:t>
            </a:r>
            <a:r>
              <a:rPr lang="en-US" sz="3200" dirty="0" err="1">
                <a:solidFill>
                  <a:schemeClr val="accent1"/>
                </a:solidFill>
                <a:ea typeface="+mn-ea"/>
                <a:cs typeface="+mn-cs"/>
              </a:rPr>
              <a:t>vaccin</a:t>
            </a:r>
            <a:r>
              <a:rPr lang="en-US" sz="3200" dirty="0">
                <a:solidFill>
                  <a:schemeClr val="accent1"/>
                </a:solidFill>
                <a:ea typeface="+mn-ea"/>
                <a:cs typeface="+mn-cs"/>
              </a:rPr>
              <a:t>, la vaccination et le </a:t>
            </a:r>
            <a:r>
              <a:rPr lang="en-US" sz="3200" dirty="0" err="1">
                <a:solidFill>
                  <a:schemeClr val="accent1"/>
                </a:solidFill>
                <a:ea typeface="+mn-ea"/>
                <a:cs typeface="+mn-cs"/>
              </a:rPr>
              <a:t>fardeau</a:t>
            </a:r>
            <a:r>
              <a:rPr lang="en-US" sz="3200" dirty="0">
                <a:solidFill>
                  <a:schemeClr val="accent1"/>
                </a:solidFill>
                <a:ea typeface="+mn-ea"/>
                <a:cs typeface="+mn-cs"/>
              </a:rPr>
              <a:t> du cancer du col de </a:t>
            </a:r>
            <a:r>
              <a:rPr lang="en-US" sz="3200" dirty="0" err="1">
                <a:solidFill>
                  <a:schemeClr val="accent1"/>
                </a:solidFill>
                <a:ea typeface="+mn-ea"/>
                <a:cs typeface="+mn-cs"/>
              </a:rPr>
              <a:t>l’utérus</a:t>
            </a:r>
            <a:r>
              <a:rPr lang="en-US" sz="3200" dirty="0">
                <a:solidFill>
                  <a:schemeClr val="accent1"/>
                </a:solidFill>
                <a:ea typeface="+mn-ea"/>
                <a:cs typeface="+mn-cs"/>
              </a:rPr>
              <a:t> </a:t>
            </a:r>
            <a:r>
              <a:rPr lang="en-US" sz="3200" dirty="0" err="1">
                <a:solidFill>
                  <a:schemeClr val="accent1"/>
                </a:solidFill>
                <a:ea typeface="+mn-ea"/>
                <a:cs typeface="+mn-cs"/>
              </a:rPr>
              <a:t>diffèrent</a:t>
            </a:r>
            <a:r>
              <a:rPr lang="en-US" sz="3200" dirty="0">
                <a:solidFill>
                  <a:schemeClr val="accent1"/>
                </a:solidFill>
                <a:ea typeface="+mn-ea"/>
                <a:cs typeface="+mn-cs"/>
              </a:rPr>
              <a:t> </a:t>
            </a:r>
            <a:r>
              <a:rPr lang="en-US" sz="3200" dirty="0" err="1">
                <a:solidFill>
                  <a:schemeClr val="accent1"/>
                </a:solidFill>
                <a:ea typeface="+mn-ea"/>
                <a:cs typeface="+mn-cs"/>
              </a:rPr>
              <a:t>considérablement</a:t>
            </a:r>
            <a:r>
              <a:rPr lang="en-US" sz="3200" dirty="0">
                <a:solidFill>
                  <a:schemeClr val="accent1"/>
                </a:solidFill>
                <a:ea typeface="+mn-ea"/>
                <a:cs typeface="+mn-cs"/>
              </a:rPr>
              <a:t> entre les HIC et les PRFI.</a:t>
            </a:r>
          </a:p>
        </p:txBody>
      </p:sp>
      <p:sp>
        <p:nvSpPr>
          <p:cNvPr id="60" name="4. Footnote">
            <a:extLst>
              <a:ext uri="{FF2B5EF4-FFF2-40B4-BE49-F238E27FC236}">
                <a16:creationId xmlns:a16="http://schemas.microsoft.com/office/drawing/2014/main" id="{F5031B20-742E-471A-B823-63BC71431F7C}"/>
              </a:ext>
            </a:extLst>
          </p:cNvPr>
          <p:cNvSpPr txBox="1">
            <a:spLocks/>
          </p:cNvSpPr>
          <p:nvPr>
            <p:custDataLst>
              <p:tags r:id="rId2"/>
            </p:custDataLst>
          </p:nvPr>
        </p:nvSpPr>
        <p:spPr>
          <a:xfrm>
            <a:off x="128016" y="6477962"/>
            <a:ext cx="8625098" cy="323165"/>
          </a:xfrm>
          <a:prstGeom prst="rect">
            <a:avLst/>
          </a:prstGeom>
          <a:noFill/>
          <a:ln/>
          <a:extLst>
            <a:ext uri="{909E8E84-426E-40DD-AFC4-6F175D3DCCD1}">
              <a14:hiddenFill xmlns:a14="http://schemas.microsoft.com/office/drawing/2010/main">
                <a:solidFill>
                  <a:srgbClr val="FFFFFF"/>
                </a:solidFill>
              </a14:hiddenFill>
            </a:ext>
          </a:extLst>
        </p:spPr>
        <p:txBody>
          <a:bodyPr wrap="square" lIns="0" tIns="0" rIns="0" bIns="0" rtlCol="0" anchor="b" anchorCtr="0">
            <a:spAutoFit/>
          </a:bodyPr>
          <a:lstStyle>
            <a:defPPr>
              <a:defRPr lang="en-US"/>
            </a:defPPr>
            <a:lvl1pPr marL="203200" marR="0" lvl="0" indent="-212725" fontAlgn="auto">
              <a:lnSpc>
                <a:spcPct val="100000"/>
              </a:lnSpc>
              <a:spcBef>
                <a:spcPts val="0"/>
              </a:spcBef>
              <a:spcAft>
                <a:spcPts val="0"/>
              </a:spcAft>
              <a:buClrTx/>
              <a:buSzTx/>
              <a:buFontTx/>
              <a:buNone/>
              <a:tabLst/>
              <a:defRPr sz="80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tabLst/>
              <a:defRPr/>
            </a:pPr>
            <a:r>
              <a:rPr kumimoji="0" lang="en-US" sz="700" b="0" i="0" u="none" strike="noStrike" kern="1200" cap="none" spc="0" normalizeH="0" baseline="0" noProof="0" dirty="0">
                <a:ln>
                  <a:noFill/>
                </a:ln>
                <a:solidFill>
                  <a:schemeClr val="tx1">
                    <a:lumMod val="65000"/>
                    <a:lumOff val="35000"/>
                  </a:schemeClr>
                </a:solidFill>
                <a:effectLst/>
                <a:uLnTx/>
                <a:uFillTx/>
                <a:latin typeface="+mj-lt"/>
              </a:rPr>
              <a:t>1. Zhang X, Zeng Q, Cai W, </a:t>
            </a:r>
            <a:r>
              <a:rPr kumimoji="0" lang="en-US" sz="700" b="0" i="0" u="none" strike="noStrike" kern="1200" cap="none" spc="0" normalizeH="0" baseline="0" noProof="0" dirty="0" err="1">
                <a:ln>
                  <a:noFill/>
                </a:ln>
                <a:solidFill>
                  <a:schemeClr val="tx1">
                    <a:lumMod val="65000"/>
                    <a:lumOff val="35000"/>
                  </a:schemeClr>
                </a:solidFill>
                <a:effectLst/>
                <a:uLnTx/>
                <a:uFillTx/>
                <a:latin typeface="+mj-lt"/>
              </a:rPr>
              <a:t>Ruan</a:t>
            </a:r>
            <a:r>
              <a:rPr kumimoji="0" lang="en-US" sz="700" b="0" i="0" u="none" strike="noStrike" kern="1200" cap="none" spc="0" normalizeH="0" baseline="0" noProof="0" dirty="0">
                <a:ln>
                  <a:noFill/>
                </a:ln>
                <a:solidFill>
                  <a:schemeClr val="tx1">
                    <a:lumMod val="65000"/>
                    <a:lumOff val="35000"/>
                  </a:schemeClr>
                </a:solidFill>
                <a:effectLst/>
                <a:uLnTx/>
                <a:uFillTx/>
                <a:latin typeface="+mj-lt"/>
              </a:rPr>
              <a:t> W. Trends of cervical cancer at global, regional, and national level: data from the Global Burden of Disease study 2019. </a:t>
            </a:r>
            <a:r>
              <a:rPr kumimoji="0" lang="en-US" sz="700" b="0" i="1" u="none" strike="noStrike" kern="1200" cap="none" spc="0" normalizeH="0" baseline="0" noProof="0" dirty="0">
                <a:ln>
                  <a:noFill/>
                </a:ln>
                <a:solidFill>
                  <a:schemeClr val="tx1">
                    <a:lumMod val="65000"/>
                    <a:lumOff val="35000"/>
                  </a:schemeClr>
                </a:solidFill>
                <a:effectLst/>
                <a:uLnTx/>
                <a:uFillTx/>
                <a:latin typeface="+mj-lt"/>
              </a:rPr>
              <a:t>BMC Public Health</a:t>
            </a:r>
            <a:r>
              <a:rPr kumimoji="0" lang="en-US" sz="700" b="0" i="0" u="none" strike="noStrike" kern="1200" cap="none" spc="0" normalizeH="0" baseline="0" noProof="0" dirty="0">
                <a:ln>
                  <a:noFill/>
                </a:ln>
                <a:solidFill>
                  <a:schemeClr val="tx1">
                    <a:lumMod val="65000"/>
                    <a:lumOff val="35000"/>
                  </a:schemeClr>
                </a:solidFill>
                <a:effectLst/>
                <a:uLnTx/>
                <a:uFillTx/>
                <a:latin typeface="+mj-lt"/>
              </a:rPr>
              <a:t>. 2021;21(1):894. </a:t>
            </a:r>
            <a:r>
              <a:rPr kumimoji="0" lang="en-US" sz="700" b="0" i="0" u="none" strike="noStrike" kern="1200" cap="none" spc="0" normalizeH="0" baseline="0" noProof="0" dirty="0">
                <a:ln>
                  <a:noFill/>
                </a:ln>
                <a:solidFill>
                  <a:schemeClr val="tx1">
                    <a:lumMod val="65000"/>
                    <a:lumOff val="35000"/>
                  </a:schemeClr>
                </a:solidFill>
                <a:effectLst/>
                <a:uLnTx/>
                <a:uFillTx/>
                <a:latin typeface="+mj-lt"/>
                <a:hlinkClick r:id="rId10">
                  <a:extLst>
                    <a:ext uri="{A12FA001-AC4F-418D-AE19-62706E023703}">
                      <ahyp:hlinkClr xmlns:ahyp="http://schemas.microsoft.com/office/drawing/2018/hyperlinkcolor" val="tx"/>
                    </a:ext>
                  </a:extLst>
                </a:hlinkClick>
              </a:rPr>
              <a:t>doi:10.1186/s12889-021-10907-5</a:t>
            </a:r>
            <a:r>
              <a:rPr kumimoji="0" lang="en-US" sz="700" b="0" i="0" u="none" strike="noStrike" kern="1200" cap="none" spc="0" normalizeH="0" baseline="0" noProof="0" dirty="0">
                <a:ln>
                  <a:noFill/>
                </a:ln>
                <a:solidFill>
                  <a:schemeClr val="tx1">
                    <a:lumMod val="65000"/>
                    <a:lumOff val="35000"/>
                  </a:schemeClr>
                </a:solidFill>
                <a:effectLst/>
                <a:uLnTx/>
                <a:uFillTx/>
                <a:latin typeface="+mj-lt"/>
              </a:rPr>
              <a:t>. | </a:t>
            </a:r>
            <a:r>
              <a:rPr kumimoji="0" lang="en-US" sz="700" u="none" strike="noStrike" kern="1200" cap="none" spc="0" normalizeH="0" baseline="0" noProof="0" dirty="0">
                <a:ln>
                  <a:noFill/>
                </a:ln>
                <a:solidFill>
                  <a:schemeClr val="tx1">
                    <a:lumMod val="65000"/>
                    <a:lumOff val="35000"/>
                  </a:schemeClr>
                </a:solidFill>
                <a:uLnTx/>
                <a:uFillTx/>
                <a:latin typeface="+mj-lt"/>
              </a:rPr>
              <a:t>2</a:t>
            </a:r>
            <a:r>
              <a:rPr lang="en-US" sz="700" b="0" i="0" dirty="0">
                <a:solidFill>
                  <a:schemeClr val="tx1">
                    <a:lumMod val="65000"/>
                    <a:lumOff val="35000"/>
                  </a:schemeClr>
                </a:solidFill>
                <a:effectLst/>
                <a:latin typeface="+mj-lt"/>
              </a:rPr>
              <a:t>. </a:t>
            </a:r>
            <a:r>
              <a:rPr lang="en-US" sz="700" noProof="0" dirty="0">
                <a:solidFill>
                  <a:schemeClr val="tx1">
                    <a:lumMod val="65000"/>
                    <a:lumOff val="35000"/>
                  </a:schemeClr>
                </a:solidFill>
                <a:latin typeface="+mj-lt"/>
              </a:rPr>
              <a:t>WHO (</a:t>
            </a:r>
            <a:r>
              <a:rPr lang="en-US" sz="700" dirty="0">
                <a:solidFill>
                  <a:schemeClr val="tx1">
                    <a:lumMod val="65000"/>
                    <a:lumOff val="35000"/>
                  </a:schemeClr>
                </a:solidFill>
                <a:latin typeface="+mj-lt"/>
              </a:rPr>
              <a:t>World Health Organization). 2020 WHO/UNICEF Estimates of National Immunization Coverage. Presented at: Gavi HPV </a:t>
            </a:r>
            <a:r>
              <a:rPr lang="en-US" sz="700" dirty="0" err="1">
                <a:solidFill>
                  <a:schemeClr val="tx1">
                    <a:lumMod val="65000"/>
                    <a:lumOff val="35000"/>
                  </a:schemeClr>
                </a:solidFill>
                <a:latin typeface="+mj-lt"/>
              </a:rPr>
              <a:t>Subteam</a:t>
            </a:r>
            <a:r>
              <a:rPr lang="en-US" sz="700" dirty="0">
                <a:solidFill>
                  <a:schemeClr val="tx1">
                    <a:lumMod val="65000"/>
                    <a:lumOff val="35000"/>
                  </a:schemeClr>
                </a:solidFill>
                <a:latin typeface="+mj-lt"/>
              </a:rPr>
              <a:t> Meeting, July 15, 2021; Geneva, Switzerland. | 3</a:t>
            </a:r>
            <a:r>
              <a:rPr kumimoji="0" lang="en-US" sz="700" b="0" i="0" u="none" strike="noStrike" kern="1200" cap="none" spc="0" normalizeH="0" baseline="0" noProof="0" dirty="0">
                <a:ln>
                  <a:noFill/>
                </a:ln>
                <a:solidFill>
                  <a:schemeClr val="tx1">
                    <a:lumMod val="65000"/>
                    <a:lumOff val="35000"/>
                  </a:schemeClr>
                </a:solidFill>
                <a:effectLst/>
                <a:uLnTx/>
                <a:uFillTx/>
                <a:latin typeface="+mj-lt"/>
              </a:rPr>
              <a:t>. </a:t>
            </a:r>
            <a:r>
              <a:rPr lang="en-US" sz="700" b="0" i="0" dirty="0" err="1">
                <a:solidFill>
                  <a:schemeClr val="tx1">
                    <a:lumMod val="65000"/>
                    <a:lumOff val="35000"/>
                  </a:schemeClr>
                </a:solidFill>
                <a:effectLst/>
                <a:latin typeface="+mj-lt"/>
              </a:rPr>
              <a:t>Spayne</a:t>
            </a:r>
            <a:r>
              <a:rPr lang="en-US" sz="700" b="0" i="0" dirty="0">
                <a:solidFill>
                  <a:schemeClr val="tx1">
                    <a:lumMod val="65000"/>
                    <a:lumOff val="35000"/>
                  </a:schemeClr>
                </a:solidFill>
                <a:effectLst/>
                <a:latin typeface="+mj-lt"/>
              </a:rPr>
              <a:t> J, </a:t>
            </a:r>
            <a:r>
              <a:rPr lang="en-US" sz="700" b="0" i="0" dirty="0" err="1">
                <a:solidFill>
                  <a:schemeClr val="tx1">
                    <a:lumMod val="65000"/>
                    <a:lumOff val="35000"/>
                  </a:schemeClr>
                </a:solidFill>
                <a:effectLst/>
                <a:latin typeface="+mj-lt"/>
              </a:rPr>
              <a:t>Hesketh</a:t>
            </a:r>
            <a:r>
              <a:rPr lang="en-US" sz="700" b="0" i="0" dirty="0">
                <a:solidFill>
                  <a:schemeClr val="tx1">
                    <a:lumMod val="65000"/>
                    <a:lumOff val="35000"/>
                  </a:schemeClr>
                </a:solidFill>
                <a:effectLst/>
                <a:latin typeface="+mj-lt"/>
              </a:rPr>
              <a:t> T. Estimate of global human papillomavirus vaccination coverage: analysis of country-level indicators. </a:t>
            </a:r>
            <a:r>
              <a:rPr lang="en-US" sz="700" b="0" i="1" dirty="0">
                <a:solidFill>
                  <a:schemeClr val="tx1">
                    <a:lumMod val="65000"/>
                    <a:lumOff val="35000"/>
                  </a:schemeClr>
                </a:solidFill>
                <a:effectLst/>
                <a:latin typeface="+mj-lt"/>
              </a:rPr>
              <a:t>BMJ Open</a:t>
            </a:r>
            <a:r>
              <a:rPr lang="en-US" sz="700" b="0" i="0" dirty="0">
                <a:solidFill>
                  <a:schemeClr val="tx1">
                    <a:lumMod val="65000"/>
                    <a:lumOff val="35000"/>
                  </a:schemeClr>
                </a:solidFill>
                <a:effectLst/>
                <a:latin typeface="+mj-lt"/>
              </a:rPr>
              <a:t>. 2021;11(9):e052016. </a:t>
            </a:r>
            <a:r>
              <a:rPr lang="en-US" sz="700" b="0" i="0" dirty="0">
                <a:solidFill>
                  <a:schemeClr val="tx1">
                    <a:lumMod val="65000"/>
                    <a:lumOff val="35000"/>
                  </a:schemeClr>
                </a:solidFill>
                <a:effectLst/>
                <a:latin typeface="+mj-lt"/>
                <a:hlinkClick r:id="rId11">
                  <a:extLst>
                    <a:ext uri="{A12FA001-AC4F-418D-AE19-62706E023703}">
                      <ahyp:hlinkClr xmlns:ahyp="http://schemas.microsoft.com/office/drawing/2018/hyperlinkcolor" val="tx"/>
                    </a:ext>
                  </a:extLst>
                </a:hlinkClick>
              </a:rPr>
              <a:t>doi:10.1136/bmjopen-2021-052016</a:t>
            </a:r>
            <a:r>
              <a:rPr lang="en-US" sz="700" b="0" i="0" dirty="0">
                <a:solidFill>
                  <a:schemeClr val="tx1">
                    <a:lumMod val="65000"/>
                    <a:lumOff val="35000"/>
                  </a:schemeClr>
                </a:solidFill>
                <a:effectLst/>
                <a:latin typeface="+mj-lt"/>
              </a:rPr>
              <a:t>.</a:t>
            </a:r>
            <a:endParaRPr kumimoji="0" lang="en-US" sz="700" b="0" i="0" u="none" strike="sngStrike" kern="1200" cap="none" spc="0" normalizeH="0" baseline="0" noProof="0" dirty="0">
              <a:ln>
                <a:noFill/>
              </a:ln>
              <a:solidFill>
                <a:schemeClr val="tx1">
                  <a:lumMod val="65000"/>
                  <a:lumOff val="35000"/>
                </a:schemeClr>
              </a:solidFill>
              <a:effectLst/>
              <a:uLnTx/>
              <a:uFillTx/>
              <a:latin typeface="+mj-lt"/>
            </a:endParaRPr>
          </a:p>
        </p:txBody>
      </p:sp>
      <p:sp>
        <p:nvSpPr>
          <p:cNvPr id="77" name="TextBox 76">
            <a:extLst>
              <a:ext uri="{FF2B5EF4-FFF2-40B4-BE49-F238E27FC236}">
                <a16:creationId xmlns:a16="http://schemas.microsoft.com/office/drawing/2014/main" id="{EA559C4B-0B97-4D33-A776-FCE629854D61}"/>
              </a:ext>
            </a:extLst>
          </p:cNvPr>
          <p:cNvSpPr txBox="1">
            <a:spLocks/>
          </p:cNvSpPr>
          <p:nvPr/>
        </p:nvSpPr>
        <p:spPr>
          <a:xfrm>
            <a:off x="5301332" y="5580477"/>
            <a:ext cx="301365" cy="184666"/>
          </a:xfrm>
          <a:prstGeom prst="rect">
            <a:avLst/>
          </a:prstGeom>
        </p:spPr>
        <p:txBody>
          <a:bodyPr vert="horz" wrap="non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200" b="0" i="0" u="none" strike="noStrike" kern="1200" cap="none" spc="0" normalizeH="0" baseline="0" noProof="0" dirty="0">
                <a:ln>
                  <a:noFill/>
                </a:ln>
                <a:solidFill>
                  <a:srgbClr val="000000"/>
                </a:solidFill>
                <a:effectLst/>
                <a:uLnTx/>
                <a:uFillTx/>
                <a:ea typeface="+mn-ea"/>
                <a:cs typeface="Arial" panose="020B0604020202020204" pitchFamily="34" charset="0"/>
              </a:rPr>
              <a:t>HICs</a:t>
            </a:r>
            <a:endParaRPr kumimoji="0" lang="en-US" sz="1200" b="0" i="1" u="none" strike="noStrike" kern="1200" cap="none" spc="0" normalizeH="0" baseline="0" noProof="0" dirty="0">
              <a:ln>
                <a:noFill/>
              </a:ln>
              <a:solidFill>
                <a:srgbClr val="000000"/>
              </a:solidFill>
              <a:effectLst/>
              <a:uLnTx/>
              <a:uFillTx/>
              <a:ea typeface="+mn-ea"/>
              <a:cs typeface="Arial" panose="020B0604020202020204" pitchFamily="34" charset="0"/>
            </a:endParaRPr>
          </a:p>
        </p:txBody>
      </p:sp>
      <p:sp>
        <p:nvSpPr>
          <p:cNvPr id="78" name="TextBox 77">
            <a:extLst>
              <a:ext uri="{FF2B5EF4-FFF2-40B4-BE49-F238E27FC236}">
                <a16:creationId xmlns:a16="http://schemas.microsoft.com/office/drawing/2014/main" id="{297DBE58-121B-487A-97F8-82581BF79576}"/>
              </a:ext>
            </a:extLst>
          </p:cNvPr>
          <p:cNvSpPr txBox="1">
            <a:spLocks/>
          </p:cNvSpPr>
          <p:nvPr/>
        </p:nvSpPr>
        <p:spPr>
          <a:xfrm>
            <a:off x="6035500" y="5580477"/>
            <a:ext cx="383118" cy="184666"/>
          </a:xfrm>
          <a:prstGeom prst="rect">
            <a:avLst/>
          </a:prstGeom>
        </p:spPr>
        <p:txBody>
          <a:bodyPr vert="horz" wrap="non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200" b="0" i="0" u="none" strike="noStrike" kern="1200" cap="none" spc="0" normalizeH="0" baseline="0" noProof="0" dirty="0">
                <a:ln>
                  <a:noFill/>
                </a:ln>
                <a:solidFill>
                  <a:srgbClr val="000000"/>
                </a:solidFill>
                <a:effectLst/>
                <a:uLnTx/>
                <a:uFillTx/>
                <a:ea typeface="+mn-ea"/>
                <a:cs typeface="Arial" panose="020B0604020202020204" pitchFamily="34" charset="0"/>
              </a:rPr>
              <a:t>LMICs</a:t>
            </a:r>
            <a:endParaRPr kumimoji="0" lang="en-US" sz="1200" b="0" i="1" u="none" strike="noStrike" kern="1200" cap="none" spc="0" normalizeH="0" baseline="0" noProof="0" dirty="0">
              <a:ln>
                <a:noFill/>
              </a:ln>
              <a:solidFill>
                <a:srgbClr val="000000"/>
              </a:solidFill>
              <a:effectLst/>
              <a:uLnTx/>
              <a:uFillTx/>
              <a:ea typeface="+mn-ea"/>
              <a:cs typeface="Arial" panose="020B0604020202020204" pitchFamily="34" charset="0"/>
            </a:endParaRPr>
          </a:p>
        </p:txBody>
      </p:sp>
      <p:sp>
        <p:nvSpPr>
          <p:cNvPr id="79" name="Oval 78">
            <a:extLst>
              <a:ext uri="{FF2B5EF4-FFF2-40B4-BE49-F238E27FC236}">
                <a16:creationId xmlns:a16="http://schemas.microsoft.com/office/drawing/2014/main" id="{EEA77B68-9DA0-4C4F-BE1F-80C72CF47568}"/>
              </a:ext>
            </a:extLst>
          </p:cNvPr>
          <p:cNvSpPr/>
          <p:nvPr/>
        </p:nvSpPr>
        <p:spPr>
          <a:xfrm>
            <a:off x="5027441" y="5572798"/>
            <a:ext cx="190587" cy="200025"/>
          </a:xfrm>
          <a:prstGeom prst="ellipse">
            <a:avLst/>
          </a:prstGeom>
          <a:solidFill>
            <a:srgbClr val="D0D0D0"/>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1200" b="0" i="0" u="none" strike="noStrike" kern="1200" cap="none" spc="0" normalizeH="0" baseline="0" noProof="0" dirty="0" err="1">
              <a:ln>
                <a:noFill/>
              </a:ln>
              <a:solidFill>
                <a:srgbClr val="000000"/>
              </a:solidFill>
              <a:effectLst/>
              <a:uLnTx/>
              <a:uFillTx/>
              <a:ea typeface="+mn-ea"/>
              <a:cs typeface="+mn-cs"/>
            </a:endParaRPr>
          </a:p>
        </p:txBody>
      </p:sp>
      <p:sp>
        <p:nvSpPr>
          <p:cNvPr id="80" name="Oval 79">
            <a:extLst>
              <a:ext uri="{FF2B5EF4-FFF2-40B4-BE49-F238E27FC236}">
                <a16:creationId xmlns:a16="http://schemas.microsoft.com/office/drawing/2014/main" id="{92504222-E7CA-415F-9F50-F881FF7D408F}"/>
              </a:ext>
            </a:extLst>
          </p:cNvPr>
          <p:cNvSpPr/>
          <p:nvPr/>
        </p:nvSpPr>
        <p:spPr>
          <a:xfrm>
            <a:off x="5761607" y="5572798"/>
            <a:ext cx="190587" cy="200025"/>
          </a:xfrm>
          <a:prstGeom prst="ellipse">
            <a:avLst/>
          </a:prstGeom>
          <a:solidFill>
            <a:srgbClr val="7F7F7F"/>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1200" b="0" i="0" u="none" strike="noStrike" kern="1200" cap="none" spc="0" normalizeH="0" baseline="0" noProof="0" dirty="0" err="1">
              <a:ln>
                <a:noFill/>
              </a:ln>
              <a:solidFill>
                <a:srgbClr val="000000"/>
              </a:solidFill>
              <a:effectLst/>
              <a:uLnTx/>
              <a:uFillTx/>
              <a:ea typeface="+mn-ea"/>
              <a:cs typeface="+mn-cs"/>
            </a:endParaRPr>
          </a:p>
        </p:txBody>
      </p:sp>
      <p:sp>
        <p:nvSpPr>
          <p:cNvPr id="40" name="TextBox 39">
            <a:extLst>
              <a:ext uri="{FF2B5EF4-FFF2-40B4-BE49-F238E27FC236}">
                <a16:creationId xmlns:a16="http://schemas.microsoft.com/office/drawing/2014/main" id="{9264D336-6FBC-4508-8CC2-24DE2499EE02}"/>
              </a:ext>
            </a:extLst>
          </p:cNvPr>
          <p:cNvSpPr txBox="1"/>
          <p:nvPr/>
        </p:nvSpPr>
        <p:spPr>
          <a:xfrm>
            <a:off x="2783577" y="3613048"/>
            <a:ext cx="2777435" cy="430887"/>
          </a:xfrm>
          <a:prstGeom prst="rect">
            <a:avLst/>
          </a:prstGeom>
        </p:spPr>
        <p:txBody>
          <a:bodyPr vert="horz" wrap="square" lIns="0" tIns="0" rIns="0" bIns="0" rtlCol="0" anchor="ctr"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400" i="0" u="none" strike="noStrike" kern="1200" cap="none" spc="0" normalizeH="0" baseline="0" noProof="0" dirty="0" err="1">
                <a:ln>
                  <a:noFill/>
                </a:ln>
                <a:solidFill>
                  <a:srgbClr val="000000"/>
                </a:solidFill>
                <a:effectLst/>
                <a:uLnTx/>
                <a:uFillTx/>
                <a:ea typeface="+mn-ea"/>
                <a:cs typeface="Arial" panose="020B0604020202020204" pitchFamily="34" charset="0"/>
              </a:rPr>
              <a:t>Pourcentage</a:t>
            </a:r>
            <a:r>
              <a:rPr kumimoji="0" lang="en-US" sz="1400" i="0" u="none" strike="noStrike" kern="1200" cap="none" spc="0" normalizeH="0" baseline="0" noProof="0" dirty="0">
                <a:ln>
                  <a:noFill/>
                </a:ln>
                <a:solidFill>
                  <a:srgbClr val="000000"/>
                </a:solidFill>
                <a:effectLst/>
                <a:uLnTx/>
                <a:uFillTx/>
                <a:ea typeface="+mn-ea"/>
                <a:cs typeface="Arial" panose="020B0604020202020204" pitchFamily="34" charset="0"/>
              </a:rPr>
              <a:t> de femmes </a:t>
            </a:r>
            <a:r>
              <a:rPr kumimoji="0" lang="en-US" sz="1400" i="0" u="none" strike="noStrike" kern="1200" cap="none" spc="0" normalizeH="0" baseline="0" noProof="0" dirty="0" err="1">
                <a:ln>
                  <a:noFill/>
                </a:ln>
                <a:solidFill>
                  <a:srgbClr val="000000"/>
                </a:solidFill>
                <a:effectLst/>
                <a:uLnTx/>
                <a:uFillTx/>
                <a:ea typeface="+mn-ea"/>
                <a:cs typeface="Arial" panose="020B0604020202020204" pitchFamily="34" charset="0"/>
              </a:rPr>
              <a:t>éligibles</a:t>
            </a:r>
            <a:r>
              <a:rPr kumimoji="0" lang="en-US" sz="1400" i="0" u="none" strike="noStrike" kern="1200" cap="none" spc="0" normalizeH="0" baseline="0" noProof="0" dirty="0">
                <a:ln>
                  <a:noFill/>
                </a:ln>
                <a:solidFill>
                  <a:srgbClr val="000000"/>
                </a:solidFill>
                <a:effectLst/>
                <a:uLnTx/>
                <a:uFillTx/>
                <a:ea typeface="+mn-ea"/>
                <a:cs typeface="Arial" panose="020B0604020202020204" pitchFamily="34" charset="0"/>
              </a:rPr>
              <a:t> qui </a:t>
            </a:r>
            <a:r>
              <a:rPr kumimoji="0" lang="en-US" sz="1400" i="0" u="none" strike="noStrike" kern="1200" cap="none" spc="0" normalizeH="0" baseline="0" noProof="0" dirty="0" err="1">
                <a:ln>
                  <a:noFill/>
                </a:ln>
                <a:solidFill>
                  <a:srgbClr val="000000"/>
                </a:solidFill>
                <a:effectLst/>
                <a:uLnTx/>
                <a:uFillTx/>
                <a:ea typeface="+mn-ea"/>
                <a:cs typeface="Arial" panose="020B0604020202020204" pitchFamily="34" charset="0"/>
              </a:rPr>
              <a:t>reçoivent</a:t>
            </a:r>
            <a:r>
              <a:rPr kumimoji="0" lang="en-US" sz="1400" i="0" u="none" strike="noStrike" kern="1200" cap="none" spc="0" normalizeH="0" baseline="0" noProof="0" dirty="0">
                <a:ln>
                  <a:noFill/>
                </a:ln>
                <a:solidFill>
                  <a:srgbClr val="000000"/>
                </a:solidFill>
                <a:effectLst/>
                <a:uLnTx/>
                <a:uFillTx/>
                <a:ea typeface="+mn-ea"/>
                <a:cs typeface="Arial" panose="020B0604020202020204" pitchFamily="34" charset="0"/>
              </a:rPr>
              <a:t> </a:t>
            </a:r>
            <a:r>
              <a:rPr kumimoji="0" lang="en-US" sz="1400" i="0" u="none" strike="noStrike" kern="1200" cap="none" spc="0" normalizeH="0" baseline="0" noProof="0" dirty="0" err="1">
                <a:ln>
                  <a:noFill/>
                </a:ln>
                <a:solidFill>
                  <a:srgbClr val="000000"/>
                </a:solidFill>
                <a:effectLst/>
                <a:uLnTx/>
                <a:uFillTx/>
                <a:ea typeface="+mn-ea"/>
                <a:cs typeface="Arial" panose="020B0604020202020204" pitchFamily="34" charset="0"/>
              </a:rPr>
              <a:t>une</a:t>
            </a:r>
            <a:r>
              <a:rPr kumimoji="0" lang="en-US" sz="1400" i="0" u="none" strike="noStrike" kern="1200" cap="none" spc="0" normalizeH="0" baseline="0" noProof="0" dirty="0">
                <a:ln>
                  <a:noFill/>
                </a:ln>
                <a:solidFill>
                  <a:srgbClr val="000000"/>
                </a:solidFill>
                <a:effectLst/>
                <a:uLnTx/>
                <a:uFillTx/>
                <a:ea typeface="+mn-ea"/>
                <a:cs typeface="Arial" panose="020B0604020202020204" pitchFamily="34" charset="0"/>
              </a:rPr>
              <a:t> première dose</a:t>
            </a:r>
            <a:endParaRPr kumimoji="0" lang="en-US" sz="1400" b="0" i="0" u="none" strike="noStrike" kern="1200" cap="none" spc="0" normalizeH="0" baseline="0" noProof="0" dirty="0">
              <a:ln>
                <a:noFill/>
              </a:ln>
              <a:solidFill>
                <a:srgbClr val="000000"/>
              </a:solidFill>
              <a:effectLst/>
              <a:uLnTx/>
              <a:uFillTx/>
              <a:ea typeface="+mn-ea"/>
              <a:cs typeface="Arial" panose="020B0604020202020204" pitchFamily="34" charset="0"/>
            </a:endParaRPr>
          </a:p>
        </p:txBody>
      </p:sp>
      <p:sp>
        <p:nvSpPr>
          <p:cNvPr id="42" name="TextBox 41">
            <a:extLst>
              <a:ext uri="{FF2B5EF4-FFF2-40B4-BE49-F238E27FC236}">
                <a16:creationId xmlns:a16="http://schemas.microsoft.com/office/drawing/2014/main" id="{C6B51149-D15B-4C7D-AEDF-D62D0E1BC270}"/>
              </a:ext>
            </a:extLst>
          </p:cNvPr>
          <p:cNvSpPr txBox="1"/>
          <p:nvPr/>
        </p:nvSpPr>
        <p:spPr>
          <a:xfrm>
            <a:off x="5762624" y="3613048"/>
            <a:ext cx="2710815" cy="430887"/>
          </a:xfrm>
          <a:prstGeom prst="rect">
            <a:avLst/>
          </a:prstGeom>
        </p:spPr>
        <p:txBody>
          <a:bodyPr vert="horz" wrap="square" lIns="0" tIns="0" rIns="0" bIns="0" rtlCol="0" anchor="ctr"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400" i="0" u="none" strike="noStrike" kern="1200" cap="none" spc="0" normalizeH="0" baseline="0" noProof="0" dirty="0" err="1">
                <a:ln>
                  <a:noFill/>
                </a:ln>
                <a:solidFill>
                  <a:srgbClr val="000000"/>
                </a:solidFill>
                <a:effectLst/>
                <a:uLnTx/>
                <a:uFillTx/>
                <a:ea typeface="+mn-ea"/>
                <a:cs typeface="Arial" panose="020B0604020202020204" pitchFamily="34" charset="0"/>
              </a:rPr>
              <a:t>Pourcentage</a:t>
            </a:r>
            <a:r>
              <a:rPr kumimoji="0" lang="en-US" sz="1400" i="0" u="none" strike="noStrike" kern="1200" cap="none" spc="0" normalizeH="0" baseline="0" noProof="0" dirty="0">
                <a:ln>
                  <a:noFill/>
                </a:ln>
                <a:solidFill>
                  <a:srgbClr val="000000"/>
                </a:solidFill>
                <a:effectLst/>
                <a:uLnTx/>
                <a:uFillTx/>
                <a:ea typeface="+mn-ea"/>
                <a:cs typeface="Arial" panose="020B0604020202020204" pitchFamily="34" charset="0"/>
              </a:rPr>
              <a:t> de femmes </a:t>
            </a:r>
            <a:r>
              <a:rPr kumimoji="0" lang="en-US" sz="1400" i="0" u="none" strike="noStrike" kern="1200" cap="none" spc="0" normalizeH="0" baseline="0" noProof="0" dirty="0" err="1">
                <a:ln>
                  <a:noFill/>
                </a:ln>
                <a:solidFill>
                  <a:srgbClr val="000000"/>
                </a:solidFill>
                <a:effectLst/>
                <a:uLnTx/>
                <a:uFillTx/>
                <a:ea typeface="+mn-ea"/>
                <a:cs typeface="Arial" panose="020B0604020202020204" pitchFamily="34" charset="0"/>
              </a:rPr>
              <a:t>éligibles</a:t>
            </a:r>
            <a:r>
              <a:rPr kumimoji="0" lang="en-US" sz="1400" i="0" u="none" strike="noStrike" kern="1200" cap="none" spc="0" normalizeH="0" baseline="0" noProof="0" dirty="0">
                <a:ln>
                  <a:noFill/>
                </a:ln>
                <a:solidFill>
                  <a:srgbClr val="000000"/>
                </a:solidFill>
                <a:effectLst/>
                <a:uLnTx/>
                <a:uFillTx/>
                <a:ea typeface="+mn-ea"/>
                <a:cs typeface="Arial" panose="020B0604020202020204" pitchFamily="34" charset="0"/>
              </a:rPr>
              <a:t> qui </a:t>
            </a:r>
            <a:r>
              <a:rPr kumimoji="0" lang="en-US" sz="1400" i="0" u="none" strike="noStrike" kern="1200" cap="none" spc="0" normalizeH="0" baseline="0" noProof="0" dirty="0" err="1">
                <a:ln>
                  <a:noFill/>
                </a:ln>
                <a:solidFill>
                  <a:srgbClr val="000000"/>
                </a:solidFill>
                <a:effectLst/>
                <a:uLnTx/>
                <a:uFillTx/>
                <a:ea typeface="+mn-ea"/>
                <a:cs typeface="Arial" panose="020B0604020202020204" pitchFamily="34" charset="0"/>
              </a:rPr>
              <a:t>reçoivent</a:t>
            </a:r>
            <a:r>
              <a:rPr kumimoji="0" lang="en-US" sz="1400" i="0" u="none" strike="noStrike" kern="1200" cap="none" spc="0" normalizeH="0" baseline="0" noProof="0" dirty="0">
                <a:ln>
                  <a:noFill/>
                </a:ln>
                <a:solidFill>
                  <a:srgbClr val="000000"/>
                </a:solidFill>
                <a:effectLst/>
                <a:uLnTx/>
                <a:uFillTx/>
                <a:ea typeface="+mn-ea"/>
                <a:cs typeface="Arial" panose="020B0604020202020204" pitchFamily="34" charset="0"/>
              </a:rPr>
              <a:t> </a:t>
            </a:r>
            <a:r>
              <a:rPr kumimoji="0" lang="en-US" sz="1400" i="0" u="none" strike="noStrike" kern="1200" cap="none" spc="0" normalizeH="0" baseline="0" noProof="0" dirty="0" err="1">
                <a:ln>
                  <a:noFill/>
                </a:ln>
                <a:solidFill>
                  <a:srgbClr val="000000"/>
                </a:solidFill>
                <a:effectLst/>
                <a:uLnTx/>
                <a:uFillTx/>
                <a:ea typeface="+mn-ea"/>
                <a:cs typeface="Arial" panose="020B0604020202020204" pitchFamily="34" charset="0"/>
              </a:rPr>
              <a:t>une</a:t>
            </a:r>
            <a:r>
              <a:rPr kumimoji="0" lang="en-US" sz="1400" i="0" u="none" strike="noStrike" kern="1200" cap="none" spc="0" normalizeH="0" baseline="0" noProof="0" dirty="0">
                <a:ln>
                  <a:noFill/>
                </a:ln>
                <a:solidFill>
                  <a:srgbClr val="000000"/>
                </a:solidFill>
                <a:effectLst/>
                <a:uLnTx/>
                <a:uFillTx/>
                <a:ea typeface="+mn-ea"/>
                <a:cs typeface="Arial" panose="020B0604020202020204" pitchFamily="34" charset="0"/>
              </a:rPr>
              <a:t> </a:t>
            </a:r>
            <a:r>
              <a:rPr kumimoji="0" lang="en-US" sz="1400" i="0" u="none" strike="noStrike" kern="1200" cap="none" spc="0" normalizeH="0" baseline="0" noProof="0" dirty="0" err="1">
                <a:ln>
                  <a:noFill/>
                </a:ln>
                <a:solidFill>
                  <a:srgbClr val="000000"/>
                </a:solidFill>
                <a:effectLst/>
                <a:uLnTx/>
                <a:uFillTx/>
                <a:ea typeface="+mn-ea"/>
                <a:cs typeface="Arial" panose="020B0604020202020204" pitchFamily="34" charset="0"/>
              </a:rPr>
              <a:t>deuxième</a:t>
            </a:r>
            <a:r>
              <a:rPr kumimoji="0" lang="en-US" sz="1400" i="0" u="none" strike="noStrike" kern="1200" cap="none" spc="0" normalizeH="0" baseline="0" noProof="0" dirty="0">
                <a:ln>
                  <a:noFill/>
                </a:ln>
                <a:solidFill>
                  <a:srgbClr val="000000"/>
                </a:solidFill>
                <a:effectLst/>
                <a:uLnTx/>
                <a:uFillTx/>
                <a:ea typeface="+mn-ea"/>
                <a:cs typeface="Arial" panose="020B0604020202020204" pitchFamily="34" charset="0"/>
              </a:rPr>
              <a:t> dose</a:t>
            </a:r>
            <a:endParaRPr kumimoji="0" lang="en-US" sz="1400" b="0" i="0" u="none" strike="noStrike" kern="1200" cap="none" spc="0" normalizeH="0" baseline="30000" noProof="0" dirty="0">
              <a:ln>
                <a:noFill/>
              </a:ln>
              <a:solidFill>
                <a:srgbClr val="000000"/>
              </a:solidFill>
              <a:effectLst/>
              <a:uLnTx/>
              <a:uFillTx/>
              <a:ea typeface="+mn-ea"/>
              <a:cs typeface="Arial" panose="020B0604020202020204" pitchFamily="34" charset="0"/>
            </a:endParaRPr>
          </a:p>
        </p:txBody>
      </p:sp>
      <p:graphicFrame>
        <p:nvGraphicFramePr>
          <p:cNvPr id="102" name="Chart 101">
            <a:extLst>
              <a:ext uri="{FF2B5EF4-FFF2-40B4-BE49-F238E27FC236}">
                <a16:creationId xmlns:a16="http://schemas.microsoft.com/office/drawing/2014/main" id="{346BFAD9-C3DA-4B18-89F0-235436844926}"/>
              </a:ext>
            </a:extLst>
          </p:cNvPr>
          <p:cNvGraphicFramePr/>
          <p:nvPr>
            <p:custDataLst>
              <p:tags r:id="rId3"/>
            </p:custDataLst>
          </p:nvPr>
        </p:nvGraphicFramePr>
        <p:xfrm>
          <a:off x="2922588" y="2221230"/>
          <a:ext cx="5634037" cy="1295400"/>
        </p:xfrm>
        <a:graphic>
          <a:graphicData uri="http://schemas.openxmlformats.org/drawingml/2006/chart">
            <c:chart xmlns:c="http://schemas.openxmlformats.org/drawingml/2006/chart" xmlns:r="http://schemas.openxmlformats.org/officeDocument/2006/relationships" r:id="rId12"/>
          </a:graphicData>
        </a:graphic>
      </p:graphicFrame>
      <p:sp>
        <p:nvSpPr>
          <p:cNvPr id="57" name="Text Placeholder 4">
            <a:extLst>
              <a:ext uri="{FF2B5EF4-FFF2-40B4-BE49-F238E27FC236}">
                <a16:creationId xmlns:a16="http://schemas.microsoft.com/office/drawing/2014/main" id="{E3054477-D650-4810-9B2D-DFFBD2557897}"/>
              </a:ext>
            </a:extLst>
          </p:cNvPr>
          <p:cNvSpPr>
            <a:spLocks noGrp="1"/>
          </p:cNvSpPr>
          <p:nvPr>
            <p:custDataLst>
              <p:tags r:id="rId4"/>
            </p:custDataLst>
          </p:nvPr>
        </p:nvSpPr>
        <p:spPr bwMode="auto">
          <a:xfrm>
            <a:off x="5914891" y="3225324"/>
            <a:ext cx="901700" cy="182563"/>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0" marR="0" lvl="0" indent="0" algn="ctr" defTabSz="914400" rtl="0" eaLnBrk="1" fontAlgn="auto" latinLnBrk="0" hangingPunct="1">
              <a:lnSpc>
                <a:spcPct val="100000"/>
              </a:lnSpc>
              <a:spcBef>
                <a:spcPct val="0"/>
              </a:spcBef>
              <a:spcAft>
                <a:spcPct val="0"/>
              </a:spcAft>
              <a:buClr>
                <a:srgbClr val="000000"/>
              </a:buClr>
              <a:buSzPct val="100000"/>
              <a:buFont typeface="Segoe UI" panose="020B0502040204020203" pitchFamily="34" charset="0"/>
              <a:buChar char="​"/>
              <a:tabLst/>
              <a:defRPr/>
            </a:pPr>
            <a:fld id="{3CB22EC6-6B0E-407B-8E7E-796EA910161C}" type="datetime'''Low''e''''r'' ''''''''''''m''''i''''''''d''d''''''le'">
              <a:rPr kumimoji="0" lang="en-US" altLang="en-US" sz="1200" b="0" i="0" u="none" strike="noStrike" kern="1200" cap="none" spc="0" normalizeH="0" baseline="0" noProof="0" smtClean="0">
                <a:ln>
                  <a:noFill/>
                </a:ln>
                <a:solidFill>
                  <a:schemeClr val="bg1"/>
                </a:solidFill>
                <a:effectLst/>
                <a:uLnTx/>
                <a:uFillTx/>
                <a:ea typeface="+mn-ea"/>
                <a:cs typeface="Arial" panose="020B0604020202020204" pitchFamily="34" charset="0"/>
              </a:rPr>
              <a:pPr marL="0" marR="0" lvl="0" indent="0" algn="ctr" defTabSz="914400" rtl="0" eaLnBrk="1" fontAlgn="auto" latinLnBrk="0" hangingPunct="1">
                <a:lnSpc>
                  <a:spcPct val="100000"/>
                </a:lnSpc>
                <a:spcBef>
                  <a:spcPct val="0"/>
                </a:spcBef>
                <a:spcAft>
                  <a:spcPct val="0"/>
                </a:spcAft>
                <a:buClr>
                  <a:srgbClr val="000000"/>
                </a:buClr>
                <a:buSzPct val="100000"/>
                <a:buFont typeface="Segoe UI" panose="020B0502040204020203" pitchFamily="34" charset="0"/>
                <a:buChar char="​"/>
                <a:tabLst/>
                <a:defRPr/>
              </a:pPr>
              <a:t>Lower middle</a:t>
            </a:fld>
            <a:endParaRPr kumimoji="0" lang="en-US" sz="1200" b="0" i="0" u="none" strike="noStrike" kern="1200" cap="none" spc="0" normalizeH="0" baseline="0" noProof="0" dirty="0">
              <a:ln>
                <a:noFill/>
              </a:ln>
              <a:solidFill>
                <a:schemeClr val="bg1"/>
              </a:solidFill>
              <a:effectLst/>
              <a:uLnTx/>
              <a:uFillTx/>
              <a:ea typeface="+mn-ea"/>
              <a:cs typeface="Arial" panose="020B0604020202020204" pitchFamily="34" charset="0"/>
            </a:endParaRPr>
          </a:p>
        </p:txBody>
      </p:sp>
      <p:sp>
        <p:nvSpPr>
          <p:cNvPr id="55" name="Text Placeholder 4">
            <a:extLst>
              <a:ext uri="{FF2B5EF4-FFF2-40B4-BE49-F238E27FC236}">
                <a16:creationId xmlns:a16="http://schemas.microsoft.com/office/drawing/2014/main" id="{0B1CAE8A-CFAB-4DA0-B84E-D528BCB404E8}"/>
              </a:ext>
            </a:extLst>
          </p:cNvPr>
          <p:cNvSpPr>
            <a:spLocks noGrp="1"/>
          </p:cNvSpPr>
          <p:nvPr>
            <p:custDataLst>
              <p:tags r:id="rId5"/>
            </p:custDataLst>
          </p:nvPr>
        </p:nvSpPr>
        <p:spPr bwMode="auto">
          <a:xfrm>
            <a:off x="3699140" y="3232818"/>
            <a:ext cx="311150" cy="182563"/>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0" marR="0" lvl="0" indent="0" algn="ctr" defTabSz="914400" rtl="0" eaLnBrk="1" fontAlgn="auto" latinLnBrk="0" hangingPunct="1">
              <a:lnSpc>
                <a:spcPct val="100000"/>
              </a:lnSpc>
              <a:spcBef>
                <a:spcPct val="0"/>
              </a:spcBef>
              <a:spcAft>
                <a:spcPct val="0"/>
              </a:spcAft>
              <a:buClr>
                <a:srgbClr val="000000"/>
              </a:buClr>
              <a:buSzPct val="100000"/>
              <a:buFont typeface="Segoe UI" panose="020B0502040204020203" pitchFamily="34" charset="0"/>
              <a:buChar char="​"/>
              <a:tabLst/>
              <a:defRPr/>
            </a:pPr>
            <a:fld id="{F3E6F988-B34D-450B-B9F0-59A16B38802C}" type="datetime'''''H''''''''''''''''''''''''''''''i''''''''''''''''gh'''''''">
              <a:rPr kumimoji="0" lang="en-US" altLang="en-US" sz="1200" b="0" i="0" u="none" strike="noStrike" kern="1200" cap="none" spc="0" normalizeH="0" baseline="0" noProof="0" smtClean="0">
                <a:ln>
                  <a:noFill/>
                </a:ln>
                <a:solidFill>
                  <a:schemeClr val="tx2">
                    <a:lumMod val="20000"/>
                    <a:lumOff val="80000"/>
                  </a:schemeClr>
                </a:solidFill>
                <a:effectLst/>
                <a:uLnTx/>
                <a:uFillTx/>
                <a:ea typeface="+mn-ea"/>
                <a:cs typeface="Arial" panose="020B0604020202020204" pitchFamily="34" charset="0"/>
              </a:rPr>
              <a:pPr marL="0" marR="0" lvl="0" indent="0" algn="ctr" defTabSz="914400" rtl="0" eaLnBrk="1" fontAlgn="auto" latinLnBrk="0" hangingPunct="1">
                <a:lnSpc>
                  <a:spcPct val="100000"/>
                </a:lnSpc>
                <a:spcBef>
                  <a:spcPct val="0"/>
                </a:spcBef>
                <a:spcAft>
                  <a:spcPct val="0"/>
                </a:spcAft>
                <a:buClr>
                  <a:srgbClr val="000000"/>
                </a:buClr>
                <a:buSzPct val="100000"/>
                <a:buFont typeface="Segoe UI" panose="020B0502040204020203" pitchFamily="34" charset="0"/>
                <a:buChar char="​"/>
                <a:tabLst/>
                <a:defRPr/>
              </a:pPr>
              <a:t>High</a:t>
            </a:fld>
            <a:endParaRPr kumimoji="0" lang="en-US" sz="1200" b="0" i="0" u="none" strike="noStrike" kern="1200" cap="none" spc="0" normalizeH="0" baseline="0" noProof="0" dirty="0">
              <a:ln>
                <a:noFill/>
              </a:ln>
              <a:solidFill>
                <a:schemeClr val="tx2">
                  <a:lumMod val="20000"/>
                  <a:lumOff val="80000"/>
                </a:schemeClr>
              </a:solidFill>
              <a:effectLst/>
              <a:uLnTx/>
              <a:uFillTx/>
              <a:ea typeface="+mn-ea"/>
              <a:cs typeface="Arial" panose="020B0604020202020204" pitchFamily="34" charset="0"/>
            </a:endParaRPr>
          </a:p>
        </p:txBody>
      </p:sp>
      <p:sp>
        <p:nvSpPr>
          <p:cNvPr id="56" name="Text Placeholder 4">
            <a:extLst>
              <a:ext uri="{FF2B5EF4-FFF2-40B4-BE49-F238E27FC236}">
                <a16:creationId xmlns:a16="http://schemas.microsoft.com/office/drawing/2014/main" id="{EA0F4F61-B806-497D-8866-43212C56E440}"/>
              </a:ext>
            </a:extLst>
          </p:cNvPr>
          <p:cNvSpPr>
            <a:spLocks noGrp="1"/>
          </p:cNvSpPr>
          <p:nvPr>
            <p:custDataLst>
              <p:tags r:id="rId6"/>
            </p:custDataLst>
          </p:nvPr>
        </p:nvSpPr>
        <p:spPr bwMode="auto">
          <a:xfrm>
            <a:off x="4695286" y="3225324"/>
            <a:ext cx="901700" cy="182563"/>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0" marR="0" lvl="0" indent="0" algn="ctr" defTabSz="914400" rtl="0" eaLnBrk="1" fontAlgn="auto" latinLnBrk="0" hangingPunct="1">
              <a:lnSpc>
                <a:spcPct val="100000"/>
              </a:lnSpc>
              <a:spcBef>
                <a:spcPct val="0"/>
              </a:spcBef>
              <a:spcAft>
                <a:spcPct val="0"/>
              </a:spcAft>
              <a:buClr>
                <a:srgbClr val="000000"/>
              </a:buClr>
              <a:buSzPct val="100000"/>
              <a:buFont typeface="Segoe UI" panose="020B0502040204020203" pitchFamily="34" charset="0"/>
              <a:buChar char="​"/>
              <a:tabLst/>
              <a:defRPr/>
            </a:pPr>
            <a:fld id="{90E53724-2E5C-4C08-A841-6FEFEE230F73}" type="datetime'''''U''''''p''p''''er'''''''' ''m''''''''i''''''''dd''le'''">
              <a:rPr kumimoji="0" lang="en-US" altLang="en-US" sz="1200" b="0" i="0" u="none" strike="noStrike" kern="1200" cap="none" spc="0" normalizeH="0" baseline="0" noProof="0" smtClean="0">
                <a:ln>
                  <a:noFill/>
                </a:ln>
                <a:solidFill>
                  <a:schemeClr val="bg1"/>
                </a:solidFill>
                <a:effectLst/>
                <a:uLnTx/>
                <a:uFillTx/>
                <a:ea typeface="+mn-ea"/>
                <a:cs typeface="Arial" panose="020B0604020202020204" pitchFamily="34" charset="0"/>
              </a:rPr>
              <a:pPr marL="0" marR="0" lvl="0" indent="0" algn="ctr" defTabSz="914400" rtl="0" eaLnBrk="1" fontAlgn="auto" latinLnBrk="0" hangingPunct="1">
                <a:lnSpc>
                  <a:spcPct val="100000"/>
                </a:lnSpc>
                <a:spcBef>
                  <a:spcPct val="0"/>
                </a:spcBef>
                <a:spcAft>
                  <a:spcPct val="0"/>
                </a:spcAft>
                <a:buClr>
                  <a:srgbClr val="000000"/>
                </a:buClr>
                <a:buSzPct val="100000"/>
                <a:buFont typeface="Segoe UI" panose="020B0502040204020203" pitchFamily="34" charset="0"/>
                <a:buChar char="​"/>
                <a:tabLst/>
                <a:defRPr/>
              </a:pPr>
              <a:t>Upper middle</a:t>
            </a:fld>
            <a:endParaRPr kumimoji="0" lang="en-US" sz="1200" b="0" i="0" u="none" strike="noStrike" kern="1200" cap="none" spc="0" normalizeH="0" baseline="0" noProof="0" dirty="0">
              <a:ln>
                <a:noFill/>
              </a:ln>
              <a:solidFill>
                <a:schemeClr val="bg1"/>
              </a:solidFill>
              <a:effectLst/>
              <a:uLnTx/>
              <a:uFillTx/>
              <a:ea typeface="+mn-ea"/>
              <a:cs typeface="Arial" panose="020B0604020202020204" pitchFamily="34" charset="0"/>
            </a:endParaRPr>
          </a:p>
        </p:txBody>
      </p:sp>
      <p:sp>
        <p:nvSpPr>
          <p:cNvPr id="51" name="Text Placeholder 4">
            <a:extLst>
              <a:ext uri="{FF2B5EF4-FFF2-40B4-BE49-F238E27FC236}">
                <a16:creationId xmlns:a16="http://schemas.microsoft.com/office/drawing/2014/main" id="{F61BCC3A-4609-4EED-861E-D95A2444C8DD}"/>
              </a:ext>
            </a:extLst>
          </p:cNvPr>
          <p:cNvSpPr>
            <a:spLocks noGrp="1"/>
          </p:cNvSpPr>
          <p:nvPr>
            <p:custDataLst>
              <p:tags r:id="rId7"/>
            </p:custDataLst>
          </p:nvPr>
        </p:nvSpPr>
        <p:spPr bwMode="auto">
          <a:xfrm>
            <a:off x="7470775" y="3221776"/>
            <a:ext cx="363538" cy="182563"/>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0" marR="0" lvl="0" indent="0" algn="ctr" defTabSz="914400" rtl="0" eaLnBrk="1" fontAlgn="auto" latinLnBrk="0" hangingPunct="1">
              <a:lnSpc>
                <a:spcPct val="100000"/>
              </a:lnSpc>
              <a:spcBef>
                <a:spcPct val="0"/>
              </a:spcBef>
              <a:spcAft>
                <a:spcPct val="0"/>
              </a:spcAft>
              <a:buClr>
                <a:srgbClr val="000000"/>
              </a:buClr>
              <a:buSzPct val="100000"/>
              <a:buFont typeface="Segoe UI" panose="020B0502040204020203" pitchFamily="34" charset="0"/>
              <a:buChar char="​"/>
              <a:tabLst/>
              <a:defRPr/>
            </a:pPr>
            <a:fld id="{1201E245-F39B-453B-8CEB-1CCD809CEDAB}" type="datetime'L''''''o''''''''''''''''''''''''''''w'''' '''''''' '">
              <a:rPr kumimoji="0" lang="en-US" altLang="en-US" sz="1200" b="0" i="0" u="none" strike="noStrike" kern="1200" cap="none" spc="0" normalizeH="0" baseline="0" noProof="0" smtClean="0">
                <a:ln>
                  <a:noFill/>
                </a:ln>
                <a:solidFill>
                  <a:schemeClr val="bg1"/>
                </a:solidFill>
                <a:effectLst/>
                <a:uLnTx/>
                <a:uFillTx/>
                <a:ea typeface="+mn-ea"/>
                <a:cs typeface="Arial" panose="020B0604020202020204" pitchFamily="34" charset="0"/>
              </a:rPr>
              <a:pPr marL="0" marR="0" lvl="0" indent="0" algn="ctr" defTabSz="914400" rtl="0" eaLnBrk="1" fontAlgn="auto" latinLnBrk="0" hangingPunct="1">
                <a:lnSpc>
                  <a:spcPct val="100000"/>
                </a:lnSpc>
                <a:spcBef>
                  <a:spcPct val="0"/>
                </a:spcBef>
                <a:spcAft>
                  <a:spcPct val="0"/>
                </a:spcAft>
                <a:buClr>
                  <a:srgbClr val="000000"/>
                </a:buClr>
                <a:buSzPct val="100000"/>
                <a:buFont typeface="Segoe UI" panose="020B0502040204020203" pitchFamily="34" charset="0"/>
                <a:buChar char="​"/>
                <a:tabLst/>
                <a:defRPr/>
              </a:pPr>
              <a:t>Low  </a:t>
            </a:fld>
            <a:endParaRPr kumimoji="0" lang="en-US" sz="1200" b="0" i="0" u="none" strike="noStrike" kern="1200" cap="none" spc="0" normalizeH="0" baseline="0" noProof="0" dirty="0">
              <a:ln>
                <a:noFill/>
              </a:ln>
              <a:solidFill>
                <a:schemeClr val="bg1"/>
              </a:solidFill>
              <a:effectLst/>
              <a:uLnTx/>
              <a:uFillTx/>
              <a:ea typeface="+mn-ea"/>
              <a:cs typeface="Arial" panose="020B0604020202020204" pitchFamily="34" charset="0"/>
            </a:endParaRPr>
          </a:p>
        </p:txBody>
      </p:sp>
      <p:sp>
        <p:nvSpPr>
          <p:cNvPr id="58" name="Slide Number">
            <a:extLst>
              <a:ext uri="{FF2B5EF4-FFF2-40B4-BE49-F238E27FC236}">
                <a16:creationId xmlns:a16="http://schemas.microsoft.com/office/drawing/2014/main" id="{852FBFFB-0D44-41DB-979B-79B1E7B1FB7E}"/>
              </a:ext>
            </a:extLst>
          </p:cNvPr>
          <p:cNvSpPr>
            <a:spLocks noChangeArrowheads="1"/>
          </p:cNvSpPr>
          <p:nvPr>
            <p:custDataLst>
              <p:tags r:id="rId8"/>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marL="0" marR="0" lvl="0" indent="0" algn="r" defTabSz="610744" rtl="0" eaLnBrk="1" fontAlgn="auto" latinLnBrk="0" hangingPunct="1">
              <a:lnSpc>
                <a:spcPct val="100000"/>
              </a:lnSpc>
              <a:spcBef>
                <a:spcPts val="0"/>
              </a:spcBef>
              <a:spcAft>
                <a:spcPts val="0"/>
              </a:spcAft>
              <a:buClrTx/>
              <a:buSzTx/>
              <a:buFontTx/>
              <a:buNone/>
              <a:tabLst/>
              <a:defRPr/>
            </a:pPr>
            <a:fld id="{4ABDCABE-3F10-B64C-92F1-862014417034}" type="slidenum">
              <a:rPr kumimoji="0" lang="en-US" sz="900" b="0" i="0" u="none" strike="noStrike" kern="1200" cap="none" spc="0" normalizeH="0" baseline="0" noProof="0" smtClean="0">
                <a:ln>
                  <a:noFill/>
                </a:ln>
                <a:solidFill>
                  <a:srgbClr val="000000"/>
                </a:solidFill>
                <a:effectLst/>
                <a:uLnTx/>
                <a:uFillTx/>
                <a:ea typeface="+mn-ea"/>
                <a:cs typeface="Arial" panose="020B0604020202020204" pitchFamily="34" charset="0"/>
              </a:rPr>
              <a:pPr marL="0" marR="0" lvl="0" indent="0" algn="r" defTabSz="610744" rtl="0" eaLnBrk="1" fontAlgn="auto" latinLnBrk="0" hangingPunct="1">
                <a:lnSpc>
                  <a:spcPct val="100000"/>
                </a:lnSpc>
                <a:spcBef>
                  <a:spcPts val="0"/>
                </a:spcBef>
                <a:spcAft>
                  <a:spcPts val="0"/>
                </a:spcAft>
                <a:buClrTx/>
                <a:buSzTx/>
                <a:buFontTx/>
                <a:buNone/>
                <a:tabLst/>
                <a:defRPr/>
              </a:pPr>
              <a:t>23</a:t>
            </a:fld>
            <a:endParaRPr kumimoji="0" lang="en-US" sz="900" b="0" i="0" u="none" strike="noStrike" kern="1200" cap="none" spc="0" normalizeH="0" baseline="0" noProof="0" dirty="0">
              <a:ln>
                <a:noFill/>
              </a:ln>
              <a:solidFill>
                <a:srgbClr val="000000"/>
              </a:solidFill>
              <a:effectLst/>
              <a:uLnTx/>
              <a:uFillTx/>
              <a:ea typeface="+mn-ea"/>
              <a:cs typeface="Arial" panose="020B0604020202020204" pitchFamily="34" charset="0"/>
            </a:endParaRPr>
          </a:p>
        </p:txBody>
      </p:sp>
      <p:sp>
        <p:nvSpPr>
          <p:cNvPr id="34" name="TextBox 33">
            <a:extLst>
              <a:ext uri="{FF2B5EF4-FFF2-40B4-BE49-F238E27FC236}">
                <a16:creationId xmlns:a16="http://schemas.microsoft.com/office/drawing/2014/main" id="{9C268586-230A-4C64-A2C7-F7BC2CA1C92E}"/>
              </a:ext>
            </a:extLst>
          </p:cNvPr>
          <p:cNvSpPr txBox="1">
            <a:spLocks/>
          </p:cNvSpPr>
          <p:nvPr/>
        </p:nvSpPr>
        <p:spPr>
          <a:xfrm>
            <a:off x="9563622" y="1927669"/>
            <a:ext cx="2071167" cy="1384995"/>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500" b="1" i="0" u="none" strike="noStrike" kern="1200" cap="none" spc="0" normalizeH="0" baseline="0" noProof="0" dirty="0">
                <a:ln>
                  <a:noFill/>
                </a:ln>
                <a:solidFill>
                  <a:srgbClr val="000000"/>
                </a:solidFill>
                <a:effectLst/>
                <a:uLnTx/>
                <a:uFillTx/>
                <a:latin typeface="+mj-lt"/>
                <a:ea typeface="+mn-ea"/>
                <a:cs typeface="Arial" panose="020B0604020202020204" pitchFamily="34" charset="0"/>
              </a:rPr>
              <a:t>Cervical cancer incidence is inversely correlated to the income level </a:t>
            </a:r>
            <a:r>
              <a:rPr kumimoji="0" lang="en-US" sz="1500" b="0" i="0" u="none" strike="noStrike" kern="1200" cap="none" spc="0" normalizeH="0" baseline="0" noProof="0" dirty="0">
                <a:ln>
                  <a:noFill/>
                </a:ln>
                <a:solidFill>
                  <a:srgbClr val="000000"/>
                </a:solidFill>
                <a:effectLst/>
                <a:uLnTx/>
                <a:uFillTx/>
                <a:latin typeface="+mj-lt"/>
                <a:ea typeface="+mn-ea"/>
                <a:cs typeface="Arial" panose="020B0604020202020204" pitchFamily="34" charset="0"/>
              </a:rPr>
              <a:t>of countries</a:t>
            </a:r>
            <a:r>
              <a:rPr kumimoji="0" lang="en-US" sz="1500" b="1" i="0" u="none" strike="noStrike" kern="1200" cap="none" spc="0" normalizeH="0" baseline="0" noProof="0" dirty="0">
                <a:ln>
                  <a:noFill/>
                </a:ln>
                <a:solidFill>
                  <a:srgbClr val="000000"/>
                </a:solidFill>
                <a:effectLst/>
                <a:uLnTx/>
                <a:uFillTx/>
                <a:latin typeface="+mj-lt"/>
                <a:ea typeface="+mn-ea"/>
                <a:cs typeface="Arial" panose="020B0604020202020204" pitchFamily="34" charset="0"/>
              </a:rPr>
              <a:t> and </a:t>
            </a:r>
            <a:r>
              <a:rPr kumimoji="0" lang="en-US" sz="1500" b="0" i="0" u="none" strike="noStrike" kern="1200" cap="none" spc="0" normalizeH="0" baseline="0" noProof="0" dirty="0">
                <a:ln>
                  <a:noFill/>
                </a:ln>
                <a:solidFill>
                  <a:srgbClr val="000000"/>
                </a:solidFill>
                <a:effectLst/>
                <a:uLnTx/>
                <a:uFillTx/>
                <a:latin typeface="+mj-lt"/>
                <a:ea typeface="+mn-ea"/>
                <a:cs typeface="Arial" panose="020B0604020202020204" pitchFamily="34" charset="0"/>
              </a:rPr>
              <a:t>their </a:t>
            </a:r>
            <a:r>
              <a:rPr kumimoji="0" lang="en-US" sz="1500" b="1" i="0" u="none" strike="noStrike" kern="1200" cap="none" spc="0" normalizeH="0" baseline="0" noProof="0" dirty="0">
                <a:ln>
                  <a:noFill/>
                </a:ln>
                <a:solidFill>
                  <a:srgbClr val="000000"/>
                </a:solidFill>
                <a:effectLst/>
                <a:uLnTx/>
                <a:uFillTx/>
                <a:latin typeface="+mj-lt"/>
                <a:ea typeface="+mn-ea"/>
                <a:cs typeface="Arial" panose="020B0604020202020204" pitchFamily="34" charset="0"/>
              </a:rPr>
              <a:t>rate of vaccination</a:t>
            </a:r>
          </a:p>
        </p:txBody>
      </p:sp>
      <p:sp>
        <p:nvSpPr>
          <p:cNvPr id="82" name="Oval 81">
            <a:extLst>
              <a:ext uri="{FF2B5EF4-FFF2-40B4-BE49-F238E27FC236}">
                <a16:creationId xmlns:a16="http://schemas.microsoft.com/office/drawing/2014/main" id="{A16B16F3-EF9D-4CEE-9EB5-19A6876E1CC8}"/>
              </a:ext>
            </a:extLst>
          </p:cNvPr>
          <p:cNvSpPr/>
          <p:nvPr/>
        </p:nvSpPr>
        <p:spPr>
          <a:xfrm>
            <a:off x="9079215" y="1927670"/>
            <a:ext cx="396228" cy="396228"/>
          </a:xfrm>
          <a:prstGeom prst="ellipse">
            <a:avLst/>
          </a:prstGeom>
          <a:solidFill>
            <a:schemeClr val="accent3"/>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1600" b="0" i="0" u="none" strike="noStrike" kern="1200" cap="none" spc="0" normalizeH="0" baseline="0" noProof="0" dirty="0" err="1">
              <a:ln>
                <a:noFill/>
              </a:ln>
              <a:solidFill>
                <a:srgbClr val="FFFFFF"/>
              </a:solidFill>
              <a:effectLst/>
              <a:uLnTx/>
              <a:uFillTx/>
              <a:ea typeface="+mn-ea"/>
              <a:cs typeface="+mn-cs"/>
            </a:endParaRPr>
          </a:p>
        </p:txBody>
      </p:sp>
      <p:pic>
        <p:nvPicPr>
          <p:cNvPr id="83" name="Graphic 82">
            <a:extLst>
              <a:ext uri="{FF2B5EF4-FFF2-40B4-BE49-F238E27FC236}">
                <a16:creationId xmlns:a16="http://schemas.microsoft.com/office/drawing/2014/main" id="{55036998-3078-4E10-8223-D70AF06B039D}"/>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9086829" y="1935284"/>
            <a:ext cx="381000" cy="381000"/>
          </a:xfrm>
          <a:prstGeom prst="rect">
            <a:avLst/>
          </a:prstGeom>
        </p:spPr>
      </p:pic>
      <p:sp>
        <p:nvSpPr>
          <p:cNvPr id="36" name="TextBox 35">
            <a:extLst>
              <a:ext uri="{FF2B5EF4-FFF2-40B4-BE49-F238E27FC236}">
                <a16:creationId xmlns:a16="http://schemas.microsoft.com/office/drawing/2014/main" id="{B9341076-2ACD-4D43-81A0-06F09CA90F1F}"/>
              </a:ext>
            </a:extLst>
          </p:cNvPr>
          <p:cNvSpPr txBox="1">
            <a:spLocks/>
          </p:cNvSpPr>
          <p:nvPr/>
        </p:nvSpPr>
        <p:spPr>
          <a:xfrm>
            <a:off x="9563622" y="4301384"/>
            <a:ext cx="2071167" cy="938719"/>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500" b="0" i="0" u="none" strike="noStrike" kern="1200" cap="none" spc="0" normalizeH="0" baseline="0" noProof="0" dirty="0">
                <a:ln>
                  <a:noFill/>
                </a:ln>
                <a:solidFill>
                  <a:srgbClr val="000000"/>
                </a:solidFill>
                <a:effectLst/>
                <a:uLnTx/>
                <a:uFillTx/>
                <a:latin typeface="+mj-lt"/>
                <a:ea typeface="+mn-ea"/>
                <a:cs typeface="Arial" panose="020B0604020202020204" pitchFamily="34" charset="0"/>
              </a:rPr>
              <a:t>Eligible </a:t>
            </a:r>
            <a:r>
              <a:rPr kumimoji="0" lang="en-US" sz="1500" b="1" i="0" u="none" strike="noStrike" kern="1200" cap="none" spc="0" normalizeH="0" baseline="0" noProof="0" dirty="0">
                <a:ln>
                  <a:noFill/>
                </a:ln>
                <a:solidFill>
                  <a:srgbClr val="000000"/>
                </a:solidFill>
                <a:effectLst/>
                <a:uLnTx/>
                <a:uFillTx/>
                <a:latin typeface="+mj-lt"/>
                <a:ea typeface="+mn-ea"/>
                <a:cs typeface="Arial" panose="020B0604020202020204" pitchFamily="34" charset="0"/>
              </a:rPr>
              <a:t>women from HICs are 3X more likely to receive HPV vaccines </a:t>
            </a:r>
            <a:r>
              <a:rPr kumimoji="0" lang="en-US" sz="1500" b="0" i="0" u="none" strike="noStrike" kern="1200" cap="none" spc="0" normalizeH="0" baseline="0" noProof="0" dirty="0">
                <a:ln>
                  <a:noFill/>
                </a:ln>
                <a:solidFill>
                  <a:srgbClr val="000000"/>
                </a:solidFill>
                <a:effectLst/>
                <a:uLnTx/>
                <a:uFillTx/>
                <a:latin typeface="+mj-lt"/>
                <a:ea typeface="+mn-ea"/>
                <a:cs typeface="Arial" panose="020B0604020202020204" pitchFamily="34" charset="0"/>
              </a:rPr>
              <a:t>than their LMIC counterparts</a:t>
            </a:r>
            <a:r>
              <a:rPr kumimoji="0" lang="en-US" sz="1600" b="0" i="0" u="none" strike="noStrike" kern="1200" cap="none" spc="0" normalizeH="0" baseline="30000" noProof="0" dirty="0">
                <a:ln>
                  <a:noFill/>
                </a:ln>
                <a:solidFill>
                  <a:srgbClr val="000000"/>
                </a:solidFill>
                <a:effectLst/>
                <a:uLnTx/>
                <a:uFillTx/>
                <a:latin typeface="+mj-lt"/>
                <a:ea typeface="+mn-ea"/>
                <a:cs typeface="Arial" panose="020B0604020202020204" pitchFamily="34" charset="0"/>
              </a:rPr>
              <a:t>3</a:t>
            </a:r>
            <a:endParaRPr kumimoji="0" lang="en-US" sz="1500" b="0" i="0" u="none" strike="noStrike" kern="1200" cap="none" spc="0" normalizeH="0" baseline="0" noProof="0" dirty="0">
              <a:ln>
                <a:noFill/>
              </a:ln>
              <a:solidFill>
                <a:srgbClr val="000000"/>
              </a:solidFill>
              <a:effectLst/>
              <a:uLnTx/>
              <a:uFillTx/>
              <a:latin typeface="+mj-lt"/>
              <a:ea typeface="+mn-ea"/>
              <a:cs typeface="Arial" panose="020B0604020202020204" pitchFamily="34" charset="0"/>
            </a:endParaRPr>
          </a:p>
        </p:txBody>
      </p:sp>
      <p:sp>
        <p:nvSpPr>
          <p:cNvPr id="85" name="Oval 84">
            <a:extLst>
              <a:ext uri="{FF2B5EF4-FFF2-40B4-BE49-F238E27FC236}">
                <a16:creationId xmlns:a16="http://schemas.microsoft.com/office/drawing/2014/main" id="{ACDEA4B5-4D02-4F2A-A8CC-F5258C836695}"/>
              </a:ext>
            </a:extLst>
          </p:cNvPr>
          <p:cNvSpPr/>
          <p:nvPr/>
        </p:nvSpPr>
        <p:spPr>
          <a:xfrm>
            <a:off x="9079215" y="4301384"/>
            <a:ext cx="396875" cy="396875"/>
          </a:xfrm>
          <a:prstGeom prst="ellipse">
            <a:avLst/>
          </a:prstGeom>
          <a:solidFill>
            <a:schemeClr val="accent3"/>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1600" b="0" i="0" u="none" strike="noStrike" kern="1200" cap="none" spc="0" normalizeH="0" baseline="0" noProof="0" dirty="0" err="1">
              <a:ln>
                <a:noFill/>
              </a:ln>
              <a:solidFill>
                <a:srgbClr val="FFFFFF"/>
              </a:solidFill>
              <a:effectLst/>
              <a:uLnTx/>
              <a:uFillTx/>
              <a:ea typeface="+mn-ea"/>
              <a:cs typeface="+mn-cs"/>
            </a:endParaRPr>
          </a:p>
        </p:txBody>
      </p:sp>
      <p:pic>
        <p:nvPicPr>
          <p:cNvPr id="86" name="Graphic 85">
            <a:extLst>
              <a:ext uri="{FF2B5EF4-FFF2-40B4-BE49-F238E27FC236}">
                <a16:creationId xmlns:a16="http://schemas.microsoft.com/office/drawing/2014/main" id="{F0C2DAAA-0705-4719-AC6F-41AE647F26D6}"/>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9086841" y="4309010"/>
            <a:ext cx="381622" cy="381622"/>
          </a:xfrm>
          <a:prstGeom prst="rect">
            <a:avLst/>
          </a:prstGeom>
        </p:spPr>
      </p:pic>
      <p:sp>
        <p:nvSpPr>
          <p:cNvPr id="68" name="TextBox 67">
            <a:extLst>
              <a:ext uri="{FF2B5EF4-FFF2-40B4-BE49-F238E27FC236}">
                <a16:creationId xmlns:a16="http://schemas.microsoft.com/office/drawing/2014/main" id="{A1F5CA0B-F05C-4C6E-B829-448A69D98EDF}"/>
              </a:ext>
            </a:extLst>
          </p:cNvPr>
          <p:cNvSpPr txBox="1">
            <a:spLocks/>
          </p:cNvSpPr>
          <p:nvPr/>
        </p:nvSpPr>
        <p:spPr>
          <a:xfrm>
            <a:off x="554736" y="1956118"/>
            <a:ext cx="2069931" cy="1490663"/>
          </a:xfrm>
          <a:prstGeom prst="roundRect">
            <a:avLst>
              <a:gd name="adj" fmla="val 8959"/>
            </a:avLst>
          </a:prstGeom>
          <a:solidFill>
            <a:schemeClr val="accent3"/>
          </a:solidFill>
        </p:spPr>
        <p:txBody>
          <a:bodyPr vert="horz" wrap="square" lIns="91440" tIns="91440" rIns="91440" bIns="91440" rtlCol="0" anchor="ctr" anchorCtr="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600" b="1" i="0" u="none" strike="noStrike" kern="1200" cap="none" spc="0" normalizeH="0" baseline="0" noProof="0" dirty="0" err="1">
                <a:ln>
                  <a:noFill/>
                </a:ln>
                <a:solidFill>
                  <a:schemeClr val="accent1"/>
                </a:solidFill>
                <a:effectLst/>
                <a:uLnTx/>
                <a:uFillTx/>
                <a:ea typeface="+mn-ea"/>
                <a:cs typeface="Arial" panose="020B0604020202020204" pitchFamily="34" charset="0"/>
              </a:rPr>
              <a:t>Taux</a:t>
            </a:r>
            <a:r>
              <a:rPr kumimoji="0" lang="en-US" sz="1600" b="1" i="0" u="none" strike="noStrike" kern="1200" cap="none" spc="0" normalizeH="0" baseline="0" noProof="0" dirty="0">
                <a:ln>
                  <a:noFill/>
                </a:ln>
                <a:solidFill>
                  <a:schemeClr val="accent1"/>
                </a:solidFill>
                <a:effectLst/>
                <a:uLnTx/>
                <a:uFillTx/>
                <a:ea typeface="+mn-ea"/>
                <a:cs typeface="Arial" panose="020B0604020202020204" pitchFamily="34" charset="0"/>
              </a:rPr>
              <a:t> </a:t>
            </a:r>
            <a:r>
              <a:rPr kumimoji="0" lang="en-US" sz="1600" b="1" i="0" u="none" strike="noStrike" kern="1200" cap="none" spc="0" normalizeH="0" baseline="0" noProof="0" dirty="0" err="1">
                <a:ln>
                  <a:noFill/>
                </a:ln>
                <a:solidFill>
                  <a:schemeClr val="accent1"/>
                </a:solidFill>
                <a:effectLst/>
                <a:uLnTx/>
                <a:uFillTx/>
                <a:ea typeface="+mn-ea"/>
                <a:cs typeface="Arial" panose="020B0604020202020204" pitchFamily="34" charset="0"/>
              </a:rPr>
              <a:t>d'incidence</a:t>
            </a:r>
            <a:r>
              <a:rPr kumimoji="0" lang="en-US" sz="1600" b="1" i="0" u="none" strike="noStrike" kern="1200" cap="none" spc="0" normalizeH="0" baseline="0" noProof="0" dirty="0">
                <a:ln>
                  <a:noFill/>
                </a:ln>
                <a:solidFill>
                  <a:schemeClr val="accent1"/>
                </a:solidFill>
                <a:effectLst/>
                <a:uLnTx/>
                <a:uFillTx/>
                <a:ea typeface="+mn-ea"/>
                <a:cs typeface="Arial" panose="020B0604020202020204" pitchFamily="34" charset="0"/>
              </a:rPr>
              <a:t> du cancer du col de </a:t>
            </a:r>
            <a:r>
              <a:rPr kumimoji="0" lang="en-US" sz="1600" b="1" i="0" u="none" strike="noStrike" kern="1200" cap="none" spc="0" normalizeH="0" baseline="0" noProof="0" dirty="0" err="1">
                <a:ln>
                  <a:noFill/>
                </a:ln>
                <a:solidFill>
                  <a:schemeClr val="accent1"/>
                </a:solidFill>
                <a:effectLst/>
                <a:uLnTx/>
                <a:uFillTx/>
                <a:ea typeface="+mn-ea"/>
                <a:cs typeface="Arial" panose="020B0604020202020204" pitchFamily="34" charset="0"/>
              </a:rPr>
              <a:t>l'utérus</a:t>
            </a:r>
            <a:r>
              <a:rPr kumimoji="0" lang="en-US" sz="1600" b="1" i="0" u="none" strike="noStrike" kern="1200" cap="none" spc="0" normalizeH="0" baseline="0" noProof="0" dirty="0">
                <a:ln>
                  <a:noFill/>
                </a:ln>
                <a:solidFill>
                  <a:schemeClr val="accent1"/>
                </a:solidFill>
                <a:effectLst/>
                <a:uLnTx/>
                <a:uFillTx/>
                <a:ea typeface="+mn-ea"/>
                <a:cs typeface="Arial" panose="020B0604020202020204" pitchFamily="34" charset="0"/>
              </a:rPr>
              <a:t> pour 100 000 femmes, 2019</a:t>
            </a:r>
            <a:r>
              <a:rPr kumimoji="0" lang="en-US" sz="1600" b="1" i="0" u="none" strike="noStrike" kern="1200" cap="none" spc="0" normalizeH="0" baseline="30000" noProof="0" dirty="0">
                <a:ln>
                  <a:noFill/>
                </a:ln>
                <a:solidFill>
                  <a:schemeClr val="accent1"/>
                </a:solidFill>
                <a:effectLst/>
                <a:uLnTx/>
                <a:uFillTx/>
                <a:ea typeface="+mn-ea"/>
                <a:cs typeface="Arial" panose="020B0604020202020204" pitchFamily="34" charset="0"/>
              </a:rPr>
              <a:t>1</a:t>
            </a:r>
          </a:p>
        </p:txBody>
      </p:sp>
      <p:sp>
        <p:nvSpPr>
          <p:cNvPr id="104" name="TextBox 103">
            <a:extLst>
              <a:ext uri="{FF2B5EF4-FFF2-40B4-BE49-F238E27FC236}">
                <a16:creationId xmlns:a16="http://schemas.microsoft.com/office/drawing/2014/main" id="{3BA91ED3-1255-4189-A76D-E5251CEAF08B}"/>
              </a:ext>
            </a:extLst>
          </p:cNvPr>
          <p:cNvSpPr txBox="1">
            <a:spLocks/>
          </p:cNvSpPr>
          <p:nvPr/>
        </p:nvSpPr>
        <p:spPr>
          <a:xfrm>
            <a:off x="554736" y="3613048"/>
            <a:ext cx="2069931" cy="1863592"/>
          </a:xfrm>
          <a:prstGeom prst="roundRect">
            <a:avLst>
              <a:gd name="adj" fmla="val 5328"/>
            </a:avLst>
          </a:prstGeom>
          <a:solidFill>
            <a:schemeClr val="accent3"/>
          </a:solidFill>
        </p:spPr>
        <p:txBody>
          <a:bodyPr vert="horz" wrap="square" lIns="91440" tIns="91440" rIns="91440" bIns="91440" rtlCol="0" anchor="ctr" anchorCtr="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600" b="1" i="0" u="none" strike="noStrike" kern="1200" cap="none" spc="0" normalizeH="0" baseline="0" noProof="0" dirty="0" err="1">
                <a:ln>
                  <a:noFill/>
                </a:ln>
                <a:solidFill>
                  <a:schemeClr val="accent1"/>
                </a:solidFill>
                <a:effectLst/>
                <a:uLnTx/>
                <a:uFillTx/>
                <a:ea typeface="+mn-ea"/>
                <a:cs typeface="Arial" panose="020B0604020202020204" pitchFamily="34" charset="0"/>
              </a:rPr>
              <a:t>Taux</a:t>
            </a:r>
            <a:r>
              <a:rPr kumimoji="0" lang="en-US" sz="1600" b="1" i="0" u="none" strike="noStrike" kern="1200" cap="none" spc="0" normalizeH="0" baseline="0" noProof="0" dirty="0">
                <a:ln>
                  <a:noFill/>
                </a:ln>
                <a:solidFill>
                  <a:schemeClr val="accent1"/>
                </a:solidFill>
                <a:effectLst/>
                <a:uLnTx/>
                <a:uFillTx/>
                <a:ea typeface="+mn-ea"/>
                <a:cs typeface="Arial" panose="020B0604020202020204" pitchFamily="34" charset="0"/>
              </a:rPr>
              <a:t> de vaccination dans les HIC et PRFI, 2020 </a:t>
            </a:r>
            <a:r>
              <a:rPr kumimoji="0" lang="en-US" sz="1600" b="1" i="0" u="none" strike="noStrike" kern="1200" cap="none" spc="0" normalizeH="0" baseline="30000" noProof="0" dirty="0">
                <a:ln>
                  <a:noFill/>
                </a:ln>
                <a:solidFill>
                  <a:schemeClr val="accent1"/>
                </a:solidFill>
                <a:effectLst/>
                <a:uLnTx/>
                <a:uFillTx/>
                <a:ea typeface="+mn-ea"/>
                <a:cs typeface="Arial" panose="020B0604020202020204" pitchFamily="34" charset="0"/>
              </a:rPr>
              <a:t>2</a:t>
            </a:r>
            <a:endParaRPr kumimoji="0" lang="en-US" sz="1600" i="0" u="none" strike="noStrike" kern="1200" cap="none" spc="0" normalizeH="0" baseline="30000" noProof="0" dirty="0">
              <a:ln>
                <a:noFill/>
              </a:ln>
              <a:solidFill>
                <a:schemeClr val="accent1"/>
              </a:solidFill>
              <a:effectLst/>
              <a:uLnTx/>
              <a:uFillTx/>
              <a:ea typeface="+mn-ea"/>
              <a:cs typeface="Arial" panose="020B0604020202020204" pitchFamily="34" charset="0"/>
            </a:endParaRPr>
          </a:p>
        </p:txBody>
      </p:sp>
      <p:cxnSp>
        <p:nvCxnSpPr>
          <p:cNvPr id="108" name="Straight Connector 107">
            <a:extLst>
              <a:ext uri="{FF2B5EF4-FFF2-40B4-BE49-F238E27FC236}">
                <a16:creationId xmlns:a16="http://schemas.microsoft.com/office/drawing/2014/main" id="{9306B48C-9D38-495A-A999-0AA65F45B2BB}"/>
              </a:ext>
            </a:extLst>
          </p:cNvPr>
          <p:cNvCxnSpPr/>
          <p:nvPr/>
        </p:nvCxnSpPr>
        <p:spPr>
          <a:xfrm>
            <a:off x="547688" y="3508693"/>
            <a:ext cx="7925751" cy="0"/>
          </a:xfrm>
          <a:prstGeom prst="line">
            <a:avLst/>
          </a:prstGeom>
          <a:ln w="1270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974BF5D2-ED41-4A73-A4D1-E11CEE1840D7}"/>
              </a:ext>
            </a:extLst>
          </p:cNvPr>
          <p:cNvCxnSpPr>
            <a:cxnSpLocks/>
          </p:cNvCxnSpPr>
          <p:nvPr/>
        </p:nvCxnSpPr>
        <p:spPr>
          <a:xfrm>
            <a:off x="5661818" y="3680037"/>
            <a:ext cx="0" cy="1782233"/>
          </a:xfrm>
          <a:prstGeom prst="line">
            <a:avLst/>
          </a:prstGeom>
          <a:ln w="635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grpSp>
        <p:nvGrpSpPr>
          <p:cNvPr id="59" name="Group 58">
            <a:extLst>
              <a:ext uri="{FF2B5EF4-FFF2-40B4-BE49-F238E27FC236}">
                <a16:creationId xmlns:a16="http://schemas.microsoft.com/office/drawing/2014/main" id="{7189C5E7-7AE8-4F91-9E0F-AA503246E4D9}"/>
              </a:ext>
            </a:extLst>
          </p:cNvPr>
          <p:cNvGrpSpPr/>
          <p:nvPr/>
        </p:nvGrpSpPr>
        <p:grpSpPr>
          <a:xfrm>
            <a:off x="3405523" y="4385444"/>
            <a:ext cx="385762" cy="953205"/>
            <a:chOff x="2712244" y="5133474"/>
            <a:chExt cx="385762" cy="953205"/>
          </a:xfrm>
        </p:grpSpPr>
        <p:sp>
          <p:nvSpPr>
            <p:cNvPr id="61" name="Freeform: Shape 60">
              <a:extLst>
                <a:ext uri="{FF2B5EF4-FFF2-40B4-BE49-F238E27FC236}">
                  <a16:creationId xmlns:a16="http://schemas.microsoft.com/office/drawing/2014/main" id="{12D2F772-9C31-48BD-AD07-0CF874032494}"/>
                </a:ext>
              </a:extLst>
            </p:cNvPr>
            <p:cNvSpPr/>
            <p:nvPr/>
          </p:nvSpPr>
          <p:spPr>
            <a:xfrm>
              <a:off x="2712244" y="5605463"/>
              <a:ext cx="385762" cy="250031"/>
            </a:xfrm>
            <a:custGeom>
              <a:avLst/>
              <a:gdLst>
                <a:gd name="connsiteX0" fmla="*/ 71437 w 385762"/>
                <a:gd name="connsiteY0" fmla="*/ 0 h 250031"/>
                <a:gd name="connsiteX1" fmla="*/ 304800 w 385762"/>
                <a:gd name="connsiteY1" fmla="*/ 0 h 250031"/>
                <a:gd name="connsiteX2" fmla="*/ 385762 w 385762"/>
                <a:gd name="connsiteY2" fmla="*/ 250031 h 250031"/>
                <a:gd name="connsiteX3" fmla="*/ 0 w 385762"/>
                <a:gd name="connsiteY3" fmla="*/ 250031 h 250031"/>
                <a:gd name="connsiteX4" fmla="*/ 71437 w 385762"/>
                <a:gd name="connsiteY4" fmla="*/ 0 h 2500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5762" h="250031">
                  <a:moveTo>
                    <a:pt x="71437" y="0"/>
                  </a:moveTo>
                  <a:lnTo>
                    <a:pt x="304800" y="0"/>
                  </a:lnTo>
                  <a:lnTo>
                    <a:pt x="385762" y="250031"/>
                  </a:lnTo>
                  <a:lnTo>
                    <a:pt x="0" y="250031"/>
                  </a:lnTo>
                  <a:lnTo>
                    <a:pt x="71437" y="0"/>
                  </a:lnTo>
                  <a:close/>
                </a:path>
              </a:pathLst>
            </a:custGeom>
            <a:solidFill>
              <a:srgbClr val="D0D0D0"/>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1600" b="0" i="0" u="none" strike="noStrike" kern="1200" cap="none" spc="0" normalizeH="0" baseline="0" noProof="0" dirty="0" err="1">
                <a:ln>
                  <a:noFill/>
                </a:ln>
                <a:solidFill>
                  <a:srgbClr val="FFFFFF"/>
                </a:solidFill>
                <a:effectLst/>
                <a:uLnTx/>
                <a:uFillTx/>
                <a:ea typeface="+mn-ea"/>
                <a:cs typeface="+mn-cs"/>
              </a:endParaRPr>
            </a:p>
          </p:txBody>
        </p:sp>
        <p:grpSp>
          <p:nvGrpSpPr>
            <p:cNvPr id="62" name="Group 61">
              <a:extLst>
                <a:ext uri="{FF2B5EF4-FFF2-40B4-BE49-F238E27FC236}">
                  <a16:creationId xmlns:a16="http://schemas.microsoft.com/office/drawing/2014/main" id="{FB376C29-E5CF-42BD-AD5F-8344EE3CA8CA}"/>
                </a:ext>
              </a:extLst>
            </p:cNvPr>
            <p:cNvGrpSpPr/>
            <p:nvPr/>
          </p:nvGrpSpPr>
          <p:grpSpPr>
            <a:xfrm>
              <a:off x="2715597" y="5133474"/>
              <a:ext cx="372057" cy="953205"/>
              <a:chOff x="2715597" y="5133474"/>
              <a:chExt cx="372057" cy="953205"/>
            </a:xfrm>
          </p:grpSpPr>
          <p:sp>
            <p:nvSpPr>
              <p:cNvPr id="64" name="Freeform: Shape 63">
                <a:extLst>
                  <a:ext uri="{FF2B5EF4-FFF2-40B4-BE49-F238E27FC236}">
                    <a16:creationId xmlns:a16="http://schemas.microsoft.com/office/drawing/2014/main" id="{0E7142EB-0D72-4952-9671-F7C564E56FEA}"/>
                  </a:ext>
                </a:extLst>
              </p:cNvPr>
              <p:cNvSpPr/>
              <p:nvPr/>
            </p:nvSpPr>
            <p:spPr>
              <a:xfrm>
                <a:off x="2715597" y="5551654"/>
                <a:ext cx="372057" cy="302873"/>
              </a:xfrm>
              <a:custGeom>
                <a:avLst/>
                <a:gdLst>
                  <a:gd name="connsiteX0" fmla="*/ 83021 w 372057"/>
                  <a:gd name="connsiteY0" fmla="*/ 0 h 302873"/>
                  <a:gd name="connsiteX1" fmla="*/ 0 w 372057"/>
                  <a:gd name="connsiteY1" fmla="*/ 302873 h 302873"/>
                  <a:gd name="connsiteX2" fmla="*/ 372058 w 372057"/>
                  <a:gd name="connsiteY2" fmla="*/ 302873 h 302873"/>
                  <a:gd name="connsiteX3" fmla="*/ 289037 w 372057"/>
                  <a:gd name="connsiteY3" fmla="*/ 0 h 302873"/>
                </a:gdLst>
                <a:ahLst/>
                <a:cxnLst>
                  <a:cxn ang="0">
                    <a:pos x="connsiteX0" y="connsiteY0"/>
                  </a:cxn>
                  <a:cxn ang="0">
                    <a:pos x="connsiteX1" y="connsiteY1"/>
                  </a:cxn>
                  <a:cxn ang="0">
                    <a:pos x="connsiteX2" y="connsiteY2"/>
                  </a:cxn>
                  <a:cxn ang="0">
                    <a:pos x="connsiteX3" y="connsiteY3"/>
                  </a:cxn>
                </a:cxnLst>
                <a:rect l="l" t="t" r="r" b="b"/>
                <a:pathLst>
                  <a:path w="372057" h="302873">
                    <a:moveTo>
                      <a:pt x="83021" y="0"/>
                    </a:moveTo>
                    <a:lnTo>
                      <a:pt x="0" y="302873"/>
                    </a:lnTo>
                    <a:lnTo>
                      <a:pt x="372058" y="302873"/>
                    </a:lnTo>
                    <a:lnTo>
                      <a:pt x="289037" y="0"/>
                    </a:lnTo>
                  </a:path>
                </a:pathLst>
              </a:custGeom>
              <a:noFill/>
              <a:ln w="20439" cap="flat">
                <a:solidFill>
                  <a:schemeClr val="dk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ea typeface="+mn-ea"/>
                  <a:cs typeface="+mn-cs"/>
                </a:endParaRPr>
              </a:p>
            </p:txBody>
          </p:sp>
          <p:sp>
            <p:nvSpPr>
              <p:cNvPr id="65" name="Freeform: Shape 64">
                <a:extLst>
                  <a:ext uri="{FF2B5EF4-FFF2-40B4-BE49-F238E27FC236}">
                    <a16:creationId xmlns:a16="http://schemas.microsoft.com/office/drawing/2014/main" id="{A72B2287-1DB4-4B1A-A1FD-38F181B64569}"/>
                  </a:ext>
                </a:extLst>
              </p:cNvPr>
              <p:cNvSpPr/>
              <p:nvPr/>
            </p:nvSpPr>
            <p:spPr>
              <a:xfrm>
                <a:off x="2800155" y="5854528"/>
                <a:ext cx="202940" cy="232151"/>
              </a:xfrm>
              <a:custGeom>
                <a:avLst/>
                <a:gdLst>
                  <a:gd name="connsiteX0" fmla="*/ 202941 w 202940"/>
                  <a:gd name="connsiteY0" fmla="*/ 0 h 232151"/>
                  <a:gd name="connsiteX1" fmla="*/ 202941 w 202940"/>
                  <a:gd name="connsiteY1" fmla="*/ 232152 h 232151"/>
                  <a:gd name="connsiteX2" fmla="*/ 0 w 202940"/>
                  <a:gd name="connsiteY2" fmla="*/ 232152 h 232151"/>
                  <a:gd name="connsiteX3" fmla="*/ 0 w 202940"/>
                  <a:gd name="connsiteY3" fmla="*/ 0 h 232151"/>
                </a:gdLst>
                <a:ahLst/>
                <a:cxnLst>
                  <a:cxn ang="0">
                    <a:pos x="connsiteX0" y="connsiteY0"/>
                  </a:cxn>
                  <a:cxn ang="0">
                    <a:pos x="connsiteX1" y="connsiteY1"/>
                  </a:cxn>
                  <a:cxn ang="0">
                    <a:pos x="connsiteX2" y="connsiteY2"/>
                  </a:cxn>
                  <a:cxn ang="0">
                    <a:pos x="connsiteX3" y="connsiteY3"/>
                  </a:cxn>
                </a:cxnLst>
                <a:rect l="l" t="t" r="r" b="b"/>
                <a:pathLst>
                  <a:path w="202940" h="232151">
                    <a:moveTo>
                      <a:pt x="202941" y="0"/>
                    </a:moveTo>
                    <a:lnTo>
                      <a:pt x="202941" y="232152"/>
                    </a:lnTo>
                    <a:lnTo>
                      <a:pt x="0" y="232152"/>
                    </a:lnTo>
                    <a:lnTo>
                      <a:pt x="0" y="0"/>
                    </a:lnTo>
                  </a:path>
                </a:pathLst>
              </a:custGeom>
              <a:solidFill>
                <a:srgbClr val="D0D0D0"/>
              </a:solidFill>
              <a:ln w="20439" cap="flat">
                <a:solidFill>
                  <a:schemeClr val="dk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ea typeface="+mn-ea"/>
                  <a:cs typeface="+mn-cs"/>
                </a:endParaRPr>
              </a:p>
            </p:txBody>
          </p:sp>
          <p:sp>
            <p:nvSpPr>
              <p:cNvPr id="66" name="Freeform: Shape 65">
                <a:extLst>
                  <a:ext uri="{FF2B5EF4-FFF2-40B4-BE49-F238E27FC236}">
                    <a16:creationId xmlns:a16="http://schemas.microsoft.com/office/drawing/2014/main" id="{791463CC-80EC-4E0A-A7BC-CD273E53DBAE}"/>
                  </a:ext>
                </a:extLst>
              </p:cNvPr>
              <p:cNvSpPr/>
              <p:nvPr/>
            </p:nvSpPr>
            <p:spPr>
              <a:xfrm>
                <a:off x="2806305" y="5133474"/>
                <a:ext cx="190641" cy="190641"/>
              </a:xfrm>
              <a:custGeom>
                <a:avLst/>
                <a:gdLst>
                  <a:gd name="connsiteX0" fmla="*/ 190641 w 190641"/>
                  <a:gd name="connsiteY0" fmla="*/ 95321 h 190641"/>
                  <a:gd name="connsiteX1" fmla="*/ 95321 w 190641"/>
                  <a:gd name="connsiteY1" fmla="*/ 190641 h 190641"/>
                  <a:gd name="connsiteX2" fmla="*/ 0 w 190641"/>
                  <a:gd name="connsiteY2" fmla="*/ 95321 h 190641"/>
                  <a:gd name="connsiteX3" fmla="*/ 95321 w 190641"/>
                  <a:gd name="connsiteY3" fmla="*/ 0 h 190641"/>
                  <a:gd name="connsiteX4" fmla="*/ 190641 w 190641"/>
                  <a:gd name="connsiteY4" fmla="*/ 95321 h 1906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641" h="190641">
                    <a:moveTo>
                      <a:pt x="190641" y="95321"/>
                    </a:moveTo>
                    <a:cubicBezTo>
                      <a:pt x="190641" y="147965"/>
                      <a:pt x="147965" y="190641"/>
                      <a:pt x="95321" y="190641"/>
                    </a:cubicBezTo>
                    <a:cubicBezTo>
                      <a:pt x="42676" y="190641"/>
                      <a:pt x="0" y="147965"/>
                      <a:pt x="0" y="95321"/>
                    </a:cubicBezTo>
                    <a:cubicBezTo>
                      <a:pt x="0" y="42676"/>
                      <a:pt x="42676" y="0"/>
                      <a:pt x="95321" y="0"/>
                    </a:cubicBezTo>
                    <a:cubicBezTo>
                      <a:pt x="147965" y="0"/>
                      <a:pt x="190641" y="42676"/>
                      <a:pt x="190641" y="95321"/>
                    </a:cubicBezTo>
                    <a:close/>
                  </a:path>
                </a:pathLst>
              </a:custGeom>
              <a:noFill/>
              <a:ln w="20439" cap="flat">
                <a:solidFill>
                  <a:schemeClr val="dk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ea typeface="+mn-ea"/>
                  <a:cs typeface="+mn-cs"/>
                </a:endParaRPr>
              </a:p>
            </p:txBody>
          </p:sp>
          <p:sp>
            <p:nvSpPr>
              <p:cNvPr id="67" name="Freeform: Shape 66">
                <a:extLst>
                  <a:ext uri="{FF2B5EF4-FFF2-40B4-BE49-F238E27FC236}">
                    <a16:creationId xmlns:a16="http://schemas.microsoft.com/office/drawing/2014/main" id="{D71D1B5B-337B-4DE5-AA51-38BA060150C2}"/>
                  </a:ext>
                </a:extLst>
              </p:cNvPr>
              <p:cNvSpPr/>
              <p:nvPr/>
            </p:nvSpPr>
            <p:spPr>
              <a:xfrm>
                <a:off x="2717134" y="5370238"/>
                <a:ext cx="368982" cy="339771"/>
              </a:xfrm>
              <a:custGeom>
                <a:avLst/>
                <a:gdLst>
                  <a:gd name="connsiteX0" fmla="*/ 330547 w 368982"/>
                  <a:gd name="connsiteY0" fmla="*/ 339772 h 339771"/>
                  <a:gd name="connsiteX1" fmla="*/ 368983 w 368982"/>
                  <a:gd name="connsiteY1" fmla="*/ 339772 h 339771"/>
                  <a:gd name="connsiteX2" fmla="*/ 368983 w 368982"/>
                  <a:gd name="connsiteY2" fmla="*/ 86096 h 339771"/>
                  <a:gd name="connsiteX3" fmla="*/ 282887 w 368982"/>
                  <a:gd name="connsiteY3" fmla="*/ 0 h 339771"/>
                  <a:gd name="connsiteX4" fmla="*/ 86096 w 368982"/>
                  <a:gd name="connsiteY4" fmla="*/ 0 h 339771"/>
                  <a:gd name="connsiteX5" fmla="*/ 0 w 368982"/>
                  <a:gd name="connsiteY5" fmla="*/ 86096 h 339771"/>
                  <a:gd name="connsiteX6" fmla="*/ 0 w 368982"/>
                  <a:gd name="connsiteY6" fmla="*/ 338234 h 339771"/>
                  <a:gd name="connsiteX7" fmla="*/ 38436 w 368982"/>
                  <a:gd name="connsiteY7" fmla="*/ 338234 h 339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8982" h="339771">
                    <a:moveTo>
                      <a:pt x="330547" y="339772"/>
                    </a:moveTo>
                    <a:lnTo>
                      <a:pt x="368983" y="339772"/>
                    </a:lnTo>
                    <a:lnTo>
                      <a:pt x="368983" y="86096"/>
                    </a:lnTo>
                    <a:cubicBezTo>
                      <a:pt x="368983" y="38436"/>
                      <a:pt x="329010" y="0"/>
                      <a:pt x="282887" y="0"/>
                    </a:cubicBezTo>
                    <a:lnTo>
                      <a:pt x="86096" y="0"/>
                    </a:lnTo>
                    <a:cubicBezTo>
                      <a:pt x="38436" y="0"/>
                      <a:pt x="0" y="39973"/>
                      <a:pt x="0" y="86096"/>
                    </a:cubicBezTo>
                    <a:lnTo>
                      <a:pt x="0" y="338234"/>
                    </a:lnTo>
                    <a:lnTo>
                      <a:pt x="38436" y="338234"/>
                    </a:lnTo>
                  </a:path>
                </a:pathLst>
              </a:custGeom>
              <a:noFill/>
              <a:ln w="20439" cap="flat">
                <a:solidFill>
                  <a:schemeClr val="dk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ea typeface="+mn-ea"/>
                  <a:cs typeface="+mn-cs"/>
                </a:endParaRPr>
              </a:p>
            </p:txBody>
          </p:sp>
          <p:sp>
            <p:nvSpPr>
              <p:cNvPr id="69" name="Freeform: Shape 68">
                <a:extLst>
                  <a:ext uri="{FF2B5EF4-FFF2-40B4-BE49-F238E27FC236}">
                    <a16:creationId xmlns:a16="http://schemas.microsoft.com/office/drawing/2014/main" id="{64E9D20C-824C-4184-8921-C83B50D63751}"/>
                  </a:ext>
                </a:extLst>
              </p:cNvPr>
              <p:cNvSpPr/>
              <p:nvPr/>
            </p:nvSpPr>
            <p:spPr>
              <a:xfrm>
                <a:off x="2901626" y="5854528"/>
                <a:ext cx="15374" cy="232151"/>
              </a:xfrm>
              <a:custGeom>
                <a:avLst/>
                <a:gdLst>
                  <a:gd name="connsiteX0" fmla="*/ 0 w 15374"/>
                  <a:gd name="connsiteY0" fmla="*/ 0 h 232151"/>
                  <a:gd name="connsiteX1" fmla="*/ 0 w 15374"/>
                  <a:gd name="connsiteY1" fmla="*/ 232152 h 232151"/>
                </a:gdLst>
                <a:ahLst/>
                <a:cxnLst>
                  <a:cxn ang="0">
                    <a:pos x="connsiteX0" y="connsiteY0"/>
                  </a:cxn>
                  <a:cxn ang="0">
                    <a:pos x="connsiteX1" y="connsiteY1"/>
                  </a:cxn>
                </a:cxnLst>
                <a:rect l="l" t="t" r="r" b="b"/>
                <a:pathLst>
                  <a:path w="15374" h="232151">
                    <a:moveTo>
                      <a:pt x="0" y="0"/>
                    </a:moveTo>
                    <a:lnTo>
                      <a:pt x="0" y="232152"/>
                    </a:lnTo>
                  </a:path>
                </a:pathLst>
              </a:custGeom>
              <a:ln w="20439" cap="flat">
                <a:solidFill>
                  <a:schemeClr val="dk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ea typeface="+mn-ea"/>
                  <a:cs typeface="+mn-cs"/>
                </a:endParaRPr>
              </a:p>
            </p:txBody>
          </p:sp>
        </p:grpSp>
      </p:grpSp>
      <p:grpSp>
        <p:nvGrpSpPr>
          <p:cNvPr id="70" name="Group 69">
            <a:extLst>
              <a:ext uri="{FF2B5EF4-FFF2-40B4-BE49-F238E27FC236}">
                <a16:creationId xmlns:a16="http://schemas.microsoft.com/office/drawing/2014/main" id="{344CA0C8-D3D7-4BE3-BFD9-7F0CF547FE23}"/>
              </a:ext>
            </a:extLst>
          </p:cNvPr>
          <p:cNvGrpSpPr/>
          <p:nvPr/>
        </p:nvGrpSpPr>
        <p:grpSpPr>
          <a:xfrm>
            <a:off x="4695666" y="4385444"/>
            <a:ext cx="372057" cy="953205"/>
            <a:chOff x="2715597" y="5133474"/>
            <a:chExt cx="372057" cy="953205"/>
          </a:xfrm>
        </p:grpSpPr>
        <p:sp>
          <p:nvSpPr>
            <p:cNvPr id="71" name="Freeform: Shape 70">
              <a:extLst>
                <a:ext uri="{FF2B5EF4-FFF2-40B4-BE49-F238E27FC236}">
                  <a16:creationId xmlns:a16="http://schemas.microsoft.com/office/drawing/2014/main" id="{339AE28F-ED1C-410D-B233-A853E92ACD90}"/>
                </a:ext>
              </a:extLst>
            </p:cNvPr>
            <p:cNvSpPr/>
            <p:nvPr/>
          </p:nvSpPr>
          <p:spPr>
            <a:xfrm>
              <a:off x="2715597" y="5551654"/>
              <a:ext cx="372057" cy="302873"/>
            </a:xfrm>
            <a:custGeom>
              <a:avLst/>
              <a:gdLst>
                <a:gd name="connsiteX0" fmla="*/ 83021 w 372057"/>
                <a:gd name="connsiteY0" fmla="*/ 0 h 302873"/>
                <a:gd name="connsiteX1" fmla="*/ 0 w 372057"/>
                <a:gd name="connsiteY1" fmla="*/ 302873 h 302873"/>
                <a:gd name="connsiteX2" fmla="*/ 372058 w 372057"/>
                <a:gd name="connsiteY2" fmla="*/ 302873 h 302873"/>
                <a:gd name="connsiteX3" fmla="*/ 289037 w 372057"/>
                <a:gd name="connsiteY3" fmla="*/ 0 h 302873"/>
              </a:gdLst>
              <a:ahLst/>
              <a:cxnLst>
                <a:cxn ang="0">
                  <a:pos x="connsiteX0" y="connsiteY0"/>
                </a:cxn>
                <a:cxn ang="0">
                  <a:pos x="connsiteX1" y="connsiteY1"/>
                </a:cxn>
                <a:cxn ang="0">
                  <a:pos x="connsiteX2" y="connsiteY2"/>
                </a:cxn>
                <a:cxn ang="0">
                  <a:pos x="connsiteX3" y="connsiteY3"/>
                </a:cxn>
              </a:cxnLst>
              <a:rect l="l" t="t" r="r" b="b"/>
              <a:pathLst>
                <a:path w="372057" h="302873">
                  <a:moveTo>
                    <a:pt x="83021" y="0"/>
                  </a:moveTo>
                  <a:lnTo>
                    <a:pt x="0" y="302873"/>
                  </a:lnTo>
                  <a:lnTo>
                    <a:pt x="372058" y="302873"/>
                  </a:lnTo>
                  <a:lnTo>
                    <a:pt x="289037" y="0"/>
                  </a:lnTo>
                </a:path>
              </a:pathLst>
            </a:custGeom>
            <a:noFill/>
            <a:ln w="20439" cap="flat">
              <a:solidFill>
                <a:schemeClr val="dk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ea typeface="+mn-ea"/>
                <a:cs typeface="+mn-cs"/>
              </a:endParaRPr>
            </a:p>
          </p:txBody>
        </p:sp>
        <p:sp>
          <p:nvSpPr>
            <p:cNvPr id="72" name="Freeform: Shape 71">
              <a:extLst>
                <a:ext uri="{FF2B5EF4-FFF2-40B4-BE49-F238E27FC236}">
                  <a16:creationId xmlns:a16="http://schemas.microsoft.com/office/drawing/2014/main" id="{D32A7419-8860-4232-9614-59B42FB39300}"/>
                </a:ext>
              </a:extLst>
            </p:cNvPr>
            <p:cNvSpPr/>
            <p:nvPr/>
          </p:nvSpPr>
          <p:spPr>
            <a:xfrm>
              <a:off x="2800155" y="5854528"/>
              <a:ext cx="202940" cy="232151"/>
            </a:xfrm>
            <a:custGeom>
              <a:avLst/>
              <a:gdLst>
                <a:gd name="connsiteX0" fmla="*/ 202941 w 202940"/>
                <a:gd name="connsiteY0" fmla="*/ 0 h 232151"/>
                <a:gd name="connsiteX1" fmla="*/ 202941 w 202940"/>
                <a:gd name="connsiteY1" fmla="*/ 232152 h 232151"/>
                <a:gd name="connsiteX2" fmla="*/ 0 w 202940"/>
                <a:gd name="connsiteY2" fmla="*/ 232152 h 232151"/>
                <a:gd name="connsiteX3" fmla="*/ 0 w 202940"/>
                <a:gd name="connsiteY3" fmla="*/ 0 h 232151"/>
              </a:gdLst>
              <a:ahLst/>
              <a:cxnLst>
                <a:cxn ang="0">
                  <a:pos x="connsiteX0" y="connsiteY0"/>
                </a:cxn>
                <a:cxn ang="0">
                  <a:pos x="connsiteX1" y="connsiteY1"/>
                </a:cxn>
                <a:cxn ang="0">
                  <a:pos x="connsiteX2" y="connsiteY2"/>
                </a:cxn>
                <a:cxn ang="0">
                  <a:pos x="connsiteX3" y="connsiteY3"/>
                </a:cxn>
              </a:cxnLst>
              <a:rect l="l" t="t" r="r" b="b"/>
              <a:pathLst>
                <a:path w="202940" h="232151">
                  <a:moveTo>
                    <a:pt x="202941" y="0"/>
                  </a:moveTo>
                  <a:lnTo>
                    <a:pt x="202941" y="232152"/>
                  </a:lnTo>
                  <a:lnTo>
                    <a:pt x="0" y="232152"/>
                  </a:lnTo>
                  <a:lnTo>
                    <a:pt x="0" y="0"/>
                  </a:lnTo>
                </a:path>
              </a:pathLst>
            </a:custGeom>
            <a:solidFill>
              <a:srgbClr val="7F7F7F"/>
            </a:solidFill>
            <a:ln w="20439" cap="flat">
              <a:solidFill>
                <a:schemeClr val="dk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ea typeface="+mn-ea"/>
                <a:cs typeface="+mn-cs"/>
              </a:endParaRPr>
            </a:p>
          </p:txBody>
        </p:sp>
        <p:sp>
          <p:nvSpPr>
            <p:cNvPr id="73" name="Freeform: Shape 72">
              <a:extLst>
                <a:ext uri="{FF2B5EF4-FFF2-40B4-BE49-F238E27FC236}">
                  <a16:creationId xmlns:a16="http://schemas.microsoft.com/office/drawing/2014/main" id="{DF6C099B-B7B6-465C-9EA5-B577118DA431}"/>
                </a:ext>
              </a:extLst>
            </p:cNvPr>
            <p:cNvSpPr/>
            <p:nvPr/>
          </p:nvSpPr>
          <p:spPr>
            <a:xfrm>
              <a:off x="2806305" y="5133474"/>
              <a:ext cx="190641" cy="190641"/>
            </a:xfrm>
            <a:custGeom>
              <a:avLst/>
              <a:gdLst>
                <a:gd name="connsiteX0" fmla="*/ 190641 w 190641"/>
                <a:gd name="connsiteY0" fmla="*/ 95321 h 190641"/>
                <a:gd name="connsiteX1" fmla="*/ 95321 w 190641"/>
                <a:gd name="connsiteY1" fmla="*/ 190641 h 190641"/>
                <a:gd name="connsiteX2" fmla="*/ 0 w 190641"/>
                <a:gd name="connsiteY2" fmla="*/ 95321 h 190641"/>
                <a:gd name="connsiteX3" fmla="*/ 95321 w 190641"/>
                <a:gd name="connsiteY3" fmla="*/ 0 h 190641"/>
                <a:gd name="connsiteX4" fmla="*/ 190641 w 190641"/>
                <a:gd name="connsiteY4" fmla="*/ 95321 h 1906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641" h="190641">
                  <a:moveTo>
                    <a:pt x="190641" y="95321"/>
                  </a:moveTo>
                  <a:cubicBezTo>
                    <a:pt x="190641" y="147965"/>
                    <a:pt x="147965" y="190641"/>
                    <a:pt x="95321" y="190641"/>
                  </a:cubicBezTo>
                  <a:cubicBezTo>
                    <a:pt x="42676" y="190641"/>
                    <a:pt x="0" y="147965"/>
                    <a:pt x="0" y="95321"/>
                  </a:cubicBezTo>
                  <a:cubicBezTo>
                    <a:pt x="0" y="42676"/>
                    <a:pt x="42676" y="0"/>
                    <a:pt x="95321" y="0"/>
                  </a:cubicBezTo>
                  <a:cubicBezTo>
                    <a:pt x="147965" y="0"/>
                    <a:pt x="190641" y="42676"/>
                    <a:pt x="190641" y="95321"/>
                  </a:cubicBezTo>
                  <a:close/>
                </a:path>
              </a:pathLst>
            </a:custGeom>
            <a:noFill/>
            <a:ln w="20439" cap="flat">
              <a:solidFill>
                <a:schemeClr val="dk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ea typeface="+mn-ea"/>
                <a:cs typeface="+mn-cs"/>
              </a:endParaRPr>
            </a:p>
          </p:txBody>
        </p:sp>
        <p:sp>
          <p:nvSpPr>
            <p:cNvPr id="74" name="Freeform: Shape 73">
              <a:extLst>
                <a:ext uri="{FF2B5EF4-FFF2-40B4-BE49-F238E27FC236}">
                  <a16:creationId xmlns:a16="http://schemas.microsoft.com/office/drawing/2014/main" id="{C17B2C51-C678-4AAC-83BC-2B58103C12A4}"/>
                </a:ext>
              </a:extLst>
            </p:cNvPr>
            <p:cNvSpPr/>
            <p:nvPr/>
          </p:nvSpPr>
          <p:spPr>
            <a:xfrm>
              <a:off x="2717134" y="5370238"/>
              <a:ext cx="368982" cy="339771"/>
            </a:xfrm>
            <a:custGeom>
              <a:avLst/>
              <a:gdLst>
                <a:gd name="connsiteX0" fmla="*/ 330547 w 368982"/>
                <a:gd name="connsiteY0" fmla="*/ 339772 h 339771"/>
                <a:gd name="connsiteX1" fmla="*/ 368983 w 368982"/>
                <a:gd name="connsiteY1" fmla="*/ 339772 h 339771"/>
                <a:gd name="connsiteX2" fmla="*/ 368983 w 368982"/>
                <a:gd name="connsiteY2" fmla="*/ 86096 h 339771"/>
                <a:gd name="connsiteX3" fmla="*/ 282887 w 368982"/>
                <a:gd name="connsiteY3" fmla="*/ 0 h 339771"/>
                <a:gd name="connsiteX4" fmla="*/ 86096 w 368982"/>
                <a:gd name="connsiteY4" fmla="*/ 0 h 339771"/>
                <a:gd name="connsiteX5" fmla="*/ 0 w 368982"/>
                <a:gd name="connsiteY5" fmla="*/ 86096 h 339771"/>
                <a:gd name="connsiteX6" fmla="*/ 0 w 368982"/>
                <a:gd name="connsiteY6" fmla="*/ 338234 h 339771"/>
                <a:gd name="connsiteX7" fmla="*/ 38436 w 368982"/>
                <a:gd name="connsiteY7" fmla="*/ 338234 h 339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8982" h="339771">
                  <a:moveTo>
                    <a:pt x="330547" y="339772"/>
                  </a:moveTo>
                  <a:lnTo>
                    <a:pt x="368983" y="339772"/>
                  </a:lnTo>
                  <a:lnTo>
                    <a:pt x="368983" y="86096"/>
                  </a:lnTo>
                  <a:cubicBezTo>
                    <a:pt x="368983" y="38436"/>
                    <a:pt x="329010" y="0"/>
                    <a:pt x="282887" y="0"/>
                  </a:cubicBezTo>
                  <a:lnTo>
                    <a:pt x="86096" y="0"/>
                  </a:lnTo>
                  <a:cubicBezTo>
                    <a:pt x="38436" y="0"/>
                    <a:pt x="0" y="39973"/>
                    <a:pt x="0" y="86096"/>
                  </a:cubicBezTo>
                  <a:lnTo>
                    <a:pt x="0" y="338234"/>
                  </a:lnTo>
                  <a:lnTo>
                    <a:pt x="38436" y="338234"/>
                  </a:lnTo>
                </a:path>
              </a:pathLst>
            </a:custGeom>
            <a:noFill/>
            <a:ln w="20439" cap="flat">
              <a:solidFill>
                <a:schemeClr val="dk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ea typeface="+mn-ea"/>
                <a:cs typeface="+mn-cs"/>
              </a:endParaRPr>
            </a:p>
          </p:txBody>
        </p:sp>
        <p:sp>
          <p:nvSpPr>
            <p:cNvPr id="75" name="Freeform: Shape 74">
              <a:extLst>
                <a:ext uri="{FF2B5EF4-FFF2-40B4-BE49-F238E27FC236}">
                  <a16:creationId xmlns:a16="http://schemas.microsoft.com/office/drawing/2014/main" id="{5E6CA80E-A670-4D05-B206-730F98D6AC82}"/>
                </a:ext>
              </a:extLst>
            </p:cNvPr>
            <p:cNvSpPr/>
            <p:nvPr/>
          </p:nvSpPr>
          <p:spPr>
            <a:xfrm>
              <a:off x="2901626" y="5854528"/>
              <a:ext cx="15374" cy="232151"/>
            </a:xfrm>
            <a:custGeom>
              <a:avLst/>
              <a:gdLst>
                <a:gd name="connsiteX0" fmla="*/ 0 w 15374"/>
                <a:gd name="connsiteY0" fmla="*/ 0 h 232151"/>
                <a:gd name="connsiteX1" fmla="*/ 0 w 15374"/>
                <a:gd name="connsiteY1" fmla="*/ 232152 h 232151"/>
              </a:gdLst>
              <a:ahLst/>
              <a:cxnLst>
                <a:cxn ang="0">
                  <a:pos x="connsiteX0" y="connsiteY0"/>
                </a:cxn>
                <a:cxn ang="0">
                  <a:pos x="connsiteX1" y="connsiteY1"/>
                </a:cxn>
              </a:cxnLst>
              <a:rect l="l" t="t" r="r" b="b"/>
              <a:pathLst>
                <a:path w="15374" h="232151">
                  <a:moveTo>
                    <a:pt x="0" y="0"/>
                  </a:moveTo>
                  <a:lnTo>
                    <a:pt x="0" y="232152"/>
                  </a:lnTo>
                </a:path>
              </a:pathLst>
            </a:custGeom>
            <a:ln w="20439" cap="flat">
              <a:solidFill>
                <a:schemeClr val="dk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ea typeface="+mn-ea"/>
                <a:cs typeface="+mn-cs"/>
              </a:endParaRPr>
            </a:p>
          </p:txBody>
        </p:sp>
      </p:grpSp>
      <p:grpSp>
        <p:nvGrpSpPr>
          <p:cNvPr id="76" name="Group 75">
            <a:extLst>
              <a:ext uri="{FF2B5EF4-FFF2-40B4-BE49-F238E27FC236}">
                <a16:creationId xmlns:a16="http://schemas.microsoft.com/office/drawing/2014/main" id="{3B67903D-FF8E-4961-AF91-303265B28770}"/>
              </a:ext>
            </a:extLst>
          </p:cNvPr>
          <p:cNvGrpSpPr/>
          <p:nvPr/>
        </p:nvGrpSpPr>
        <p:grpSpPr>
          <a:xfrm>
            <a:off x="6281755" y="4385444"/>
            <a:ext cx="385762" cy="953205"/>
            <a:chOff x="6281755" y="5133474"/>
            <a:chExt cx="385762" cy="953205"/>
          </a:xfrm>
        </p:grpSpPr>
        <p:sp>
          <p:nvSpPr>
            <p:cNvPr id="87" name="Freeform: Shape 86">
              <a:extLst>
                <a:ext uri="{FF2B5EF4-FFF2-40B4-BE49-F238E27FC236}">
                  <a16:creationId xmlns:a16="http://schemas.microsoft.com/office/drawing/2014/main" id="{7FF60B54-2381-452D-A3E7-5A5319694F72}"/>
                </a:ext>
              </a:extLst>
            </p:cNvPr>
            <p:cNvSpPr/>
            <p:nvPr/>
          </p:nvSpPr>
          <p:spPr>
            <a:xfrm>
              <a:off x="6281755" y="5693569"/>
              <a:ext cx="385762" cy="161925"/>
            </a:xfrm>
            <a:custGeom>
              <a:avLst/>
              <a:gdLst>
                <a:gd name="connsiteX0" fmla="*/ 71437 w 385762"/>
                <a:gd name="connsiteY0" fmla="*/ 0 h 250031"/>
                <a:gd name="connsiteX1" fmla="*/ 304800 w 385762"/>
                <a:gd name="connsiteY1" fmla="*/ 0 h 250031"/>
                <a:gd name="connsiteX2" fmla="*/ 385762 w 385762"/>
                <a:gd name="connsiteY2" fmla="*/ 250031 h 250031"/>
                <a:gd name="connsiteX3" fmla="*/ 0 w 385762"/>
                <a:gd name="connsiteY3" fmla="*/ 250031 h 250031"/>
                <a:gd name="connsiteX4" fmla="*/ 71437 w 385762"/>
                <a:gd name="connsiteY4" fmla="*/ 0 h 250031"/>
                <a:gd name="connsiteX0" fmla="*/ 71437 w 385762"/>
                <a:gd name="connsiteY0" fmla="*/ 0 h 250031"/>
                <a:gd name="connsiteX1" fmla="*/ 304800 w 385762"/>
                <a:gd name="connsiteY1" fmla="*/ 0 h 250031"/>
                <a:gd name="connsiteX2" fmla="*/ 385762 w 385762"/>
                <a:gd name="connsiteY2" fmla="*/ 250031 h 250031"/>
                <a:gd name="connsiteX3" fmla="*/ 0 w 385762"/>
                <a:gd name="connsiteY3" fmla="*/ 250031 h 250031"/>
                <a:gd name="connsiteX4" fmla="*/ 47608 w 385762"/>
                <a:gd name="connsiteY4" fmla="*/ 88106 h 250031"/>
                <a:gd name="connsiteX5" fmla="*/ 71437 w 385762"/>
                <a:gd name="connsiteY5" fmla="*/ 0 h 250031"/>
                <a:gd name="connsiteX0" fmla="*/ 71437 w 385762"/>
                <a:gd name="connsiteY0" fmla="*/ 0 h 250031"/>
                <a:gd name="connsiteX1" fmla="*/ 304800 w 385762"/>
                <a:gd name="connsiteY1" fmla="*/ 0 h 250031"/>
                <a:gd name="connsiteX2" fmla="*/ 330976 w 385762"/>
                <a:gd name="connsiteY2" fmla="*/ 90487 h 250031"/>
                <a:gd name="connsiteX3" fmla="*/ 385762 w 385762"/>
                <a:gd name="connsiteY3" fmla="*/ 250031 h 250031"/>
                <a:gd name="connsiteX4" fmla="*/ 0 w 385762"/>
                <a:gd name="connsiteY4" fmla="*/ 250031 h 250031"/>
                <a:gd name="connsiteX5" fmla="*/ 47608 w 385762"/>
                <a:gd name="connsiteY5" fmla="*/ 88106 h 250031"/>
                <a:gd name="connsiteX6" fmla="*/ 71437 w 385762"/>
                <a:gd name="connsiteY6" fmla="*/ 0 h 250031"/>
                <a:gd name="connsiteX0" fmla="*/ 71437 w 385762"/>
                <a:gd name="connsiteY0" fmla="*/ 0 h 250031"/>
                <a:gd name="connsiteX1" fmla="*/ 330976 w 385762"/>
                <a:gd name="connsiteY1" fmla="*/ 90487 h 250031"/>
                <a:gd name="connsiteX2" fmla="*/ 385762 w 385762"/>
                <a:gd name="connsiteY2" fmla="*/ 250031 h 250031"/>
                <a:gd name="connsiteX3" fmla="*/ 0 w 385762"/>
                <a:gd name="connsiteY3" fmla="*/ 250031 h 250031"/>
                <a:gd name="connsiteX4" fmla="*/ 47608 w 385762"/>
                <a:gd name="connsiteY4" fmla="*/ 88106 h 250031"/>
                <a:gd name="connsiteX5" fmla="*/ 71437 w 385762"/>
                <a:gd name="connsiteY5" fmla="*/ 0 h 250031"/>
                <a:gd name="connsiteX0" fmla="*/ 47608 w 385762"/>
                <a:gd name="connsiteY0" fmla="*/ 0 h 161925"/>
                <a:gd name="connsiteX1" fmla="*/ 330976 w 385762"/>
                <a:gd name="connsiteY1" fmla="*/ 2381 h 161925"/>
                <a:gd name="connsiteX2" fmla="*/ 385762 w 385762"/>
                <a:gd name="connsiteY2" fmla="*/ 161925 h 161925"/>
                <a:gd name="connsiteX3" fmla="*/ 0 w 385762"/>
                <a:gd name="connsiteY3" fmla="*/ 161925 h 161925"/>
                <a:gd name="connsiteX4" fmla="*/ 47608 w 385762"/>
                <a:gd name="connsiteY4" fmla="*/ 0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5762" h="161925">
                  <a:moveTo>
                    <a:pt x="47608" y="0"/>
                  </a:moveTo>
                  <a:lnTo>
                    <a:pt x="330976" y="2381"/>
                  </a:lnTo>
                  <a:lnTo>
                    <a:pt x="385762" y="161925"/>
                  </a:lnTo>
                  <a:lnTo>
                    <a:pt x="0" y="161925"/>
                  </a:lnTo>
                  <a:lnTo>
                    <a:pt x="47608" y="0"/>
                  </a:lnTo>
                  <a:close/>
                </a:path>
              </a:pathLst>
            </a:custGeom>
            <a:solidFill>
              <a:srgbClr val="D0D0D0"/>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1600" b="0" i="0" u="none" strike="noStrike" kern="1200" cap="none" spc="0" normalizeH="0" baseline="0" noProof="0" dirty="0" err="1">
                <a:ln>
                  <a:noFill/>
                </a:ln>
                <a:solidFill>
                  <a:srgbClr val="FFFFFF"/>
                </a:solidFill>
                <a:effectLst/>
                <a:uLnTx/>
                <a:uFillTx/>
                <a:ea typeface="+mn-ea"/>
                <a:cs typeface="+mn-cs"/>
              </a:endParaRPr>
            </a:p>
          </p:txBody>
        </p:sp>
        <p:grpSp>
          <p:nvGrpSpPr>
            <p:cNvPr id="88" name="Group 87">
              <a:extLst>
                <a:ext uri="{FF2B5EF4-FFF2-40B4-BE49-F238E27FC236}">
                  <a16:creationId xmlns:a16="http://schemas.microsoft.com/office/drawing/2014/main" id="{51F16D9A-16A5-4C15-B718-DA8544C14A6E}"/>
                </a:ext>
              </a:extLst>
            </p:cNvPr>
            <p:cNvGrpSpPr/>
            <p:nvPr/>
          </p:nvGrpSpPr>
          <p:grpSpPr>
            <a:xfrm>
              <a:off x="6285108" y="5133474"/>
              <a:ext cx="372057" cy="953205"/>
              <a:chOff x="2715597" y="5133474"/>
              <a:chExt cx="372057" cy="953205"/>
            </a:xfrm>
          </p:grpSpPr>
          <p:sp>
            <p:nvSpPr>
              <p:cNvPr id="89" name="Freeform: Shape 88">
                <a:extLst>
                  <a:ext uri="{FF2B5EF4-FFF2-40B4-BE49-F238E27FC236}">
                    <a16:creationId xmlns:a16="http://schemas.microsoft.com/office/drawing/2014/main" id="{453D5207-43F6-46C1-A2E8-37012E5F8D14}"/>
                  </a:ext>
                </a:extLst>
              </p:cNvPr>
              <p:cNvSpPr/>
              <p:nvPr/>
            </p:nvSpPr>
            <p:spPr>
              <a:xfrm>
                <a:off x="2715597" y="5551654"/>
                <a:ext cx="372057" cy="302873"/>
              </a:xfrm>
              <a:custGeom>
                <a:avLst/>
                <a:gdLst>
                  <a:gd name="connsiteX0" fmla="*/ 83021 w 372057"/>
                  <a:gd name="connsiteY0" fmla="*/ 0 h 302873"/>
                  <a:gd name="connsiteX1" fmla="*/ 0 w 372057"/>
                  <a:gd name="connsiteY1" fmla="*/ 302873 h 302873"/>
                  <a:gd name="connsiteX2" fmla="*/ 372058 w 372057"/>
                  <a:gd name="connsiteY2" fmla="*/ 302873 h 302873"/>
                  <a:gd name="connsiteX3" fmla="*/ 289037 w 372057"/>
                  <a:gd name="connsiteY3" fmla="*/ 0 h 302873"/>
                </a:gdLst>
                <a:ahLst/>
                <a:cxnLst>
                  <a:cxn ang="0">
                    <a:pos x="connsiteX0" y="connsiteY0"/>
                  </a:cxn>
                  <a:cxn ang="0">
                    <a:pos x="connsiteX1" y="connsiteY1"/>
                  </a:cxn>
                  <a:cxn ang="0">
                    <a:pos x="connsiteX2" y="connsiteY2"/>
                  </a:cxn>
                  <a:cxn ang="0">
                    <a:pos x="connsiteX3" y="connsiteY3"/>
                  </a:cxn>
                </a:cxnLst>
                <a:rect l="l" t="t" r="r" b="b"/>
                <a:pathLst>
                  <a:path w="372057" h="302873">
                    <a:moveTo>
                      <a:pt x="83021" y="0"/>
                    </a:moveTo>
                    <a:lnTo>
                      <a:pt x="0" y="302873"/>
                    </a:lnTo>
                    <a:lnTo>
                      <a:pt x="372058" y="302873"/>
                    </a:lnTo>
                    <a:lnTo>
                      <a:pt x="289037" y="0"/>
                    </a:lnTo>
                  </a:path>
                </a:pathLst>
              </a:custGeom>
              <a:noFill/>
              <a:ln w="20439" cap="flat">
                <a:solidFill>
                  <a:schemeClr val="dk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ea typeface="+mn-ea"/>
                  <a:cs typeface="+mn-cs"/>
                </a:endParaRPr>
              </a:p>
            </p:txBody>
          </p:sp>
          <p:sp>
            <p:nvSpPr>
              <p:cNvPr id="90" name="Freeform: Shape 89">
                <a:extLst>
                  <a:ext uri="{FF2B5EF4-FFF2-40B4-BE49-F238E27FC236}">
                    <a16:creationId xmlns:a16="http://schemas.microsoft.com/office/drawing/2014/main" id="{42B4FFBE-DE1D-4F23-A37F-D58618E599DD}"/>
                  </a:ext>
                </a:extLst>
              </p:cNvPr>
              <p:cNvSpPr/>
              <p:nvPr/>
            </p:nvSpPr>
            <p:spPr>
              <a:xfrm>
                <a:off x="2800155" y="5854528"/>
                <a:ext cx="202940" cy="232151"/>
              </a:xfrm>
              <a:custGeom>
                <a:avLst/>
                <a:gdLst>
                  <a:gd name="connsiteX0" fmla="*/ 202941 w 202940"/>
                  <a:gd name="connsiteY0" fmla="*/ 0 h 232151"/>
                  <a:gd name="connsiteX1" fmla="*/ 202941 w 202940"/>
                  <a:gd name="connsiteY1" fmla="*/ 232152 h 232151"/>
                  <a:gd name="connsiteX2" fmla="*/ 0 w 202940"/>
                  <a:gd name="connsiteY2" fmla="*/ 232152 h 232151"/>
                  <a:gd name="connsiteX3" fmla="*/ 0 w 202940"/>
                  <a:gd name="connsiteY3" fmla="*/ 0 h 232151"/>
                </a:gdLst>
                <a:ahLst/>
                <a:cxnLst>
                  <a:cxn ang="0">
                    <a:pos x="connsiteX0" y="connsiteY0"/>
                  </a:cxn>
                  <a:cxn ang="0">
                    <a:pos x="connsiteX1" y="connsiteY1"/>
                  </a:cxn>
                  <a:cxn ang="0">
                    <a:pos x="connsiteX2" y="connsiteY2"/>
                  </a:cxn>
                  <a:cxn ang="0">
                    <a:pos x="connsiteX3" y="connsiteY3"/>
                  </a:cxn>
                </a:cxnLst>
                <a:rect l="l" t="t" r="r" b="b"/>
                <a:pathLst>
                  <a:path w="202940" h="232151">
                    <a:moveTo>
                      <a:pt x="202941" y="0"/>
                    </a:moveTo>
                    <a:lnTo>
                      <a:pt x="202941" y="232152"/>
                    </a:lnTo>
                    <a:lnTo>
                      <a:pt x="0" y="232152"/>
                    </a:lnTo>
                    <a:lnTo>
                      <a:pt x="0" y="0"/>
                    </a:lnTo>
                  </a:path>
                </a:pathLst>
              </a:custGeom>
              <a:solidFill>
                <a:srgbClr val="D0D0D0"/>
              </a:solidFill>
              <a:ln w="20439" cap="flat">
                <a:solidFill>
                  <a:schemeClr val="dk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ea typeface="+mn-ea"/>
                  <a:cs typeface="+mn-cs"/>
                </a:endParaRPr>
              </a:p>
            </p:txBody>
          </p:sp>
          <p:sp>
            <p:nvSpPr>
              <p:cNvPr id="91" name="Freeform: Shape 90">
                <a:extLst>
                  <a:ext uri="{FF2B5EF4-FFF2-40B4-BE49-F238E27FC236}">
                    <a16:creationId xmlns:a16="http://schemas.microsoft.com/office/drawing/2014/main" id="{DEA01291-7471-4435-86B5-461F9EF01045}"/>
                  </a:ext>
                </a:extLst>
              </p:cNvPr>
              <p:cNvSpPr/>
              <p:nvPr/>
            </p:nvSpPr>
            <p:spPr>
              <a:xfrm>
                <a:off x="2806305" y="5133474"/>
                <a:ext cx="190641" cy="190641"/>
              </a:xfrm>
              <a:custGeom>
                <a:avLst/>
                <a:gdLst>
                  <a:gd name="connsiteX0" fmla="*/ 190641 w 190641"/>
                  <a:gd name="connsiteY0" fmla="*/ 95321 h 190641"/>
                  <a:gd name="connsiteX1" fmla="*/ 95321 w 190641"/>
                  <a:gd name="connsiteY1" fmla="*/ 190641 h 190641"/>
                  <a:gd name="connsiteX2" fmla="*/ 0 w 190641"/>
                  <a:gd name="connsiteY2" fmla="*/ 95321 h 190641"/>
                  <a:gd name="connsiteX3" fmla="*/ 95321 w 190641"/>
                  <a:gd name="connsiteY3" fmla="*/ 0 h 190641"/>
                  <a:gd name="connsiteX4" fmla="*/ 190641 w 190641"/>
                  <a:gd name="connsiteY4" fmla="*/ 95321 h 1906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641" h="190641">
                    <a:moveTo>
                      <a:pt x="190641" y="95321"/>
                    </a:moveTo>
                    <a:cubicBezTo>
                      <a:pt x="190641" y="147965"/>
                      <a:pt x="147965" y="190641"/>
                      <a:pt x="95321" y="190641"/>
                    </a:cubicBezTo>
                    <a:cubicBezTo>
                      <a:pt x="42676" y="190641"/>
                      <a:pt x="0" y="147965"/>
                      <a:pt x="0" y="95321"/>
                    </a:cubicBezTo>
                    <a:cubicBezTo>
                      <a:pt x="0" y="42676"/>
                      <a:pt x="42676" y="0"/>
                      <a:pt x="95321" y="0"/>
                    </a:cubicBezTo>
                    <a:cubicBezTo>
                      <a:pt x="147965" y="0"/>
                      <a:pt x="190641" y="42676"/>
                      <a:pt x="190641" y="95321"/>
                    </a:cubicBezTo>
                    <a:close/>
                  </a:path>
                </a:pathLst>
              </a:custGeom>
              <a:noFill/>
              <a:ln w="20439" cap="flat">
                <a:solidFill>
                  <a:schemeClr val="dk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ea typeface="+mn-ea"/>
                  <a:cs typeface="+mn-cs"/>
                </a:endParaRPr>
              </a:p>
            </p:txBody>
          </p:sp>
          <p:sp>
            <p:nvSpPr>
              <p:cNvPr id="92" name="Freeform: Shape 91">
                <a:extLst>
                  <a:ext uri="{FF2B5EF4-FFF2-40B4-BE49-F238E27FC236}">
                    <a16:creationId xmlns:a16="http://schemas.microsoft.com/office/drawing/2014/main" id="{53C86382-E2FB-44FB-89BF-EA4686746281}"/>
                  </a:ext>
                </a:extLst>
              </p:cNvPr>
              <p:cNvSpPr/>
              <p:nvPr/>
            </p:nvSpPr>
            <p:spPr>
              <a:xfrm>
                <a:off x="2717134" y="5370238"/>
                <a:ext cx="368982" cy="339771"/>
              </a:xfrm>
              <a:custGeom>
                <a:avLst/>
                <a:gdLst>
                  <a:gd name="connsiteX0" fmla="*/ 330547 w 368982"/>
                  <a:gd name="connsiteY0" fmla="*/ 339772 h 339771"/>
                  <a:gd name="connsiteX1" fmla="*/ 368983 w 368982"/>
                  <a:gd name="connsiteY1" fmla="*/ 339772 h 339771"/>
                  <a:gd name="connsiteX2" fmla="*/ 368983 w 368982"/>
                  <a:gd name="connsiteY2" fmla="*/ 86096 h 339771"/>
                  <a:gd name="connsiteX3" fmla="*/ 282887 w 368982"/>
                  <a:gd name="connsiteY3" fmla="*/ 0 h 339771"/>
                  <a:gd name="connsiteX4" fmla="*/ 86096 w 368982"/>
                  <a:gd name="connsiteY4" fmla="*/ 0 h 339771"/>
                  <a:gd name="connsiteX5" fmla="*/ 0 w 368982"/>
                  <a:gd name="connsiteY5" fmla="*/ 86096 h 339771"/>
                  <a:gd name="connsiteX6" fmla="*/ 0 w 368982"/>
                  <a:gd name="connsiteY6" fmla="*/ 338234 h 339771"/>
                  <a:gd name="connsiteX7" fmla="*/ 38436 w 368982"/>
                  <a:gd name="connsiteY7" fmla="*/ 338234 h 339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8982" h="339771">
                    <a:moveTo>
                      <a:pt x="330547" y="339772"/>
                    </a:moveTo>
                    <a:lnTo>
                      <a:pt x="368983" y="339772"/>
                    </a:lnTo>
                    <a:lnTo>
                      <a:pt x="368983" y="86096"/>
                    </a:lnTo>
                    <a:cubicBezTo>
                      <a:pt x="368983" y="38436"/>
                      <a:pt x="329010" y="0"/>
                      <a:pt x="282887" y="0"/>
                    </a:cubicBezTo>
                    <a:lnTo>
                      <a:pt x="86096" y="0"/>
                    </a:lnTo>
                    <a:cubicBezTo>
                      <a:pt x="38436" y="0"/>
                      <a:pt x="0" y="39973"/>
                      <a:pt x="0" y="86096"/>
                    </a:cubicBezTo>
                    <a:lnTo>
                      <a:pt x="0" y="338234"/>
                    </a:lnTo>
                    <a:lnTo>
                      <a:pt x="38436" y="338234"/>
                    </a:lnTo>
                  </a:path>
                </a:pathLst>
              </a:custGeom>
              <a:noFill/>
              <a:ln w="20439" cap="flat">
                <a:solidFill>
                  <a:schemeClr val="dk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ea typeface="+mn-ea"/>
                  <a:cs typeface="+mn-cs"/>
                </a:endParaRPr>
              </a:p>
            </p:txBody>
          </p:sp>
          <p:sp>
            <p:nvSpPr>
              <p:cNvPr id="93" name="Freeform: Shape 92">
                <a:extLst>
                  <a:ext uri="{FF2B5EF4-FFF2-40B4-BE49-F238E27FC236}">
                    <a16:creationId xmlns:a16="http://schemas.microsoft.com/office/drawing/2014/main" id="{FC68FF39-4045-42DE-8D7E-FBF37DEEA955}"/>
                  </a:ext>
                </a:extLst>
              </p:cNvPr>
              <p:cNvSpPr/>
              <p:nvPr/>
            </p:nvSpPr>
            <p:spPr>
              <a:xfrm>
                <a:off x="2901626" y="5854528"/>
                <a:ext cx="15374" cy="232151"/>
              </a:xfrm>
              <a:custGeom>
                <a:avLst/>
                <a:gdLst>
                  <a:gd name="connsiteX0" fmla="*/ 0 w 15374"/>
                  <a:gd name="connsiteY0" fmla="*/ 0 h 232151"/>
                  <a:gd name="connsiteX1" fmla="*/ 0 w 15374"/>
                  <a:gd name="connsiteY1" fmla="*/ 232152 h 232151"/>
                </a:gdLst>
                <a:ahLst/>
                <a:cxnLst>
                  <a:cxn ang="0">
                    <a:pos x="connsiteX0" y="connsiteY0"/>
                  </a:cxn>
                  <a:cxn ang="0">
                    <a:pos x="connsiteX1" y="connsiteY1"/>
                  </a:cxn>
                </a:cxnLst>
                <a:rect l="l" t="t" r="r" b="b"/>
                <a:pathLst>
                  <a:path w="15374" h="232151">
                    <a:moveTo>
                      <a:pt x="0" y="0"/>
                    </a:moveTo>
                    <a:lnTo>
                      <a:pt x="0" y="232152"/>
                    </a:lnTo>
                  </a:path>
                </a:pathLst>
              </a:custGeom>
              <a:ln w="20439" cap="flat">
                <a:solidFill>
                  <a:schemeClr val="dk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ea typeface="+mn-ea"/>
                  <a:cs typeface="+mn-cs"/>
                </a:endParaRPr>
              </a:p>
            </p:txBody>
          </p:sp>
        </p:grpSp>
      </p:grpSp>
      <p:grpSp>
        <p:nvGrpSpPr>
          <p:cNvPr id="94" name="Group 93">
            <a:extLst>
              <a:ext uri="{FF2B5EF4-FFF2-40B4-BE49-F238E27FC236}">
                <a16:creationId xmlns:a16="http://schemas.microsoft.com/office/drawing/2014/main" id="{9126A3DE-E5C3-43AA-AB36-4A939B0D9884}"/>
              </a:ext>
            </a:extLst>
          </p:cNvPr>
          <p:cNvGrpSpPr/>
          <p:nvPr/>
        </p:nvGrpSpPr>
        <p:grpSpPr>
          <a:xfrm>
            <a:off x="7575398" y="4385444"/>
            <a:ext cx="372057" cy="953205"/>
            <a:chOff x="7575398" y="5133474"/>
            <a:chExt cx="372057" cy="953205"/>
          </a:xfrm>
        </p:grpSpPr>
        <p:sp>
          <p:nvSpPr>
            <p:cNvPr id="95" name="Freeform: Shape 94">
              <a:extLst>
                <a:ext uri="{FF2B5EF4-FFF2-40B4-BE49-F238E27FC236}">
                  <a16:creationId xmlns:a16="http://schemas.microsoft.com/office/drawing/2014/main" id="{4E9762C0-7FF6-4DC0-AC83-C6CEE8E77A81}"/>
                </a:ext>
              </a:extLst>
            </p:cNvPr>
            <p:cNvSpPr/>
            <p:nvPr/>
          </p:nvSpPr>
          <p:spPr>
            <a:xfrm>
              <a:off x="7575398" y="5551654"/>
              <a:ext cx="372057" cy="302873"/>
            </a:xfrm>
            <a:custGeom>
              <a:avLst/>
              <a:gdLst>
                <a:gd name="connsiteX0" fmla="*/ 83021 w 372057"/>
                <a:gd name="connsiteY0" fmla="*/ 0 h 302873"/>
                <a:gd name="connsiteX1" fmla="*/ 0 w 372057"/>
                <a:gd name="connsiteY1" fmla="*/ 302873 h 302873"/>
                <a:gd name="connsiteX2" fmla="*/ 372058 w 372057"/>
                <a:gd name="connsiteY2" fmla="*/ 302873 h 302873"/>
                <a:gd name="connsiteX3" fmla="*/ 289037 w 372057"/>
                <a:gd name="connsiteY3" fmla="*/ 0 h 302873"/>
              </a:gdLst>
              <a:ahLst/>
              <a:cxnLst>
                <a:cxn ang="0">
                  <a:pos x="connsiteX0" y="connsiteY0"/>
                </a:cxn>
                <a:cxn ang="0">
                  <a:pos x="connsiteX1" y="connsiteY1"/>
                </a:cxn>
                <a:cxn ang="0">
                  <a:pos x="connsiteX2" y="connsiteY2"/>
                </a:cxn>
                <a:cxn ang="0">
                  <a:pos x="connsiteX3" y="connsiteY3"/>
                </a:cxn>
              </a:cxnLst>
              <a:rect l="l" t="t" r="r" b="b"/>
              <a:pathLst>
                <a:path w="372057" h="302873">
                  <a:moveTo>
                    <a:pt x="83021" y="0"/>
                  </a:moveTo>
                  <a:lnTo>
                    <a:pt x="0" y="302873"/>
                  </a:lnTo>
                  <a:lnTo>
                    <a:pt x="372058" y="302873"/>
                  </a:lnTo>
                  <a:lnTo>
                    <a:pt x="289037" y="0"/>
                  </a:lnTo>
                </a:path>
              </a:pathLst>
            </a:custGeom>
            <a:noFill/>
            <a:ln w="20439" cap="flat">
              <a:solidFill>
                <a:schemeClr val="dk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ea typeface="+mn-ea"/>
                <a:cs typeface="+mn-cs"/>
              </a:endParaRPr>
            </a:p>
          </p:txBody>
        </p:sp>
        <p:sp>
          <p:nvSpPr>
            <p:cNvPr id="96" name="Freeform: Shape 95">
              <a:extLst>
                <a:ext uri="{FF2B5EF4-FFF2-40B4-BE49-F238E27FC236}">
                  <a16:creationId xmlns:a16="http://schemas.microsoft.com/office/drawing/2014/main" id="{6449468C-F144-4F6D-B671-1A6ABBCE4A87}"/>
                </a:ext>
              </a:extLst>
            </p:cNvPr>
            <p:cNvSpPr/>
            <p:nvPr/>
          </p:nvSpPr>
          <p:spPr>
            <a:xfrm>
              <a:off x="7659956" y="5854528"/>
              <a:ext cx="202940" cy="232151"/>
            </a:xfrm>
            <a:custGeom>
              <a:avLst/>
              <a:gdLst>
                <a:gd name="connsiteX0" fmla="*/ 202941 w 202940"/>
                <a:gd name="connsiteY0" fmla="*/ 0 h 232151"/>
                <a:gd name="connsiteX1" fmla="*/ 202941 w 202940"/>
                <a:gd name="connsiteY1" fmla="*/ 232152 h 232151"/>
                <a:gd name="connsiteX2" fmla="*/ 0 w 202940"/>
                <a:gd name="connsiteY2" fmla="*/ 232152 h 232151"/>
                <a:gd name="connsiteX3" fmla="*/ 0 w 202940"/>
                <a:gd name="connsiteY3" fmla="*/ 0 h 232151"/>
              </a:gdLst>
              <a:ahLst/>
              <a:cxnLst>
                <a:cxn ang="0">
                  <a:pos x="connsiteX0" y="connsiteY0"/>
                </a:cxn>
                <a:cxn ang="0">
                  <a:pos x="connsiteX1" y="connsiteY1"/>
                </a:cxn>
                <a:cxn ang="0">
                  <a:pos x="connsiteX2" y="connsiteY2"/>
                </a:cxn>
                <a:cxn ang="0">
                  <a:pos x="connsiteX3" y="connsiteY3"/>
                </a:cxn>
              </a:cxnLst>
              <a:rect l="l" t="t" r="r" b="b"/>
              <a:pathLst>
                <a:path w="202940" h="232151">
                  <a:moveTo>
                    <a:pt x="202941" y="0"/>
                  </a:moveTo>
                  <a:lnTo>
                    <a:pt x="202941" y="232152"/>
                  </a:lnTo>
                  <a:lnTo>
                    <a:pt x="0" y="232152"/>
                  </a:lnTo>
                  <a:lnTo>
                    <a:pt x="0" y="0"/>
                  </a:lnTo>
                </a:path>
              </a:pathLst>
            </a:custGeom>
            <a:noFill/>
            <a:ln w="20439" cap="flat">
              <a:solidFill>
                <a:schemeClr val="dk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ea typeface="+mn-ea"/>
                <a:cs typeface="+mn-cs"/>
              </a:endParaRPr>
            </a:p>
          </p:txBody>
        </p:sp>
        <p:sp>
          <p:nvSpPr>
            <p:cNvPr id="97" name="Freeform: Shape 96">
              <a:extLst>
                <a:ext uri="{FF2B5EF4-FFF2-40B4-BE49-F238E27FC236}">
                  <a16:creationId xmlns:a16="http://schemas.microsoft.com/office/drawing/2014/main" id="{41782CCE-B9D0-4C5C-96AE-D4B8F765D14E}"/>
                </a:ext>
              </a:extLst>
            </p:cNvPr>
            <p:cNvSpPr/>
            <p:nvPr/>
          </p:nvSpPr>
          <p:spPr>
            <a:xfrm>
              <a:off x="7666106" y="5133474"/>
              <a:ext cx="190641" cy="190641"/>
            </a:xfrm>
            <a:custGeom>
              <a:avLst/>
              <a:gdLst>
                <a:gd name="connsiteX0" fmla="*/ 190641 w 190641"/>
                <a:gd name="connsiteY0" fmla="*/ 95321 h 190641"/>
                <a:gd name="connsiteX1" fmla="*/ 95321 w 190641"/>
                <a:gd name="connsiteY1" fmla="*/ 190641 h 190641"/>
                <a:gd name="connsiteX2" fmla="*/ 0 w 190641"/>
                <a:gd name="connsiteY2" fmla="*/ 95321 h 190641"/>
                <a:gd name="connsiteX3" fmla="*/ 95321 w 190641"/>
                <a:gd name="connsiteY3" fmla="*/ 0 h 190641"/>
                <a:gd name="connsiteX4" fmla="*/ 190641 w 190641"/>
                <a:gd name="connsiteY4" fmla="*/ 95321 h 1906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641" h="190641">
                  <a:moveTo>
                    <a:pt x="190641" y="95321"/>
                  </a:moveTo>
                  <a:cubicBezTo>
                    <a:pt x="190641" y="147965"/>
                    <a:pt x="147965" y="190641"/>
                    <a:pt x="95321" y="190641"/>
                  </a:cubicBezTo>
                  <a:cubicBezTo>
                    <a:pt x="42676" y="190641"/>
                    <a:pt x="0" y="147965"/>
                    <a:pt x="0" y="95321"/>
                  </a:cubicBezTo>
                  <a:cubicBezTo>
                    <a:pt x="0" y="42676"/>
                    <a:pt x="42676" y="0"/>
                    <a:pt x="95321" y="0"/>
                  </a:cubicBezTo>
                  <a:cubicBezTo>
                    <a:pt x="147965" y="0"/>
                    <a:pt x="190641" y="42676"/>
                    <a:pt x="190641" y="95321"/>
                  </a:cubicBezTo>
                  <a:close/>
                </a:path>
              </a:pathLst>
            </a:custGeom>
            <a:noFill/>
            <a:ln w="20439" cap="flat">
              <a:solidFill>
                <a:schemeClr val="dk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ea typeface="+mn-ea"/>
                <a:cs typeface="+mn-cs"/>
              </a:endParaRPr>
            </a:p>
          </p:txBody>
        </p:sp>
        <p:sp>
          <p:nvSpPr>
            <p:cNvPr id="98" name="Freeform: Shape 97">
              <a:extLst>
                <a:ext uri="{FF2B5EF4-FFF2-40B4-BE49-F238E27FC236}">
                  <a16:creationId xmlns:a16="http://schemas.microsoft.com/office/drawing/2014/main" id="{5324B872-7859-421B-97E2-30B7685AAD0A}"/>
                </a:ext>
              </a:extLst>
            </p:cNvPr>
            <p:cNvSpPr/>
            <p:nvPr/>
          </p:nvSpPr>
          <p:spPr>
            <a:xfrm>
              <a:off x="7576935" y="5370238"/>
              <a:ext cx="368982" cy="339771"/>
            </a:xfrm>
            <a:custGeom>
              <a:avLst/>
              <a:gdLst>
                <a:gd name="connsiteX0" fmla="*/ 330547 w 368982"/>
                <a:gd name="connsiteY0" fmla="*/ 339772 h 339771"/>
                <a:gd name="connsiteX1" fmla="*/ 368983 w 368982"/>
                <a:gd name="connsiteY1" fmla="*/ 339772 h 339771"/>
                <a:gd name="connsiteX2" fmla="*/ 368983 w 368982"/>
                <a:gd name="connsiteY2" fmla="*/ 86096 h 339771"/>
                <a:gd name="connsiteX3" fmla="*/ 282887 w 368982"/>
                <a:gd name="connsiteY3" fmla="*/ 0 h 339771"/>
                <a:gd name="connsiteX4" fmla="*/ 86096 w 368982"/>
                <a:gd name="connsiteY4" fmla="*/ 0 h 339771"/>
                <a:gd name="connsiteX5" fmla="*/ 0 w 368982"/>
                <a:gd name="connsiteY5" fmla="*/ 86096 h 339771"/>
                <a:gd name="connsiteX6" fmla="*/ 0 w 368982"/>
                <a:gd name="connsiteY6" fmla="*/ 338234 h 339771"/>
                <a:gd name="connsiteX7" fmla="*/ 38436 w 368982"/>
                <a:gd name="connsiteY7" fmla="*/ 338234 h 339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8982" h="339771">
                  <a:moveTo>
                    <a:pt x="330547" y="339772"/>
                  </a:moveTo>
                  <a:lnTo>
                    <a:pt x="368983" y="339772"/>
                  </a:lnTo>
                  <a:lnTo>
                    <a:pt x="368983" y="86096"/>
                  </a:lnTo>
                  <a:cubicBezTo>
                    <a:pt x="368983" y="38436"/>
                    <a:pt x="329010" y="0"/>
                    <a:pt x="282887" y="0"/>
                  </a:cubicBezTo>
                  <a:lnTo>
                    <a:pt x="86096" y="0"/>
                  </a:lnTo>
                  <a:cubicBezTo>
                    <a:pt x="38436" y="0"/>
                    <a:pt x="0" y="39973"/>
                    <a:pt x="0" y="86096"/>
                  </a:cubicBezTo>
                  <a:lnTo>
                    <a:pt x="0" y="338234"/>
                  </a:lnTo>
                  <a:lnTo>
                    <a:pt x="38436" y="338234"/>
                  </a:lnTo>
                </a:path>
              </a:pathLst>
            </a:custGeom>
            <a:noFill/>
            <a:ln w="20439" cap="flat">
              <a:solidFill>
                <a:schemeClr val="dk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ea typeface="+mn-ea"/>
                <a:cs typeface="+mn-cs"/>
              </a:endParaRPr>
            </a:p>
          </p:txBody>
        </p:sp>
        <p:sp>
          <p:nvSpPr>
            <p:cNvPr id="100" name="Freeform: Shape 99">
              <a:extLst>
                <a:ext uri="{FF2B5EF4-FFF2-40B4-BE49-F238E27FC236}">
                  <a16:creationId xmlns:a16="http://schemas.microsoft.com/office/drawing/2014/main" id="{1428B24B-709C-486B-9EE8-6187D16C1AE3}"/>
                </a:ext>
              </a:extLst>
            </p:cNvPr>
            <p:cNvSpPr/>
            <p:nvPr/>
          </p:nvSpPr>
          <p:spPr>
            <a:xfrm>
              <a:off x="7659956" y="5912644"/>
              <a:ext cx="202940" cy="174035"/>
            </a:xfrm>
            <a:custGeom>
              <a:avLst/>
              <a:gdLst>
                <a:gd name="connsiteX0" fmla="*/ 202941 w 202940"/>
                <a:gd name="connsiteY0" fmla="*/ 0 h 232151"/>
                <a:gd name="connsiteX1" fmla="*/ 202941 w 202940"/>
                <a:gd name="connsiteY1" fmla="*/ 232152 h 232151"/>
                <a:gd name="connsiteX2" fmla="*/ 0 w 202940"/>
                <a:gd name="connsiteY2" fmla="*/ 232152 h 232151"/>
                <a:gd name="connsiteX3" fmla="*/ 0 w 202940"/>
                <a:gd name="connsiteY3" fmla="*/ 0 h 232151"/>
              </a:gdLst>
              <a:ahLst/>
              <a:cxnLst>
                <a:cxn ang="0">
                  <a:pos x="connsiteX0" y="connsiteY0"/>
                </a:cxn>
                <a:cxn ang="0">
                  <a:pos x="connsiteX1" y="connsiteY1"/>
                </a:cxn>
                <a:cxn ang="0">
                  <a:pos x="connsiteX2" y="connsiteY2"/>
                </a:cxn>
                <a:cxn ang="0">
                  <a:pos x="connsiteX3" y="connsiteY3"/>
                </a:cxn>
              </a:cxnLst>
              <a:rect l="l" t="t" r="r" b="b"/>
              <a:pathLst>
                <a:path w="202940" h="232151">
                  <a:moveTo>
                    <a:pt x="202941" y="0"/>
                  </a:moveTo>
                  <a:lnTo>
                    <a:pt x="202941" y="232152"/>
                  </a:lnTo>
                  <a:lnTo>
                    <a:pt x="0" y="232152"/>
                  </a:lnTo>
                  <a:lnTo>
                    <a:pt x="0" y="0"/>
                  </a:lnTo>
                </a:path>
              </a:pathLst>
            </a:custGeom>
            <a:solidFill>
              <a:srgbClr val="7F7F7F"/>
            </a:solidFill>
            <a:ln w="20439" cap="flat">
              <a:solidFill>
                <a:schemeClr val="dk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ea typeface="+mn-ea"/>
                <a:cs typeface="+mn-cs"/>
              </a:endParaRPr>
            </a:p>
          </p:txBody>
        </p:sp>
        <p:sp>
          <p:nvSpPr>
            <p:cNvPr id="101" name="Freeform: Shape 100">
              <a:extLst>
                <a:ext uri="{FF2B5EF4-FFF2-40B4-BE49-F238E27FC236}">
                  <a16:creationId xmlns:a16="http://schemas.microsoft.com/office/drawing/2014/main" id="{2C958950-CCF5-43DE-A075-83639D71CB87}"/>
                </a:ext>
              </a:extLst>
            </p:cNvPr>
            <p:cNvSpPr/>
            <p:nvPr/>
          </p:nvSpPr>
          <p:spPr>
            <a:xfrm>
              <a:off x="7761427" y="5854528"/>
              <a:ext cx="15374" cy="232151"/>
            </a:xfrm>
            <a:custGeom>
              <a:avLst/>
              <a:gdLst>
                <a:gd name="connsiteX0" fmla="*/ 0 w 15374"/>
                <a:gd name="connsiteY0" fmla="*/ 0 h 232151"/>
                <a:gd name="connsiteX1" fmla="*/ 0 w 15374"/>
                <a:gd name="connsiteY1" fmla="*/ 232152 h 232151"/>
              </a:gdLst>
              <a:ahLst/>
              <a:cxnLst>
                <a:cxn ang="0">
                  <a:pos x="connsiteX0" y="connsiteY0"/>
                </a:cxn>
                <a:cxn ang="0">
                  <a:pos x="connsiteX1" y="connsiteY1"/>
                </a:cxn>
              </a:cxnLst>
              <a:rect l="l" t="t" r="r" b="b"/>
              <a:pathLst>
                <a:path w="15374" h="232151">
                  <a:moveTo>
                    <a:pt x="0" y="0"/>
                  </a:moveTo>
                  <a:lnTo>
                    <a:pt x="0" y="232152"/>
                  </a:lnTo>
                </a:path>
              </a:pathLst>
            </a:custGeom>
            <a:ln w="20439" cap="flat">
              <a:solidFill>
                <a:schemeClr val="dk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ea typeface="+mn-ea"/>
                <a:cs typeface="+mn-cs"/>
              </a:endParaRPr>
            </a:p>
          </p:txBody>
        </p:sp>
      </p:grpSp>
      <p:sp>
        <p:nvSpPr>
          <p:cNvPr id="8" name="TextBox 7">
            <a:extLst>
              <a:ext uri="{FF2B5EF4-FFF2-40B4-BE49-F238E27FC236}">
                <a16:creationId xmlns:a16="http://schemas.microsoft.com/office/drawing/2014/main" id="{A7DADE79-1E53-4A8D-AA78-534374D00144}"/>
              </a:ext>
            </a:extLst>
          </p:cNvPr>
          <p:cNvSpPr txBox="1"/>
          <p:nvPr/>
        </p:nvSpPr>
        <p:spPr>
          <a:xfrm>
            <a:off x="3001625" y="5106497"/>
            <a:ext cx="528535" cy="246221"/>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lang="en-US" b="1" dirty="0">
                <a:solidFill>
                  <a:srgbClr val="000000"/>
                </a:solidFill>
              </a:rPr>
              <a:t>69</a:t>
            </a:r>
            <a:r>
              <a:rPr kumimoji="0" lang="en-US" sz="1600" b="1" i="0" u="none" strike="noStrike" kern="1200" cap="none" spc="0" normalizeH="0" baseline="0" noProof="0" dirty="0">
                <a:ln>
                  <a:noFill/>
                </a:ln>
                <a:solidFill>
                  <a:srgbClr val="000000"/>
                </a:solidFill>
                <a:effectLst/>
                <a:uLnTx/>
                <a:uFillTx/>
              </a:rPr>
              <a:t>%</a:t>
            </a:r>
          </a:p>
        </p:txBody>
      </p:sp>
      <p:sp>
        <p:nvSpPr>
          <p:cNvPr id="106" name="TextBox 105">
            <a:extLst>
              <a:ext uri="{FF2B5EF4-FFF2-40B4-BE49-F238E27FC236}">
                <a16:creationId xmlns:a16="http://schemas.microsoft.com/office/drawing/2014/main" id="{18858219-8AF4-4A4D-A49F-4BF4A1F84F47}"/>
              </a:ext>
            </a:extLst>
          </p:cNvPr>
          <p:cNvSpPr txBox="1"/>
          <p:nvPr/>
        </p:nvSpPr>
        <p:spPr>
          <a:xfrm>
            <a:off x="4302801" y="5106497"/>
            <a:ext cx="528535" cy="246221"/>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600" b="1" i="0" u="none" strike="noStrike" kern="1200" cap="none" spc="0" normalizeH="0" baseline="0" noProof="0" dirty="0">
                <a:ln>
                  <a:noFill/>
                </a:ln>
                <a:solidFill>
                  <a:srgbClr val="000000"/>
                </a:solidFill>
                <a:effectLst/>
                <a:uLnTx/>
                <a:uFillTx/>
                <a:ea typeface="+mn-ea"/>
                <a:cs typeface="Arial" panose="020B0604020202020204" pitchFamily="34" charset="0"/>
              </a:rPr>
              <a:t>52%</a:t>
            </a:r>
          </a:p>
        </p:txBody>
      </p:sp>
      <p:sp>
        <p:nvSpPr>
          <p:cNvPr id="107" name="TextBox 106">
            <a:extLst>
              <a:ext uri="{FF2B5EF4-FFF2-40B4-BE49-F238E27FC236}">
                <a16:creationId xmlns:a16="http://schemas.microsoft.com/office/drawing/2014/main" id="{0E5508D3-C900-482F-996C-CD4B72ABA1FD}"/>
              </a:ext>
            </a:extLst>
          </p:cNvPr>
          <p:cNvSpPr txBox="1"/>
          <p:nvPr/>
        </p:nvSpPr>
        <p:spPr>
          <a:xfrm>
            <a:off x="7225034" y="5106497"/>
            <a:ext cx="528535" cy="246221"/>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lang="en-US" b="1" dirty="0">
                <a:solidFill>
                  <a:srgbClr val="000000"/>
                </a:solidFill>
              </a:rPr>
              <a:t>37</a:t>
            </a:r>
            <a:r>
              <a:rPr kumimoji="0" lang="en-US" sz="1600" b="1" i="0" u="none" strike="noStrike" kern="1200" cap="none" spc="0" normalizeH="0" baseline="0" noProof="0" dirty="0">
                <a:ln>
                  <a:noFill/>
                </a:ln>
                <a:solidFill>
                  <a:srgbClr val="000000"/>
                </a:solidFill>
                <a:effectLst/>
                <a:uLnTx/>
                <a:uFillTx/>
              </a:rPr>
              <a:t>%</a:t>
            </a:r>
          </a:p>
        </p:txBody>
      </p:sp>
      <p:sp>
        <p:nvSpPr>
          <p:cNvPr id="109" name="TextBox 108">
            <a:extLst>
              <a:ext uri="{FF2B5EF4-FFF2-40B4-BE49-F238E27FC236}">
                <a16:creationId xmlns:a16="http://schemas.microsoft.com/office/drawing/2014/main" id="{7D7DA2D1-6C75-4BAB-8515-395CBCA1D6F6}"/>
              </a:ext>
            </a:extLst>
          </p:cNvPr>
          <p:cNvSpPr txBox="1"/>
          <p:nvPr/>
        </p:nvSpPr>
        <p:spPr>
          <a:xfrm>
            <a:off x="5914891" y="5106497"/>
            <a:ext cx="528535" cy="246221"/>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lang="en-US" b="1" dirty="0">
                <a:solidFill>
                  <a:srgbClr val="000000"/>
                </a:solidFill>
              </a:rPr>
              <a:t>58</a:t>
            </a:r>
            <a:r>
              <a:rPr kumimoji="0" lang="en-US" sz="1600" b="1" i="0" u="none" strike="noStrike" kern="1200" cap="none" spc="0" normalizeH="0" baseline="0" noProof="0" dirty="0">
                <a:ln>
                  <a:noFill/>
                </a:ln>
                <a:solidFill>
                  <a:srgbClr val="000000"/>
                </a:solidFill>
                <a:effectLst/>
                <a:uLnTx/>
                <a:uFillTx/>
              </a:rPr>
              <a:t>%</a:t>
            </a:r>
          </a:p>
        </p:txBody>
      </p:sp>
    </p:spTree>
    <p:extLst>
      <p:ext uri="{BB962C8B-B14F-4D97-AF65-F5344CB8AC3E}">
        <p14:creationId xmlns:p14="http://schemas.microsoft.com/office/powerpoint/2010/main" val="287296462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CustomShape 1"/>
          <p:cNvSpPr/>
          <p:nvPr/>
        </p:nvSpPr>
        <p:spPr>
          <a:xfrm>
            <a:off x="5653560" y="79200"/>
            <a:ext cx="884880" cy="307080"/>
          </a:xfrm>
          <a:prstGeom prst="rect">
            <a:avLst/>
          </a:prstGeom>
          <a:noFill/>
          <a:ln>
            <a:noFill/>
          </a:ln>
        </p:spPr>
        <p:style>
          <a:lnRef idx="0">
            <a:scrgbClr r="0" g="0" b="0"/>
          </a:lnRef>
          <a:fillRef idx="0">
            <a:scrgbClr r="0" g="0" b="0"/>
          </a:fillRef>
          <a:effectRef idx="0">
            <a:scrgbClr r="0" g="0" b="0"/>
          </a:effectRef>
          <a:fontRef idx="minor"/>
        </p:style>
        <p:txBody>
          <a:bodyPr wrap="none" lIns="90000" tIns="46800" rIns="90000" bIns="46800"/>
          <a:lstStyle/>
          <a:p>
            <a:r>
              <a:rPr lang="en-US" sz="1400" spc="-1">
                <a:solidFill>
                  <a:srgbClr val="FFFFFF"/>
                </a:solidFill>
                <a:latin typeface="Arial"/>
              </a:rPr>
              <a:t>Figure 2 </a:t>
            </a:r>
          </a:p>
        </p:txBody>
      </p:sp>
      <p:pic>
        <p:nvPicPr>
          <p:cNvPr id="53" name="Main graphic"/>
          <p:cNvPicPr/>
          <p:nvPr/>
        </p:nvPicPr>
        <p:blipFill>
          <a:blip r:embed="rId3"/>
          <a:stretch/>
        </p:blipFill>
        <p:spPr>
          <a:xfrm>
            <a:off x="7167319" y="31065"/>
            <a:ext cx="4388328" cy="6477120"/>
          </a:xfrm>
          <a:prstGeom prst="rect">
            <a:avLst/>
          </a:prstGeom>
          <a:ln>
            <a:noFill/>
          </a:ln>
        </p:spPr>
      </p:pic>
      <p:sp>
        <p:nvSpPr>
          <p:cNvPr id="54" name="TextShape 2"/>
          <p:cNvSpPr txBox="1"/>
          <p:nvPr/>
        </p:nvSpPr>
        <p:spPr>
          <a:xfrm>
            <a:off x="2476560" y="6477120"/>
            <a:ext cx="8254800" cy="231120"/>
          </a:xfrm>
          <a:prstGeom prst="rect">
            <a:avLst/>
          </a:prstGeom>
          <a:noFill/>
          <a:ln>
            <a:noFill/>
          </a:ln>
        </p:spPr>
        <p:txBody>
          <a:bodyPr lIns="90000" tIns="45000" rIns="90000" bIns="45000"/>
          <a:lstStyle/>
          <a:p>
            <a:r>
              <a:rPr lang="en-US" sz="900" i="1" spc="-1">
                <a:solidFill>
                  <a:srgbClr val="FFFFFF"/>
                </a:solidFill>
                <a:latin typeface="Arial"/>
              </a:rPr>
              <a:t>The Lancet Global Health</a:t>
            </a:r>
            <a:r>
              <a:rPr lang="en-US" sz="900" spc="-1">
                <a:solidFill>
                  <a:srgbClr val="FFFFFF"/>
                </a:solidFill>
                <a:latin typeface="Arial"/>
              </a:rPr>
              <a:t> 2023 11e197-e206DOI: (10.1016/S2214-109X(22)00501-0) </a:t>
            </a:r>
          </a:p>
        </p:txBody>
      </p:sp>
      <p:sp>
        <p:nvSpPr>
          <p:cNvPr id="4" name="ZoneTexte 3">
            <a:extLst>
              <a:ext uri="{FF2B5EF4-FFF2-40B4-BE49-F238E27FC236}">
                <a16:creationId xmlns:a16="http://schemas.microsoft.com/office/drawing/2014/main" id="{65BB449E-67A2-A6D6-BCBD-0F1BF385C581}"/>
              </a:ext>
            </a:extLst>
          </p:cNvPr>
          <p:cNvSpPr txBox="1"/>
          <p:nvPr/>
        </p:nvSpPr>
        <p:spPr>
          <a:xfrm>
            <a:off x="1233089" y="2605915"/>
            <a:ext cx="5370871" cy="2308324"/>
          </a:xfrm>
          <a:prstGeom prst="rect">
            <a:avLst/>
          </a:prstGeom>
          <a:noFill/>
        </p:spPr>
        <p:txBody>
          <a:bodyPr wrap="square">
            <a:spAutoFit/>
          </a:bodyPr>
          <a:lstStyle/>
          <a:p>
            <a:r>
              <a:rPr lang="fr-CA" dirty="0">
                <a:solidFill>
                  <a:srgbClr val="141413"/>
                </a:solidFill>
                <a:effectLst/>
                <a:latin typeface="Helvetica" pitchFamily="2" charset="0"/>
              </a:rPr>
              <a:t>Figure 2: Age-</a:t>
            </a:r>
            <a:r>
              <a:rPr lang="fr-CA" dirty="0" err="1">
                <a:solidFill>
                  <a:srgbClr val="141413"/>
                </a:solidFill>
                <a:effectLst/>
                <a:latin typeface="Helvetica" pitchFamily="2" charset="0"/>
              </a:rPr>
              <a:t>standardised</a:t>
            </a:r>
            <a:r>
              <a:rPr lang="fr-CA" dirty="0">
                <a:solidFill>
                  <a:srgbClr val="141413"/>
                </a:solidFill>
                <a:effectLst/>
                <a:latin typeface="Helvetica" pitchFamily="2" charset="0"/>
              </a:rPr>
              <a:t> incidence (A) and </a:t>
            </a:r>
            <a:r>
              <a:rPr lang="fr-CA" dirty="0" err="1">
                <a:solidFill>
                  <a:srgbClr val="141413"/>
                </a:solidFill>
                <a:effectLst/>
                <a:latin typeface="Helvetica" pitchFamily="2" charset="0"/>
              </a:rPr>
              <a:t>mortality</a:t>
            </a:r>
            <a:r>
              <a:rPr lang="fr-CA" dirty="0">
                <a:solidFill>
                  <a:srgbClr val="141413"/>
                </a:solidFill>
                <a:effectLst/>
                <a:latin typeface="Helvetica" pitchFamily="2" charset="0"/>
              </a:rPr>
              <a:t> rates (B) of cervical cancer by country </a:t>
            </a:r>
            <a:r>
              <a:rPr lang="fr-CA" dirty="0" err="1">
                <a:solidFill>
                  <a:srgbClr val="141413"/>
                </a:solidFill>
                <a:effectLst/>
                <a:latin typeface="Helvetica" pitchFamily="2" charset="0"/>
              </a:rPr>
              <a:t>within</a:t>
            </a:r>
            <a:r>
              <a:rPr lang="fr-CA" dirty="0">
                <a:solidFill>
                  <a:srgbClr val="141413"/>
                </a:solidFill>
                <a:effectLst/>
                <a:latin typeface="Helvetica" pitchFamily="2" charset="0"/>
              </a:rPr>
              <a:t> world</a:t>
            </a:r>
          </a:p>
          <a:p>
            <a:r>
              <a:rPr lang="fr-CA" dirty="0" err="1">
                <a:solidFill>
                  <a:srgbClr val="141413"/>
                </a:solidFill>
                <a:effectLst/>
                <a:latin typeface="Helvetica" pitchFamily="2" charset="0"/>
              </a:rPr>
              <a:t>region</a:t>
            </a:r>
            <a:r>
              <a:rPr lang="fr-CA" dirty="0">
                <a:solidFill>
                  <a:srgbClr val="141413"/>
                </a:solidFill>
                <a:effectLst/>
                <a:latin typeface="Helvetica" pitchFamily="2" charset="0"/>
              </a:rPr>
              <a:t> in 2020</a:t>
            </a:r>
          </a:p>
          <a:p>
            <a:r>
              <a:rPr lang="fr-CA" dirty="0" err="1">
                <a:solidFill>
                  <a:srgbClr val="141413"/>
                </a:solidFill>
                <a:effectLst/>
                <a:latin typeface="Helvetica" pitchFamily="2" charset="0"/>
              </a:rPr>
              <a:t>Regions</a:t>
            </a:r>
            <a:r>
              <a:rPr lang="fr-CA" dirty="0">
                <a:solidFill>
                  <a:srgbClr val="141413"/>
                </a:solidFill>
                <a:effectLst/>
                <a:latin typeface="Helvetica" pitchFamily="2" charset="0"/>
              </a:rPr>
              <a:t> are </a:t>
            </a:r>
            <a:r>
              <a:rPr lang="fr-CA" dirty="0" err="1">
                <a:solidFill>
                  <a:srgbClr val="141413"/>
                </a:solidFill>
                <a:effectLst/>
                <a:latin typeface="Helvetica" pitchFamily="2" charset="0"/>
              </a:rPr>
              <a:t>displayed</a:t>
            </a:r>
            <a:r>
              <a:rPr lang="fr-CA" dirty="0">
                <a:solidFill>
                  <a:srgbClr val="141413"/>
                </a:solidFill>
                <a:effectLst/>
                <a:latin typeface="Helvetica" pitchFamily="2" charset="0"/>
              </a:rPr>
              <a:t> in </a:t>
            </a:r>
            <a:r>
              <a:rPr lang="fr-CA" dirty="0" err="1">
                <a:solidFill>
                  <a:srgbClr val="141413"/>
                </a:solidFill>
                <a:effectLst/>
                <a:latin typeface="Helvetica" pitchFamily="2" charset="0"/>
              </a:rPr>
              <a:t>same</a:t>
            </a:r>
            <a:r>
              <a:rPr lang="fr-CA" dirty="0">
                <a:solidFill>
                  <a:srgbClr val="141413"/>
                </a:solidFill>
                <a:effectLst/>
                <a:latin typeface="Helvetica" pitchFamily="2" charset="0"/>
              </a:rPr>
              <a:t> </a:t>
            </a:r>
            <a:r>
              <a:rPr lang="fr-CA" dirty="0" err="1">
                <a:solidFill>
                  <a:srgbClr val="141413"/>
                </a:solidFill>
                <a:effectLst/>
                <a:latin typeface="Helvetica" pitchFamily="2" charset="0"/>
              </a:rPr>
              <a:t>order</a:t>
            </a:r>
            <a:r>
              <a:rPr lang="fr-CA" dirty="0">
                <a:solidFill>
                  <a:srgbClr val="141413"/>
                </a:solidFill>
                <a:effectLst/>
                <a:latin typeface="Helvetica" pitchFamily="2" charset="0"/>
              </a:rPr>
              <a:t> for incidence and </a:t>
            </a:r>
            <a:r>
              <a:rPr lang="fr-CA" dirty="0" err="1">
                <a:solidFill>
                  <a:srgbClr val="141413"/>
                </a:solidFill>
                <a:effectLst/>
                <a:latin typeface="Helvetica" pitchFamily="2" charset="0"/>
              </a:rPr>
              <a:t>mortality</a:t>
            </a:r>
            <a:r>
              <a:rPr lang="fr-CA" dirty="0">
                <a:solidFill>
                  <a:srgbClr val="141413"/>
                </a:solidFill>
                <a:effectLst/>
                <a:latin typeface="Helvetica" pitchFamily="2" charset="0"/>
              </a:rPr>
              <a:t> and countries </a:t>
            </a:r>
            <a:r>
              <a:rPr lang="fr-CA" dirty="0" err="1">
                <a:solidFill>
                  <a:srgbClr val="141413"/>
                </a:solidFill>
                <a:effectLst/>
                <a:latin typeface="Helvetica" pitchFamily="2" charset="0"/>
              </a:rPr>
              <a:t>with</a:t>
            </a:r>
            <a:r>
              <a:rPr lang="fr-CA" dirty="0">
                <a:solidFill>
                  <a:srgbClr val="141413"/>
                </a:solidFill>
                <a:effectLst/>
                <a:latin typeface="Helvetica" pitchFamily="2" charset="0"/>
              </a:rPr>
              <a:t> the </a:t>
            </a:r>
            <a:r>
              <a:rPr lang="fr-CA" dirty="0" err="1">
                <a:solidFill>
                  <a:srgbClr val="141413"/>
                </a:solidFill>
                <a:effectLst/>
                <a:latin typeface="Helvetica" pitchFamily="2" charset="0"/>
              </a:rPr>
              <a:t>highest</a:t>
            </a:r>
            <a:r>
              <a:rPr lang="fr-CA" dirty="0">
                <a:solidFill>
                  <a:srgbClr val="141413"/>
                </a:solidFill>
                <a:effectLst/>
                <a:latin typeface="Helvetica" pitchFamily="2" charset="0"/>
              </a:rPr>
              <a:t> and </a:t>
            </a:r>
            <a:r>
              <a:rPr lang="fr-CA" dirty="0" err="1">
                <a:solidFill>
                  <a:srgbClr val="141413"/>
                </a:solidFill>
                <a:effectLst/>
                <a:latin typeface="Helvetica" pitchFamily="2" charset="0"/>
              </a:rPr>
              <a:t>lowest</a:t>
            </a:r>
            <a:endParaRPr lang="fr-CA" dirty="0">
              <a:solidFill>
                <a:srgbClr val="141413"/>
              </a:solidFill>
              <a:effectLst/>
              <a:latin typeface="Helvetica" pitchFamily="2" charset="0"/>
            </a:endParaRPr>
          </a:p>
          <a:p>
            <a:r>
              <a:rPr lang="fr-CA" dirty="0" err="1">
                <a:solidFill>
                  <a:srgbClr val="141413"/>
                </a:solidFill>
                <a:effectLst/>
                <a:latin typeface="Helvetica" pitchFamily="2" charset="0"/>
              </a:rPr>
              <a:t>age-standardised</a:t>
            </a:r>
            <a:r>
              <a:rPr lang="fr-CA" dirty="0">
                <a:solidFill>
                  <a:srgbClr val="141413"/>
                </a:solidFill>
                <a:effectLst/>
                <a:latin typeface="Helvetica" pitchFamily="2" charset="0"/>
              </a:rPr>
              <a:t> rates are </a:t>
            </a:r>
            <a:r>
              <a:rPr lang="fr-CA" dirty="0" err="1">
                <a:solidFill>
                  <a:srgbClr val="141413"/>
                </a:solidFill>
                <a:effectLst/>
                <a:latin typeface="Helvetica" pitchFamily="2" charset="0"/>
              </a:rPr>
              <a:t>labelled</a:t>
            </a:r>
            <a:r>
              <a:rPr lang="fr-CA" dirty="0">
                <a:solidFill>
                  <a:srgbClr val="141413"/>
                </a:solidFill>
                <a:effectLst/>
                <a:latin typeface="Helvetica" pitchFamily="2" charset="0"/>
              </a:rPr>
              <a:t> in </a:t>
            </a:r>
            <a:r>
              <a:rPr lang="fr-CA" dirty="0" err="1">
                <a:solidFill>
                  <a:srgbClr val="141413"/>
                </a:solidFill>
                <a:effectLst/>
                <a:latin typeface="Helvetica" pitchFamily="2" charset="0"/>
              </a:rPr>
              <a:t>each</a:t>
            </a:r>
            <a:r>
              <a:rPr lang="fr-CA" dirty="0">
                <a:solidFill>
                  <a:srgbClr val="141413"/>
                </a:solidFill>
                <a:effectLst/>
                <a:latin typeface="Helvetica" pitchFamily="2" charset="0"/>
              </a:rPr>
              <a:t> </a:t>
            </a:r>
            <a:r>
              <a:rPr lang="fr-CA" dirty="0" err="1">
                <a:solidFill>
                  <a:srgbClr val="141413"/>
                </a:solidFill>
                <a:effectLst/>
                <a:latin typeface="Helvetica" pitchFamily="2" charset="0"/>
              </a:rPr>
              <a:t>region</a:t>
            </a:r>
            <a:r>
              <a:rPr lang="fr-CA" dirty="0">
                <a:solidFill>
                  <a:srgbClr val="141413"/>
                </a:solidFill>
                <a:effectLst/>
                <a:latin typeface="Helvetica" pitchFamily="2" charset="0"/>
              </a:rPr>
              <a:t>.</a:t>
            </a:r>
          </a:p>
        </p:txBody>
      </p:sp>
      <p:sp>
        <p:nvSpPr>
          <p:cNvPr id="5" name="ZoneTexte 4">
            <a:extLst>
              <a:ext uri="{FF2B5EF4-FFF2-40B4-BE49-F238E27FC236}">
                <a16:creationId xmlns:a16="http://schemas.microsoft.com/office/drawing/2014/main" id="{59D97159-8A1F-85F7-CA9E-F77DB8A876B1}"/>
              </a:ext>
            </a:extLst>
          </p:cNvPr>
          <p:cNvSpPr txBox="1"/>
          <p:nvPr/>
        </p:nvSpPr>
        <p:spPr>
          <a:xfrm>
            <a:off x="0" y="5688449"/>
            <a:ext cx="4675239" cy="1169551"/>
          </a:xfrm>
          <a:prstGeom prst="rect">
            <a:avLst/>
          </a:prstGeom>
          <a:noFill/>
        </p:spPr>
        <p:txBody>
          <a:bodyPr wrap="square" rtlCol="0">
            <a:spAutoFit/>
          </a:bodyPr>
          <a:lstStyle/>
          <a:p>
            <a:pPr>
              <a:spcAft>
                <a:spcPts val="600"/>
              </a:spcAft>
            </a:pPr>
            <a:r>
              <a:rPr lang="en-US" sz="1000" i="1" spc="-1" dirty="0">
                <a:latin typeface="Arial"/>
              </a:rPr>
              <a:t>Global estimates of incidence and mortality of cervical cancer in 2020: </a:t>
            </a:r>
          </a:p>
          <a:p>
            <a:pPr>
              <a:spcAft>
                <a:spcPts val="600"/>
              </a:spcAft>
            </a:pPr>
            <a:r>
              <a:rPr lang="en-US" sz="1000" i="1" spc="-1" dirty="0">
                <a:latin typeface="Arial"/>
              </a:rPr>
              <a:t>a baseline analysis of the WHO Global Cervical Cancer Elimination Initiative.</a:t>
            </a:r>
            <a:r>
              <a:rPr lang="en-US" sz="1000" spc="-1" dirty="0">
                <a:latin typeface="Arial"/>
              </a:rPr>
              <a:t> </a:t>
            </a:r>
          </a:p>
          <a:p>
            <a:pPr>
              <a:spcAft>
                <a:spcPts val="600"/>
              </a:spcAft>
            </a:pPr>
            <a:r>
              <a:rPr lang="en-US" sz="1000" i="1" spc="-1" dirty="0">
                <a:latin typeface="Arial"/>
              </a:rPr>
              <a:t>Deependra Singh et al.        </a:t>
            </a:r>
          </a:p>
          <a:p>
            <a:pPr>
              <a:spcAft>
                <a:spcPts val="600"/>
              </a:spcAft>
            </a:pPr>
            <a:r>
              <a:rPr lang="en-US" sz="1000" i="1" spc="-1" dirty="0">
                <a:latin typeface="Arial"/>
              </a:rPr>
              <a:t>The Lancet Global Health</a:t>
            </a:r>
            <a:r>
              <a:rPr lang="en-US" sz="1000" spc="-1" dirty="0">
                <a:latin typeface="Arial"/>
              </a:rPr>
              <a:t> Volume 11 Issue 2 Pages e197-e206 (February 2023) </a:t>
            </a:r>
          </a:p>
          <a:p>
            <a:pPr>
              <a:spcAft>
                <a:spcPts val="600"/>
              </a:spcAft>
            </a:pPr>
            <a:r>
              <a:rPr lang="en-US" sz="1000" spc="-1" dirty="0">
                <a:latin typeface="Arial"/>
              </a:rPr>
              <a:t>DOI: 10.1016/S2214-109X(22)00501-0</a:t>
            </a:r>
          </a:p>
        </p:txBody>
      </p:sp>
      <p:sp>
        <p:nvSpPr>
          <p:cNvPr id="2" name="Cadre 1">
            <a:extLst>
              <a:ext uri="{FF2B5EF4-FFF2-40B4-BE49-F238E27FC236}">
                <a16:creationId xmlns:a16="http://schemas.microsoft.com/office/drawing/2014/main" id="{CBE3C118-41AA-15E0-A66D-23C077AF6BAE}"/>
              </a:ext>
            </a:extLst>
          </p:cNvPr>
          <p:cNvSpPr/>
          <p:nvPr/>
        </p:nvSpPr>
        <p:spPr>
          <a:xfrm>
            <a:off x="7538484" y="829340"/>
            <a:ext cx="680483" cy="170120"/>
          </a:xfrm>
          <a:prstGeom prst="frame">
            <a:avLst/>
          </a:prstGeom>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a:solidFill>
                <a:schemeClr val="tx1"/>
              </a:solidFill>
            </a:endParaRPr>
          </a:p>
        </p:txBody>
      </p:sp>
      <p:sp>
        <p:nvSpPr>
          <p:cNvPr id="3" name="Cadre 2">
            <a:extLst>
              <a:ext uri="{FF2B5EF4-FFF2-40B4-BE49-F238E27FC236}">
                <a16:creationId xmlns:a16="http://schemas.microsoft.com/office/drawing/2014/main" id="{0C21232D-2C01-7DBE-9A1F-68827EC706C1}"/>
              </a:ext>
            </a:extLst>
          </p:cNvPr>
          <p:cNvSpPr/>
          <p:nvPr/>
        </p:nvSpPr>
        <p:spPr>
          <a:xfrm>
            <a:off x="7538483" y="3969489"/>
            <a:ext cx="680483" cy="170120"/>
          </a:xfrm>
          <a:prstGeom prst="frame">
            <a:avLst/>
          </a:prstGeom>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a:solidFill>
                <a:schemeClr val="tx1"/>
              </a:solidFill>
            </a:endParaRPr>
          </a:p>
        </p:txBody>
      </p:sp>
    </p:spTree>
  </p:cSld>
  <p:clrMapOvr>
    <a:masterClrMapping/>
  </p:clrMapOvr>
  <p:transition>
    <p:wipe dir="r"/>
  </p:transition>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59392750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12E8CD4E-6381-4807-AA5B-CE0024A8BE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sp>
        <p:nvSpPr>
          <p:cNvPr id="14" name="Rectangle 13">
            <a:extLst>
              <a:ext uri="{FF2B5EF4-FFF2-40B4-BE49-F238E27FC236}">
                <a16:creationId xmlns:a16="http://schemas.microsoft.com/office/drawing/2014/main" id="{7C6A4DDC-3049-4FEA-B9FF-CBCF8B277B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5509" y="548417"/>
            <a:ext cx="7491158" cy="576116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Gill Sans MT" panose="020B0502020104020203"/>
            </a:endParaRPr>
          </a:p>
        </p:txBody>
      </p:sp>
      <p:pic>
        <p:nvPicPr>
          <p:cNvPr id="4" name="Espace réservé du contenu 3">
            <a:extLst>
              <a:ext uri="{FF2B5EF4-FFF2-40B4-BE49-F238E27FC236}">
                <a16:creationId xmlns:a16="http://schemas.microsoft.com/office/drawing/2014/main" id="{621934D8-F5BD-6FF4-F483-A1C1E2AD1553}"/>
              </a:ext>
            </a:extLst>
          </p:cNvPr>
          <p:cNvPicPr>
            <a:picLocks noGrp="1" noChangeAspect="1"/>
          </p:cNvPicPr>
          <p:nvPr>
            <p:ph idx="1"/>
          </p:nvPr>
        </p:nvPicPr>
        <p:blipFill>
          <a:blip r:embed="rId2"/>
          <a:stretch>
            <a:fillRect/>
          </a:stretch>
        </p:blipFill>
        <p:spPr>
          <a:xfrm>
            <a:off x="1120924" y="1041649"/>
            <a:ext cx="6157129" cy="4817049"/>
          </a:xfrm>
          <a:prstGeom prst="rect">
            <a:avLst/>
          </a:prstGeom>
        </p:spPr>
      </p:pic>
      <p:sp>
        <p:nvSpPr>
          <p:cNvPr id="16" name="Rectangle 15">
            <a:extLst>
              <a:ext uri="{FF2B5EF4-FFF2-40B4-BE49-F238E27FC236}">
                <a16:creationId xmlns:a16="http://schemas.microsoft.com/office/drawing/2014/main" id="{87BCB2CF-F2CE-43B5-93CB-3864795778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1041" y="548418"/>
            <a:ext cx="3704425" cy="186831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Gill Sans MT" panose="020B0502020104020203"/>
            </a:endParaRPr>
          </a:p>
        </p:txBody>
      </p:sp>
      <p:pic>
        <p:nvPicPr>
          <p:cNvPr id="7" name="Image 6">
            <a:extLst>
              <a:ext uri="{FF2B5EF4-FFF2-40B4-BE49-F238E27FC236}">
                <a16:creationId xmlns:a16="http://schemas.microsoft.com/office/drawing/2014/main" id="{C48A126C-A333-E328-817C-01489071EC4E}"/>
              </a:ext>
            </a:extLst>
          </p:cNvPr>
          <p:cNvPicPr>
            <a:picLocks noChangeAspect="1"/>
          </p:cNvPicPr>
          <p:nvPr/>
        </p:nvPicPr>
        <p:blipFill>
          <a:blip r:embed="rId3"/>
          <a:stretch>
            <a:fillRect/>
          </a:stretch>
        </p:blipFill>
        <p:spPr>
          <a:xfrm>
            <a:off x="8201902" y="861260"/>
            <a:ext cx="3372838" cy="1242624"/>
          </a:xfrm>
          <a:prstGeom prst="rect">
            <a:avLst/>
          </a:prstGeom>
        </p:spPr>
      </p:pic>
      <p:pic>
        <p:nvPicPr>
          <p:cNvPr id="6" name="Image 5">
            <a:extLst>
              <a:ext uri="{FF2B5EF4-FFF2-40B4-BE49-F238E27FC236}">
                <a16:creationId xmlns:a16="http://schemas.microsoft.com/office/drawing/2014/main" id="{EA27723A-FDDD-D436-0DDF-BFB6FCE584CB}"/>
              </a:ext>
            </a:extLst>
          </p:cNvPr>
          <p:cNvPicPr>
            <a:picLocks noChangeAspect="1"/>
          </p:cNvPicPr>
          <p:nvPr/>
        </p:nvPicPr>
        <p:blipFill>
          <a:blip r:embed="rId4"/>
          <a:stretch>
            <a:fillRect/>
          </a:stretch>
        </p:blipFill>
        <p:spPr>
          <a:xfrm>
            <a:off x="8201902" y="3077272"/>
            <a:ext cx="3372838" cy="733591"/>
          </a:xfrm>
          <a:prstGeom prst="rect">
            <a:avLst/>
          </a:prstGeom>
        </p:spPr>
      </p:pic>
      <p:sp>
        <p:nvSpPr>
          <p:cNvPr id="18" name="Rectangle 17">
            <a:extLst>
              <a:ext uri="{FF2B5EF4-FFF2-40B4-BE49-F238E27FC236}">
                <a16:creationId xmlns:a16="http://schemas.microsoft.com/office/drawing/2014/main" id="{2C68A941-4039-4496-9008-274182DFFE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1041" y="2529926"/>
            <a:ext cx="3704425" cy="182765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Gill Sans MT" panose="020B0502020104020203"/>
            </a:endParaRPr>
          </a:p>
        </p:txBody>
      </p:sp>
      <p:pic>
        <p:nvPicPr>
          <p:cNvPr id="5" name="Image 4">
            <a:extLst>
              <a:ext uri="{FF2B5EF4-FFF2-40B4-BE49-F238E27FC236}">
                <a16:creationId xmlns:a16="http://schemas.microsoft.com/office/drawing/2014/main" id="{B7038216-C1B1-AA90-116D-E8DC210F2816}"/>
              </a:ext>
            </a:extLst>
          </p:cNvPr>
          <p:cNvPicPr>
            <a:picLocks noChangeAspect="1"/>
          </p:cNvPicPr>
          <p:nvPr/>
        </p:nvPicPr>
        <p:blipFill>
          <a:blip r:embed="rId5"/>
          <a:stretch>
            <a:fillRect/>
          </a:stretch>
        </p:blipFill>
        <p:spPr>
          <a:xfrm>
            <a:off x="8749400" y="4606119"/>
            <a:ext cx="2277841" cy="1554293"/>
          </a:xfrm>
          <a:prstGeom prst="rect">
            <a:avLst/>
          </a:prstGeom>
        </p:spPr>
      </p:pic>
      <p:sp>
        <p:nvSpPr>
          <p:cNvPr id="20" name="Rectangle 19">
            <a:extLst>
              <a:ext uri="{FF2B5EF4-FFF2-40B4-BE49-F238E27FC236}">
                <a16:creationId xmlns:a16="http://schemas.microsoft.com/office/drawing/2014/main" id="{878B897E-FBB2-4D71-AA1C-3C4DA4A264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54214" y="4441273"/>
            <a:ext cx="3704425" cy="186831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Gill Sans MT" panose="020B0502020104020203"/>
            </a:endParaRPr>
          </a:p>
        </p:txBody>
      </p:sp>
    </p:spTree>
    <p:extLst>
      <p:ext uri="{BB962C8B-B14F-4D97-AF65-F5344CB8AC3E}">
        <p14:creationId xmlns:p14="http://schemas.microsoft.com/office/powerpoint/2010/main" val="380931756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67B1E21-5C9A-7AFD-6D08-7A6D225095ED}"/>
              </a:ext>
            </a:extLst>
          </p:cNvPr>
          <p:cNvSpPr>
            <a:spLocks noGrp="1"/>
          </p:cNvSpPr>
          <p:nvPr>
            <p:ph type="title"/>
          </p:nvPr>
        </p:nvSpPr>
        <p:spPr>
          <a:xfrm>
            <a:off x="395417" y="365125"/>
            <a:ext cx="11479426" cy="1325563"/>
          </a:xfrm>
        </p:spPr>
        <p:txBody>
          <a:bodyPr/>
          <a:lstStyle/>
          <a:p>
            <a:r>
              <a:rPr lang="fr-CA" dirty="0"/>
              <a:t>Une triste réalité: les outils sont déjà disponibles</a:t>
            </a:r>
          </a:p>
        </p:txBody>
      </p:sp>
      <p:sp>
        <p:nvSpPr>
          <p:cNvPr id="3" name="Espace réservé du contenu 2">
            <a:extLst>
              <a:ext uri="{FF2B5EF4-FFF2-40B4-BE49-F238E27FC236}">
                <a16:creationId xmlns:a16="http://schemas.microsoft.com/office/drawing/2014/main" id="{6589AB3E-B8F0-C47B-CA84-8151E7E4E03C}"/>
              </a:ext>
            </a:extLst>
          </p:cNvPr>
          <p:cNvSpPr>
            <a:spLocks noGrp="1"/>
          </p:cNvSpPr>
          <p:nvPr>
            <p:ph idx="1"/>
          </p:nvPr>
        </p:nvSpPr>
        <p:spPr/>
        <p:txBody>
          <a:bodyPr>
            <a:normAutofit fontScale="85000" lnSpcReduction="20000"/>
          </a:bodyPr>
          <a:lstStyle/>
          <a:p>
            <a:pPr algn="l"/>
            <a:r>
              <a:rPr lang="fr-CA" b="0" i="0" dirty="0">
                <a:solidFill>
                  <a:srgbClr val="222222"/>
                </a:solidFill>
                <a:effectLst/>
                <a:latin typeface="proxima_nova_rgregular"/>
              </a:rPr>
              <a:t>Près de 70 % du fardeau mondial se produit dans les zones à faible niveau de développement.</a:t>
            </a:r>
          </a:p>
          <a:p>
            <a:pPr algn="l"/>
            <a:r>
              <a:rPr lang="fr-CA" b="0" i="0" dirty="0">
                <a:solidFill>
                  <a:srgbClr val="222222"/>
                </a:solidFill>
                <a:effectLst/>
                <a:latin typeface="proxima_nova_rgregular"/>
              </a:rPr>
              <a:t>C'est également le cas en Afrique subsaharienne, où </a:t>
            </a:r>
          </a:p>
          <a:p>
            <a:pPr lvl="1"/>
            <a:r>
              <a:rPr lang="fr-CA" b="0" i="0" dirty="0">
                <a:solidFill>
                  <a:srgbClr val="222222"/>
                </a:solidFill>
                <a:effectLst/>
                <a:latin typeface="proxima_nova_rgregular"/>
              </a:rPr>
              <a:t>34,8 nouveaux cas sont diagnostiqués chaque année pour 100 000 femmes,</a:t>
            </a:r>
          </a:p>
          <a:p>
            <a:pPr lvl="1"/>
            <a:r>
              <a:rPr lang="fr-CA" b="0" i="0" dirty="0">
                <a:solidFill>
                  <a:srgbClr val="222222"/>
                </a:solidFill>
                <a:effectLst/>
                <a:latin typeface="proxima_nova_rgregular"/>
              </a:rPr>
              <a:t>22,5 pour 100 000 meurent de la maladie. </a:t>
            </a:r>
          </a:p>
          <a:p>
            <a:pPr lvl="2"/>
            <a:r>
              <a:rPr lang="fr-CA" b="0" i="0" dirty="0">
                <a:solidFill>
                  <a:srgbClr val="222222"/>
                </a:solidFill>
                <a:effectLst/>
                <a:latin typeface="proxima_nova_rgregular"/>
              </a:rPr>
              <a:t>En revanche, il y a 6,6/100 000 cas et </a:t>
            </a:r>
          </a:p>
          <a:p>
            <a:pPr lvl="2"/>
            <a:r>
              <a:rPr lang="fr-CA" b="0" i="0" dirty="0">
                <a:solidFill>
                  <a:srgbClr val="222222"/>
                </a:solidFill>
                <a:effectLst/>
                <a:latin typeface="proxima_nova_rgregular"/>
              </a:rPr>
              <a:t>2,5/100 000 décès associés en Amérique du Nord.</a:t>
            </a:r>
          </a:p>
          <a:p>
            <a:pPr algn="l"/>
            <a:r>
              <a:rPr lang="fr-CA" b="0" i="0" dirty="0">
                <a:solidFill>
                  <a:srgbClr val="222222"/>
                </a:solidFill>
                <a:effectLst/>
                <a:latin typeface="proxima_nova_rgregular"/>
              </a:rPr>
              <a:t>"Ces résultats mettent en évidence la nécessité de mettre en œuvre les outils déjà disponibles pour le cancer du col de l'utérus, </a:t>
            </a:r>
            <a:r>
              <a:rPr lang="fr-CA" b="0" i="0" u="sng" dirty="0">
                <a:solidFill>
                  <a:srgbClr val="222222"/>
                </a:solidFill>
                <a:effectLst/>
                <a:latin typeface="proxima_nova_rgregular"/>
              </a:rPr>
              <a:t>notamment la vaccination contre le VPH [virus du papillome humain] combinée à des programmes nationaux bien organisés de dépistage et de traitement</a:t>
            </a:r>
            <a:r>
              <a:rPr lang="fr-CA" b="0" i="0" dirty="0">
                <a:solidFill>
                  <a:srgbClr val="222222"/>
                </a:solidFill>
                <a:effectLst/>
                <a:latin typeface="proxima_nova_rgregular"/>
              </a:rPr>
              <a:t>", a déclaré le Dr Wild.</a:t>
            </a:r>
          </a:p>
          <a:p>
            <a:pPr algn="l"/>
            <a:r>
              <a:rPr lang="fr-CA" dirty="0">
                <a:solidFill>
                  <a:srgbClr val="222222"/>
                </a:solidFill>
                <a:latin typeface="proxima_nova_rgregular"/>
              </a:rPr>
              <a:t>Mais on oublie les 8 autres cancers reliés aux VPH qui ne dépistent pas mais qui doivent être diagnostiqués rapidement pour être gérés minimalement…et seraient en grande partie </a:t>
            </a:r>
            <a:r>
              <a:rPr lang="fr-CA" dirty="0" err="1">
                <a:solidFill>
                  <a:srgbClr val="222222"/>
                </a:solidFill>
                <a:latin typeface="proxima_nova_rgregular"/>
              </a:rPr>
              <a:t>prévenables</a:t>
            </a:r>
            <a:r>
              <a:rPr lang="fr-CA" dirty="0">
                <a:solidFill>
                  <a:srgbClr val="222222"/>
                </a:solidFill>
                <a:latin typeface="proxima_nova_rgregular"/>
              </a:rPr>
              <a:t> par la vaccination contre le VPH </a:t>
            </a:r>
            <a:endParaRPr lang="fr-CA" dirty="0"/>
          </a:p>
        </p:txBody>
      </p:sp>
    </p:spTree>
    <p:extLst>
      <p:ext uri="{BB962C8B-B14F-4D97-AF65-F5344CB8AC3E}">
        <p14:creationId xmlns:p14="http://schemas.microsoft.com/office/powerpoint/2010/main" val="111334061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defRPr/>
            </a:pPr>
            <a:endParaRPr lang="fr-CA"/>
          </a:p>
        </p:txBody>
      </p:sp>
      <p:pic>
        <p:nvPicPr>
          <p:cNvPr id="666626" name="Picture 2"/>
          <p:cNvPicPr>
            <a:picLocks noGrp="1" noChangeAspect="1" noChangeArrowheads="1"/>
          </p:cNvPicPr>
          <p:nvPr>
            <p:ph idx="1"/>
          </p:nvPr>
        </p:nvPicPr>
        <p:blipFill>
          <a:blip r:embed="rId2" cstate="print"/>
          <a:srcRect/>
          <a:stretch>
            <a:fillRect/>
          </a:stretch>
        </p:blipFill>
        <p:spPr>
          <a:xfrm>
            <a:off x="0" y="-11113"/>
            <a:ext cx="12192000" cy="6581776"/>
          </a:xfrm>
        </p:spPr>
      </p:pic>
      <p:pic>
        <p:nvPicPr>
          <p:cNvPr id="666627" name="Picture 3"/>
          <p:cNvPicPr>
            <a:picLocks noChangeAspect="1" noChangeArrowheads="1"/>
          </p:cNvPicPr>
          <p:nvPr/>
        </p:nvPicPr>
        <p:blipFill>
          <a:blip r:embed="rId3" cstate="print"/>
          <a:srcRect/>
          <a:stretch>
            <a:fillRect/>
          </a:stretch>
        </p:blipFill>
        <p:spPr bwMode="auto">
          <a:xfrm>
            <a:off x="0" y="6524629"/>
            <a:ext cx="12192000" cy="333375"/>
          </a:xfrm>
          <a:prstGeom prst="rect">
            <a:avLst/>
          </a:prstGeom>
          <a:noFill/>
          <a:ln w="9525">
            <a:noFill/>
            <a:miter lim="800000"/>
            <a:headEnd/>
            <a:tailEnd/>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2559C48-942F-8003-9668-A3D9AF132A89}"/>
              </a:ext>
            </a:extLst>
          </p:cNvPr>
          <p:cNvSpPr>
            <a:spLocks noGrp="1"/>
          </p:cNvSpPr>
          <p:nvPr>
            <p:ph type="title"/>
          </p:nvPr>
        </p:nvSpPr>
        <p:spPr/>
        <p:txBody>
          <a:bodyPr/>
          <a:lstStyle/>
          <a:p>
            <a:r>
              <a:rPr lang="fr-FR" dirty="0"/>
              <a:t>Conclusion</a:t>
            </a:r>
          </a:p>
        </p:txBody>
      </p:sp>
      <p:sp>
        <p:nvSpPr>
          <p:cNvPr id="3" name="Espace réservé du contenu 2">
            <a:extLst>
              <a:ext uri="{FF2B5EF4-FFF2-40B4-BE49-F238E27FC236}">
                <a16:creationId xmlns:a16="http://schemas.microsoft.com/office/drawing/2014/main" id="{0C348BBA-D808-5E8F-C273-0EF1D5E868F6}"/>
              </a:ext>
            </a:extLst>
          </p:cNvPr>
          <p:cNvSpPr>
            <a:spLocks noGrp="1"/>
          </p:cNvSpPr>
          <p:nvPr>
            <p:ph idx="1"/>
          </p:nvPr>
        </p:nvSpPr>
        <p:spPr/>
        <p:txBody>
          <a:bodyPr>
            <a:normAutofit fontScale="92500" lnSpcReduction="10000"/>
          </a:bodyPr>
          <a:lstStyle/>
          <a:p>
            <a:pPr marL="0" indent="0">
              <a:buNone/>
            </a:pPr>
            <a:r>
              <a:rPr lang="fr-FR" dirty="0"/>
              <a:t>L'élimination du cancer du col de l'utérus est possible parce que:</a:t>
            </a:r>
          </a:p>
          <a:p>
            <a:pPr marL="0" indent="0">
              <a:buNone/>
            </a:pPr>
            <a:endParaRPr lang="fr-FR" dirty="0"/>
          </a:p>
          <a:p>
            <a:r>
              <a:rPr lang="fr-FR" dirty="0"/>
              <a:t>Nous avons la science</a:t>
            </a:r>
          </a:p>
          <a:p>
            <a:r>
              <a:rPr lang="fr-FR" dirty="0"/>
              <a:t>Nous avons les outils</a:t>
            </a:r>
          </a:p>
          <a:p>
            <a:r>
              <a:rPr lang="fr-FR" dirty="0"/>
              <a:t>Nous avons les objectifs de l'OMS</a:t>
            </a:r>
          </a:p>
          <a:p>
            <a:r>
              <a:rPr lang="fr-FR" dirty="0"/>
              <a:t>Nous avons besoin de vos engagements maintenant</a:t>
            </a:r>
          </a:p>
          <a:p>
            <a:pPr lvl="1"/>
            <a:r>
              <a:rPr lang="fr-FR" dirty="0"/>
              <a:t>Petits et gros!</a:t>
            </a:r>
          </a:p>
          <a:p>
            <a:pPr lvl="1"/>
            <a:r>
              <a:rPr lang="fr-FR" dirty="0"/>
              <a:t>À la maison et au travail!</a:t>
            </a:r>
          </a:p>
          <a:p>
            <a:pPr lvl="1"/>
            <a:r>
              <a:rPr lang="fr-FR" dirty="0"/>
              <a:t>Dans la communauté en groupe ou une personne à la fois dans votre clinique!</a:t>
            </a:r>
          </a:p>
          <a:p>
            <a:r>
              <a:rPr lang="fr-FR" dirty="0"/>
              <a:t>Ensemble nous le pouvons!</a:t>
            </a:r>
          </a:p>
        </p:txBody>
      </p:sp>
    </p:spTree>
    <p:extLst>
      <p:ext uri="{BB962C8B-B14F-4D97-AF65-F5344CB8AC3E}">
        <p14:creationId xmlns:p14="http://schemas.microsoft.com/office/powerpoint/2010/main" val="25231758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7250F00-F442-B451-867A-C00397F902DC}"/>
              </a:ext>
            </a:extLst>
          </p:cNvPr>
          <p:cNvSpPr>
            <a:spLocks noGrp="1"/>
          </p:cNvSpPr>
          <p:nvPr>
            <p:ph type="title"/>
          </p:nvPr>
        </p:nvSpPr>
        <p:spPr/>
        <p:txBody>
          <a:bodyPr/>
          <a:lstStyle/>
          <a:p>
            <a:endParaRPr lang="fr-CA"/>
          </a:p>
        </p:txBody>
      </p:sp>
      <p:sp>
        <p:nvSpPr>
          <p:cNvPr id="3" name="Espace réservé du contenu 2">
            <a:extLst>
              <a:ext uri="{FF2B5EF4-FFF2-40B4-BE49-F238E27FC236}">
                <a16:creationId xmlns:a16="http://schemas.microsoft.com/office/drawing/2014/main" id="{31976D70-5E89-B5CA-03AB-7E8C444348FD}"/>
              </a:ext>
            </a:extLst>
          </p:cNvPr>
          <p:cNvSpPr>
            <a:spLocks noGrp="1"/>
          </p:cNvSpPr>
          <p:nvPr>
            <p:ph idx="1"/>
          </p:nvPr>
        </p:nvSpPr>
        <p:spPr/>
        <p:txBody>
          <a:bodyPr/>
          <a:lstStyle/>
          <a:p>
            <a:r>
              <a:rPr lang="fr-CA" u="sng" dirty="0"/>
              <a:t>Toutes les deux minutes</a:t>
            </a:r>
            <a:r>
              <a:rPr lang="fr-CA" dirty="0"/>
              <a:t>, une femme meurt d’un cancer du col de l’utérus, même si les connaissances et les outils nécessaires pour prévenir et même éliminer cette maladie existent déjà. </a:t>
            </a:r>
          </a:p>
        </p:txBody>
      </p:sp>
    </p:spTree>
    <p:extLst>
      <p:ext uri="{BB962C8B-B14F-4D97-AF65-F5344CB8AC3E}">
        <p14:creationId xmlns:p14="http://schemas.microsoft.com/office/powerpoint/2010/main" val="28910162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D694760-1356-8924-9850-E733E1EDE489}"/>
              </a:ext>
            </a:extLst>
          </p:cNvPr>
          <p:cNvSpPr>
            <a:spLocks noGrp="1"/>
          </p:cNvSpPr>
          <p:nvPr>
            <p:ph type="title"/>
          </p:nvPr>
        </p:nvSpPr>
        <p:spPr/>
        <p:txBody>
          <a:bodyPr/>
          <a:lstStyle/>
          <a:p>
            <a:r>
              <a:rPr lang="fr-CA" dirty="0"/>
              <a:t>Appel à l'action lancé </a:t>
            </a:r>
            <a:br>
              <a:rPr lang="fr-CA" dirty="0"/>
            </a:br>
            <a:r>
              <a:rPr lang="fr-CA" dirty="0"/>
              <a:t>par Christopher Wild, PhD, directeur du CIRC</a:t>
            </a:r>
          </a:p>
        </p:txBody>
      </p:sp>
      <p:sp>
        <p:nvSpPr>
          <p:cNvPr id="4" name="Espace réservé du contenu 3">
            <a:extLst>
              <a:ext uri="{FF2B5EF4-FFF2-40B4-BE49-F238E27FC236}">
                <a16:creationId xmlns:a16="http://schemas.microsoft.com/office/drawing/2014/main" id="{9496FCD9-1A57-7DE7-EDAB-8349B17FCA00}"/>
              </a:ext>
            </a:extLst>
          </p:cNvPr>
          <p:cNvSpPr txBox="1">
            <a:spLocks noGrp="1"/>
          </p:cNvSpPr>
          <p:nvPr>
            <p:ph idx="1"/>
          </p:nvPr>
        </p:nvSpPr>
        <p:spPr>
          <a:xfrm>
            <a:off x="838200" y="1825625"/>
            <a:ext cx="10515600" cy="2675604"/>
          </a:xfrm>
          <a:prstGeom prst="rect">
            <a:avLst/>
          </a:prstGeom>
          <a:noFill/>
        </p:spPr>
        <p:txBody>
          <a:bodyPr wrap="square">
            <a:spAutoFit/>
          </a:bodyPr>
          <a:lstStyle/>
          <a:p>
            <a:pPr marL="0" indent="0">
              <a:buNone/>
            </a:pPr>
            <a:endParaRPr lang="fr-CA" b="0" i="0" dirty="0">
              <a:solidFill>
                <a:srgbClr val="222222"/>
              </a:solidFill>
              <a:effectLst/>
              <a:latin typeface="proxima_nova_rgregular"/>
            </a:endParaRPr>
          </a:p>
          <a:p>
            <a:r>
              <a:rPr lang="fr-CA" b="0" i="0" dirty="0">
                <a:solidFill>
                  <a:srgbClr val="222222"/>
                </a:solidFill>
                <a:effectLst/>
                <a:latin typeface="proxima_nova_rgregular"/>
              </a:rPr>
              <a:t>"</a:t>
            </a:r>
            <a:r>
              <a:rPr lang="fr-CA" b="0" i="0" u="sng" dirty="0">
                <a:solidFill>
                  <a:srgbClr val="222222"/>
                </a:solidFill>
                <a:effectLst/>
                <a:latin typeface="proxima_nova_rgregular"/>
              </a:rPr>
              <a:t>Il est essentiel d'aligner la morbidité et la mortalité sur les progrès réalisés ces dernières années dans les régions les plus développées du monde</a:t>
            </a:r>
            <a:r>
              <a:rPr lang="fr-CA" b="0" i="0" dirty="0">
                <a:solidFill>
                  <a:srgbClr val="222222"/>
                </a:solidFill>
                <a:effectLst/>
                <a:latin typeface="proxima_nova_rgregular"/>
              </a:rPr>
              <a:t>. »</a:t>
            </a:r>
          </a:p>
          <a:p>
            <a:r>
              <a:rPr lang="fr-CA" b="0" i="0" u="sng" dirty="0">
                <a:solidFill>
                  <a:srgbClr val="222222"/>
                </a:solidFill>
                <a:effectLst/>
                <a:latin typeface="proxima_nova_rgregular"/>
              </a:rPr>
              <a:t>Le même appel s'applique au cancer du col de l'utérus et à 8 autres cancers liés au VPH</a:t>
            </a:r>
            <a:endParaRPr lang="fr-CA" u="sng" dirty="0"/>
          </a:p>
        </p:txBody>
      </p:sp>
    </p:spTree>
    <p:extLst>
      <p:ext uri="{BB962C8B-B14F-4D97-AF65-F5344CB8AC3E}">
        <p14:creationId xmlns:p14="http://schemas.microsoft.com/office/powerpoint/2010/main" val="26626833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5">
            <a:extLst>
              <a:ext uri="{FF2B5EF4-FFF2-40B4-BE49-F238E27FC236}">
                <a16:creationId xmlns:a16="http://schemas.microsoft.com/office/drawing/2014/main" id="{1E415AE8-ECEE-F1C9-FF73-162E60E7340F}"/>
              </a:ext>
            </a:extLst>
          </p:cNvPr>
          <p:cNvSpPr>
            <a:spLocks noGrp="1"/>
          </p:cNvSpPr>
          <p:nvPr>
            <p:ph type="sldNum" sz="quarter" idx="12"/>
          </p:nvPr>
        </p:nvSpPr>
        <p:spPr/>
        <p:txBody>
          <a:bodyPr/>
          <a:lstStyle/>
          <a:p>
            <a:fld id="{1F719317-D8B8-6448-9D11-B12C6C8DF9EF}" type="slidenum">
              <a:rPr lang="fr-CA" altLang="fr-FR"/>
              <a:pPr/>
              <a:t>5</a:t>
            </a:fld>
            <a:endParaRPr lang="fr-CA" altLang="fr-FR"/>
          </a:p>
        </p:txBody>
      </p:sp>
      <p:sp>
        <p:nvSpPr>
          <p:cNvPr id="712706" name="Rectangle 2">
            <a:extLst>
              <a:ext uri="{FF2B5EF4-FFF2-40B4-BE49-F238E27FC236}">
                <a16:creationId xmlns:a16="http://schemas.microsoft.com/office/drawing/2014/main" id="{30E4DEF2-8D59-B88B-C521-B8883C089093}"/>
              </a:ext>
            </a:extLst>
          </p:cNvPr>
          <p:cNvSpPr>
            <a:spLocks noGrp="1" noChangeArrowheads="1"/>
          </p:cNvSpPr>
          <p:nvPr>
            <p:ph type="body" idx="1"/>
          </p:nvPr>
        </p:nvSpPr>
        <p:spPr>
          <a:xfrm>
            <a:off x="340242" y="1618516"/>
            <a:ext cx="11929730" cy="4475898"/>
          </a:xfrm>
        </p:spPr>
        <p:txBody>
          <a:bodyPr/>
          <a:lstStyle/>
          <a:p>
            <a:r>
              <a:rPr lang="fr-CA" altLang="fr-FR" sz="1800" dirty="0"/>
              <a:t>À l'échelle mondiale, le cancer du col de l'utérus est le deuxième cancer en incidence chez la femme, après le cancer du sein</a:t>
            </a:r>
            <a:r>
              <a:rPr lang="fr-CA" altLang="fr-FR" sz="1200" baseline="30000" dirty="0"/>
              <a:t>1</a:t>
            </a:r>
          </a:p>
          <a:p>
            <a:pPr lvl="1"/>
            <a:r>
              <a:rPr lang="fr-CA" altLang="fr-FR" sz="1600" dirty="0"/>
              <a:t>Prévalence mondiale : ~ 2,3 millions</a:t>
            </a:r>
            <a:endParaRPr lang="fr-CA" altLang="fr-FR" sz="1600" baseline="30000" dirty="0"/>
          </a:p>
          <a:p>
            <a:pPr lvl="1"/>
            <a:r>
              <a:rPr lang="fr-CA" altLang="fr-FR" sz="1600" dirty="0"/>
              <a:t>Incidence mondiale : ~ 500 000</a:t>
            </a:r>
            <a:endParaRPr lang="fr-CA" altLang="fr-FR" sz="1600" baseline="30000" dirty="0"/>
          </a:p>
          <a:p>
            <a:pPr lvl="2"/>
            <a:endParaRPr lang="fr-CA" altLang="fr-FR" sz="1400" dirty="0"/>
          </a:p>
          <a:p>
            <a:pPr lvl="2"/>
            <a:endParaRPr lang="fr-CA" altLang="fr-FR" sz="1400" dirty="0"/>
          </a:p>
          <a:p>
            <a:pPr lvl="2"/>
            <a:endParaRPr lang="fr-CA" altLang="fr-FR" sz="1400" dirty="0"/>
          </a:p>
          <a:p>
            <a:pPr marL="914400" lvl="2" indent="0">
              <a:buNone/>
            </a:pPr>
            <a:endParaRPr lang="fr-CA" altLang="fr-FR" sz="1400" dirty="0"/>
          </a:p>
          <a:p>
            <a:r>
              <a:rPr lang="fr-CA" altLang="fr-FR" sz="1800" dirty="0"/>
              <a:t>Dans les pays développés, le cancer du col de l'utérus est le 2</a:t>
            </a:r>
            <a:r>
              <a:rPr lang="fr-CA" altLang="fr-FR" sz="1800" baseline="30000" dirty="0"/>
              <a:t>e</a:t>
            </a:r>
            <a:r>
              <a:rPr lang="fr-CA" altLang="fr-FR" sz="1800" dirty="0"/>
              <a:t> cancer le plus fréquent chez la femme </a:t>
            </a:r>
            <a:r>
              <a:rPr lang="fr-CA" altLang="fr-FR" sz="1800" dirty="0">
                <a:solidFill>
                  <a:srgbClr val="FFFFFF"/>
                </a:solidFill>
              </a:rPr>
              <a:t>de plus de 45 ans</a:t>
            </a:r>
            <a:r>
              <a:rPr lang="fr-CA" altLang="fr-FR" sz="1200" baseline="30000" dirty="0">
                <a:solidFill>
                  <a:srgbClr val="FFFFFF"/>
                </a:solidFill>
              </a:rPr>
              <a:t>1</a:t>
            </a:r>
          </a:p>
        </p:txBody>
      </p:sp>
      <p:pic>
        <p:nvPicPr>
          <p:cNvPr id="712708" name="Picture 4">
            <a:extLst>
              <a:ext uri="{FF2B5EF4-FFF2-40B4-BE49-F238E27FC236}">
                <a16:creationId xmlns:a16="http://schemas.microsoft.com/office/drawing/2014/main" id="{3DDB542D-1095-526C-9D8E-A54AFBB89F4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46614" y="1960712"/>
            <a:ext cx="2057400" cy="1804987"/>
          </a:xfrm>
          <a:prstGeom prst="rect">
            <a:avLst/>
          </a:prstGeom>
          <a:noFill/>
          <a:extLst>
            <a:ext uri="{909E8E84-426E-40DD-AFC4-6F175D3DCCD1}">
              <a14:hiddenFill xmlns:a14="http://schemas.microsoft.com/office/drawing/2010/main">
                <a:solidFill>
                  <a:srgbClr val="FFFFFF"/>
                </a:solidFill>
              </a14:hiddenFill>
            </a:ext>
          </a:extLst>
        </p:spPr>
      </p:pic>
      <p:sp>
        <p:nvSpPr>
          <p:cNvPr id="712710" name="Rectangle 6">
            <a:extLst>
              <a:ext uri="{FF2B5EF4-FFF2-40B4-BE49-F238E27FC236}">
                <a16:creationId xmlns:a16="http://schemas.microsoft.com/office/drawing/2014/main" id="{FA271A91-0CB1-A28E-C8EC-49FD30A810B0}"/>
              </a:ext>
            </a:extLst>
          </p:cNvPr>
          <p:cNvSpPr>
            <a:spLocks noGrp="1" noChangeArrowheads="1"/>
          </p:cNvSpPr>
          <p:nvPr>
            <p:ph type="title"/>
          </p:nvPr>
        </p:nvSpPr>
        <p:spPr>
          <a:xfrm>
            <a:off x="0" y="1"/>
            <a:ext cx="12192000" cy="1425575"/>
          </a:xfrm>
          <a:noFill/>
          <a:ln/>
          <a:extLst>
            <a:ext uri="{909E8E84-426E-40DD-AFC4-6F175D3DCCD1}">
              <a14:hiddenFill xmlns:a14="http://schemas.microsoft.com/office/drawing/2010/main">
                <a:solidFill>
                  <a:srgbClr val="A50021"/>
                </a:solidFill>
              </a14:hiddenFill>
            </a:ext>
          </a:extLst>
        </p:spPr>
        <p:txBody>
          <a:bodyPr anchor="ctr">
            <a:normAutofit fontScale="90000"/>
          </a:bodyPr>
          <a:lstStyle/>
          <a:p>
            <a:pPr marL="339725"/>
            <a:r>
              <a:rPr lang="fr-CA" altLang="fr-FR" dirty="0"/>
              <a:t>Le cancer du col de l'utérus est une des causes de cancer les plus courantes chez la femme, tuant à un âge plus jeune que la plupart des autres cancers</a:t>
            </a:r>
          </a:p>
        </p:txBody>
      </p:sp>
      <p:pic>
        <p:nvPicPr>
          <p:cNvPr id="712711" name="Picture 7">
            <a:extLst>
              <a:ext uri="{FF2B5EF4-FFF2-40B4-BE49-F238E27FC236}">
                <a16:creationId xmlns:a16="http://schemas.microsoft.com/office/drawing/2014/main" id="{5E6DB92F-8CA6-8691-11CD-A9FE47154C9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05514" y="4432300"/>
            <a:ext cx="3582987" cy="189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12713" name="Text Box 9">
            <a:extLst>
              <a:ext uri="{FF2B5EF4-FFF2-40B4-BE49-F238E27FC236}">
                <a16:creationId xmlns:a16="http://schemas.microsoft.com/office/drawing/2014/main" id="{52098F89-9F61-2C70-1655-4012D73C69F4}"/>
              </a:ext>
            </a:extLst>
          </p:cNvPr>
          <p:cNvSpPr txBox="1">
            <a:spLocks noChangeArrowheads="1"/>
          </p:cNvSpPr>
          <p:nvPr/>
        </p:nvSpPr>
        <p:spPr bwMode="auto">
          <a:xfrm>
            <a:off x="3709988" y="5376864"/>
            <a:ext cx="2271712" cy="830997"/>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fr-CA" altLang="fr-FR" sz="1200">
                <a:solidFill>
                  <a:srgbClr val="FFFFFF"/>
                </a:solidFill>
              </a:rPr>
              <a:t>Distribution en fonction de l'âge de tous les décès par cancer du col de l'utérus entre 1935 et 2000 aux É.-U</a:t>
            </a:r>
            <a:r>
              <a:rPr lang="fr-CA" altLang="fr-FR" sz="1200" baseline="30000">
                <a:solidFill>
                  <a:srgbClr val="FFFFFF"/>
                </a:solidFill>
              </a:rPr>
              <a:t>2.</a:t>
            </a:r>
          </a:p>
        </p:txBody>
      </p:sp>
      <p:sp>
        <p:nvSpPr>
          <p:cNvPr id="712714" name="Text Box 10">
            <a:extLst>
              <a:ext uri="{FF2B5EF4-FFF2-40B4-BE49-F238E27FC236}">
                <a16:creationId xmlns:a16="http://schemas.microsoft.com/office/drawing/2014/main" id="{E856FE37-B5A6-7B3B-2F77-30177BEB7D15}"/>
              </a:ext>
            </a:extLst>
          </p:cNvPr>
          <p:cNvSpPr txBox="1">
            <a:spLocks noChangeArrowheads="1"/>
          </p:cNvSpPr>
          <p:nvPr/>
        </p:nvSpPr>
        <p:spPr bwMode="auto">
          <a:xfrm rot="16200000">
            <a:off x="5770563" y="5218113"/>
            <a:ext cx="717550" cy="12700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p>
            <a:pPr algn="ctr"/>
            <a:r>
              <a:rPr lang="fr-FR" altLang="fr-FR" sz="800">
                <a:solidFill>
                  <a:schemeClr val="bg2"/>
                </a:solidFill>
                <a:cs typeface="Times New Roman" panose="02020603050405020304" pitchFamily="18" charset="0"/>
              </a:rPr>
              <a:t>Pourcentage</a:t>
            </a:r>
            <a:endParaRPr lang="fr-CA" altLang="fr-FR" sz="800">
              <a:solidFill>
                <a:schemeClr val="bg2"/>
              </a:solidFill>
            </a:endParaRPr>
          </a:p>
        </p:txBody>
      </p:sp>
      <p:sp>
        <p:nvSpPr>
          <p:cNvPr id="712715" name="Text Box 11">
            <a:extLst>
              <a:ext uri="{FF2B5EF4-FFF2-40B4-BE49-F238E27FC236}">
                <a16:creationId xmlns:a16="http://schemas.microsoft.com/office/drawing/2014/main" id="{BED76765-291A-466C-805F-763B115C6C3B}"/>
              </a:ext>
            </a:extLst>
          </p:cNvPr>
          <p:cNvSpPr txBox="1">
            <a:spLocks noChangeArrowheads="1"/>
          </p:cNvSpPr>
          <p:nvPr/>
        </p:nvSpPr>
        <p:spPr bwMode="auto">
          <a:xfrm>
            <a:off x="7390246" y="6189664"/>
            <a:ext cx="1059585" cy="123111"/>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algn="ctr"/>
            <a:r>
              <a:rPr lang="fr-FR" altLang="fr-FR" sz="800">
                <a:solidFill>
                  <a:schemeClr val="bg2"/>
                </a:solidFill>
                <a:cs typeface="Times New Roman" panose="02020603050405020304" pitchFamily="18" charset="0"/>
              </a:rPr>
              <a:t>Âge au moment du décès</a:t>
            </a:r>
            <a:endParaRPr lang="fr-CA" altLang="fr-FR" sz="800">
              <a:solidFill>
                <a:schemeClr val="bg2"/>
              </a:solidFill>
              <a:cs typeface="Times New Roman" panose="02020603050405020304" pitchFamily="18" charset="0"/>
            </a:endParaRPr>
          </a:p>
        </p:txBody>
      </p:sp>
      <p:sp>
        <p:nvSpPr>
          <p:cNvPr id="712717" name="Rectangle 13">
            <a:extLst>
              <a:ext uri="{FF2B5EF4-FFF2-40B4-BE49-F238E27FC236}">
                <a16:creationId xmlns:a16="http://schemas.microsoft.com/office/drawing/2014/main" id="{6F4D7BFE-16D3-3FF5-870F-1E2BD4AEEAB9}"/>
              </a:ext>
            </a:extLst>
          </p:cNvPr>
          <p:cNvSpPr>
            <a:spLocks noChangeArrowheads="1"/>
          </p:cNvSpPr>
          <p:nvPr/>
        </p:nvSpPr>
        <p:spPr bwMode="auto">
          <a:xfrm>
            <a:off x="2009775" y="6400801"/>
            <a:ext cx="8186738" cy="39687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fr-FR" sz="1000"/>
              <a:t>1. </a:t>
            </a:r>
            <a:r>
              <a:rPr lang="en-GB" altLang="en-GB" sz="1000"/>
              <a:t>Ferlay J, Bray F, Pisani P, Parkin DM. Lyon, France: IARC Press; 2004.</a:t>
            </a:r>
          </a:p>
          <a:p>
            <a:r>
              <a:rPr lang="en-US" altLang="fr-FR" sz="1000"/>
              <a:t>2. Insinga R., Annual Productivity Costs Due to Cervical Cancer Mortality in the United States, Women’s health Issues, accepted for publication</a:t>
            </a:r>
          </a:p>
        </p:txBody>
      </p:sp>
      <p:sp>
        <p:nvSpPr>
          <p:cNvPr id="2" name="ZoneTexte 1">
            <a:extLst>
              <a:ext uri="{FF2B5EF4-FFF2-40B4-BE49-F238E27FC236}">
                <a16:creationId xmlns:a16="http://schemas.microsoft.com/office/drawing/2014/main" id="{84F00101-CA66-4F8B-63B8-B6FD77F10B47}"/>
              </a:ext>
            </a:extLst>
          </p:cNvPr>
          <p:cNvSpPr txBox="1"/>
          <p:nvPr/>
        </p:nvSpPr>
        <p:spPr>
          <a:xfrm>
            <a:off x="340242" y="2782669"/>
            <a:ext cx="8351977" cy="923330"/>
          </a:xfrm>
          <a:prstGeom prst="rect">
            <a:avLst/>
          </a:prstGeom>
          <a:noFill/>
        </p:spPr>
        <p:txBody>
          <a:bodyPr wrap="square" rtlCol="0">
            <a:spAutoFit/>
          </a:bodyPr>
          <a:lstStyle/>
          <a:p>
            <a:pPr marL="285750" indent="-285750">
              <a:buFont typeface="Arial" panose="020B0604020202020204" pitchFamily="34" charset="0"/>
              <a:buChar char="•"/>
            </a:pPr>
            <a:r>
              <a:rPr lang="fr-CA" dirty="0">
                <a:solidFill>
                  <a:srgbClr val="FF0000"/>
                </a:solidFill>
              </a:rPr>
              <a:t>Le décès de la jeune mère amène souvent leurs jeunes enfants à quitter l’école…</a:t>
            </a:r>
          </a:p>
          <a:p>
            <a:pPr marL="285750" indent="-285750">
              <a:buFont typeface="Arial" panose="020B0604020202020204" pitchFamily="34" charset="0"/>
              <a:buChar char="•"/>
            </a:pPr>
            <a:r>
              <a:rPr lang="fr-CA" dirty="0">
                <a:solidFill>
                  <a:srgbClr val="FF0000"/>
                </a:solidFill>
              </a:rPr>
              <a:t>Et les pays sans programme national de dépistage du cancer du col utérin n’ont pas de Programmes de soins palliatifs efficaces</a:t>
            </a:r>
          </a:p>
        </p:txBody>
      </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6434" name="Rectangle 2">
            <a:extLst>
              <a:ext uri="{FF2B5EF4-FFF2-40B4-BE49-F238E27FC236}">
                <a16:creationId xmlns:a16="http://schemas.microsoft.com/office/drawing/2014/main" id="{48DE7615-6125-EF67-E46F-3A6F821B9342}"/>
              </a:ext>
            </a:extLst>
          </p:cNvPr>
          <p:cNvSpPr>
            <a:spLocks noChangeArrowheads="1"/>
          </p:cNvSpPr>
          <p:nvPr/>
        </p:nvSpPr>
        <p:spPr bwMode="invGray">
          <a:xfrm>
            <a:off x="3989388" y="2708553"/>
            <a:ext cx="5118100" cy="369332"/>
          </a:xfrm>
          <a:prstGeom prst="rect">
            <a:avLst/>
          </a:prstGeom>
          <a:gradFill rotWithShape="1">
            <a:gsLst>
              <a:gs pos="0">
                <a:srgbClr val="4170CF"/>
              </a:gs>
              <a:gs pos="100000">
                <a:srgbClr val="1E3C78"/>
              </a:gs>
            </a:gsLst>
            <a:lin ang="5400000" scaled="1"/>
          </a:gra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fr-CA"/>
          </a:p>
        </p:txBody>
      </p:sp>
      <p:graphicFrame>
        <p:nvGraphicFramePr>
          <p:cNvPr id="786435" name="Object 3">
            <a:extLst>
              <a:ext uri="{FF2B5EF4-FFF2-40B4-BE49-F238E27FC236}">
                <a16:creationId xmlns:a16="http://schemas.microsoft.com/office/drawing/2014/main" id="{C8C56DA4-8B7B-0300-4C57-56D9E5990448}"/>
              </a:ext>
            </a:extLst>
          </p:cNvPr>
          <p:cNvGraphicFramePr>
            <a:graphicFrameLocks noChangeAspect="1"/>
          </p:cNvGraphicFramePr>
          <p:nvPr/>
        </p:nvGraphicFramePr>
        <p:xfrm>
          <a:off x="2266949" y="1937681"/>
          <a:ext cx="7435850" cy="2647950"/>
        </p:xfrm>
        <a:graphic>
          <a:graphicData uri="http://schemas.openxmlformats.org/presentationml/2006/ole">
            <mc:AlternateContent xmlns:mc="http://schemas.openxmlformats.org/markup-compatibility/2006">
              <mc:Choice xmlns:v="urn:schemas-microsoft-com:vml" Requires="v">
                <p:oleObj name="Chart" r:id="rId3" imgW="11442700" imgH="4076700" progId="MSGraph.Chart.8">
                  <p:embed followColorScheme="full"/>
                </p:oleObj>
              </mc:Choice>
              <mc:Fallback>
                <p:oleObj name="Chart" r:id="rId3" imgW="11442700" imgH="4076700" progId="MSGraph.Chart.8">
                  <p:embed followColorScheme="full"/>
                  <p:pic>
                    <p:nvPicPr>
                      <p:cNvPr id="786435" name="Object 3">
                        <a:extLst>
                          <a:ext uri="{FF2B5EF4-FFF2-40B4-BE49-F238E27FC236}">
                            <a16:creationId xmlns:a16="http://schemas.microsoft.com/office/drawing/2014/main" id="{C8C56DA4-8B7B-0300-4C57-56D9E599044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66949" y="1937681"/>
                        <a:ext cx="7435850" cy="2647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786436" name="Rectangle 4">
            <a:extLst>
              <a:ext uri="{FF2B5EF4-FFF2-40B4-BE49-F238E27FC236}">
                <a16:creationId xmlns:a16="http://schemas.microsoft.com/office/drawing/2014/main" id="{6DBEE850-9BD2-3679-FCBF-7E70DFF3D2F3}"/>
              </a:ext>
            </a:extLst>
          </p:cNvPr>
          <p:cNvSpPr>
            <a:spLocks noGrp="1" noChangeArrowheads="1"/>
          </p:cNvSpPr>
          <p:nvPr>
            <p:ph type="title"/>
          </p:nvPr>
        </p:nvSpPr>
        <p:spPr>
          <a:xfrm>
            <a:off x="0" y="403226"/>
            <a:ext cx="12192000" cy="792163"/>
          </a:xfrm>
        </p:spPr>
        <p:txBody>
          <a:bodyPr>
            <a:normAutofit fontScale="90000"/>
          </a:bodyPr>
          <a:lstStyle/>
          <a:p>
            <a:r>
              <a:rPr lang="en-US" altLang="fr-FR" dirty="0" err="1"/>
              <a:t>Nombre</a:t>
            </a:r>
            <a:r>
              <a:rPr lang="en-US" altLang="fr-FR" dirty="0"/>
              <a:t> total </a:t>
            </a:r>
            <a:r>
              <a:rPr lang="en-US" altLang="fr-FR" dirty="0" err="1"/>
              <a:t>d'années</a:t>
            </a:r>
            <a:r>
              <a:rPr lang="en-US" altLang="fr-FR" dirty="0"/>
              <a:t> de vie perdues </a:t>
            </a:r>
            <a:r>
              <a:rPr lang="en-US" altLang="fr-FR" dirty="0" err="1"/>
              <a:t>à</a:t>
            </a:r>
            <a:r>
              <a:rPr lang="en-US" altLang="fr-FR" dirty="0"/>
              <a:t> cause du cancer du col de </a:t>
            </a:r>
            <a:r>
              <a:rPr lang="en-US" altLang="fr-FR" dirty="0" err="1"/>
              <a:t>l'utérus</a:t>
            </a:r>
            <a:r>
              <a:rPr lang="en-US" altLang="fr-FR" dirty="0"/>
              <a:t> dans les pays </a:t>
            </a:r>
            <a:r>
              <a:rPr lang="en-US" altLang="fr-FR" dirty="0" err="1"/>
              <a:t>en</a:t>
            </a:r>
            <a:r>
              <a:rPr lang="en-US" altLang="fr-FR" dirty="0"/>
              <a:t> développement</a:t>
            </a:r>
            <a:r>
              <a:rPr lang="en-US" altLang="fr-FR" baseline="30000" dirty="0"/>
              <a:t>1</a:t>
            </a:r>
          </a:p>
        </p:txBody>
      </p:sp>
      <p:sp>
        <p:nvSpPr>
          <p:cNvPr id="786437" name="Rectangle 5">
            <a:extLst>
              <a:ext uri="{FF2B5EF4-FFF2-40B4-BE49-F238E27FC236}">
                <a16:creationId xmlns:a16="http://schemas.microsoft.com/office/drawing/2014/main" id="{B50BC772-4F95-6D7D-B482-33B090CAF864}"/>
              </a:ext>
            </a:extLst>
          </p:cNvPr>
          <p:cNvSpPr>
            <a:spLocks noChangeArrowheads="1"/>
          </p:cNvSpPr>
          <p:nvPr/>
        </p:nvSpPr>
        <p:spPr bwMode="auto">
          <a:xfrm>
            <a:off x="2149476" y="4379698"/>
            <a:ext cx="10042524" cy="2068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Palatino Linotype" panose="02040502050505030304" pitchFamily="18" charset="0"/>
              </a:defRPr>
            </a:lvl1pPr>
            <a:lvl2pPr marL="742950" indent="-285750">
              <a:spcBef>
                <a:spcPct val="20000"/>
              </a:spcBef>
              <a:buChar char="–"/>
              <a:defRPr sz="2800">
                <a:solidFill>
                  <a:schemeClr val="tx1"/>
                </a:solidFill>
                <a:latin typeface="Palatino Linotype" panose="02040502050505030304" pitchFamily="18" charset="0"/>
              </a:defRPr>
            </a:lvl2pPr>
            <a:lvl3pPr marL="1143000" indent="-228600">
              <a:spcBef>
                <a:spcPct val="20000"/>
              </a:spcBef>
              <a:buChar char="•"/>
              <a:defRPr sz="2400">
                <a:solidFill>
                  <a:schemeClr val="tx1"/>
                </a:solidFill>
                <a:latin typeface="Palatino Linotype" panose="02040502050505030304" pitchFamily="18" charset="0"/>
              </a:defRPr>
            </a:lvl3pPr>
            <a:lvl4pPr marL="1600200" indent="-228600">
              <a:spcBef>
                <a:spcPct val="20000"/>
              </a:spcBef>
              <a:buChar char="–"/>
              <a:defRPr sz="2000">
                <a:solidFill>
                  <a:schemeClr val="tx1"/>
                </a:solidFill>
                <a:latin typeface="Palatino Linotype" panose="02040502050505030304" pitchFamily="18" charset="0"/>
              </a:defRPr>
            </a:lvl4pPr>
            <a:lvl5pPr marL="2057400" indent="-228600">
              <a:spcBef>
                <a:spcPct val="20000"/>
              </a:spcBef>
              <a:buChar char="»"/>
              <a:defRPr sz="2000">
                <a:solidFill>
                  <a:schemeClr val="tx1"/>
                </a:solidFill>
                <a:latin typeface="Palatino Linotype" panose="02040502050505030304" pitchFamily="18" charset="0"/>
              </a:defRPr>
            </a:lvl5pPr>
            <a:lvl6pPr marL="2514600" indent="-228600" fontAlgn="base">
              <a:spcBef>
                <a:spcPct val="20000"/>
              </a:spcBef>
              <a:spcAft>
                <a:spcPct val="0"/>
              </a:spcAft>
              <a:buChar char="»"/>
              <a:defRPr sz="2000">
                <a:solidFill>
                  <a:schemeClr val="tx1"/>
                </a:solidFill>
                <a:latin typeface="Palatino Linotype" panose="02040502050505030304" pitchFamily="18" charset="0"/>
              </a:defRPr>
            </a:lvl6pPr>
            <a:lvl7pPr marL="2971800" indent="-228600" fontAlgn="base">
              <a:spcBef>
                <a:spcPct val="20000"/>
              </a:spcBef>
              <a:spcAft>
                <a:spcPct val="0"/>
              </a:spcAft>
              <a:buChar char="»"/>
              <a:defRPr sz="2000">
                <a:solidFill>
                  <a:schemeClr val="tx1"/>
                </a:solidFill>
                <a:latin typeface="Palatino Linotype" panose="02040502050505030304" pitchFamily="18" charset="0"/>
              </a:defRPr>
            </a:lvl7pPr>
            <a:lvl8pPr marL="3429000" indent="-228600" fontAlgn="base">
              <a:spcBef>
                <a:spcPct val="20000"/>
              </a:spcBef>
              <a:spcAft>
                <a:spcPct val="0"/>
              </a:spcAft>
              <a:buChar char="»"/>
              <a:defRPr sz="2000">
                <a:solidFill>
                  <a:schemeClr val="tx1"/>
                </a:solidFill>
                <a:latin typeface="Palatino Linotype" panose="02040502050505030304" pitchFamily="18" charset="0"/>
              </a:defRPr>
            </a:lvl8pPr>
            <a:lvl9pPr marL="3886200" indent="-228600" fontAlgn="base">
              <a:spcBef>
                <a:spcPct val="20000"/>
              </a:spcBef>
              <a:spcAft>
                <a:spcPct val="0"/>
              </a:spcAft>
              <a:buChar char="»"/>
              <a:defRPr sz="2000">
                <a:solidFill>
                  <a:schemeClr val="tx1"/>
                </a:solidFill>
                <a:latin typeface="Palatino Linotype" panose="02040502050505030304" pitchFamily="18" charset="0"/>
              </a:defRPr>
            </a:lvl9pPr>
          </a:lstStyle>
          <a:p>
            <a:pPr marL="0" indent="0" algn="l">
              <a:buNone/>
            </a:pPr>
            <a:endParaRPr lang="fr-CA" sz="1200" b="1" i="0" dirty="0">
              <a:effectLst/>
              <a:highlight>
                <a:srgbClr val="F5F5F5"/>
              </a:highlight>
              <a:latin typeface="Roboto" panose="02000000000000000000" pitchFamily="2" charset="0"/>
            </a:endParaRPr>
          </a:p>
          <a:p>
            <a:r>
              <a:rPr lang="fr-CA" sz="1800" b="0" i="0" dirty="0">
                <a:solidFill>
                  <a:srgbClr val="3C4043"/>
                </a:solidFill>
                <a:effectLst/>
                <a:highlight>
                  <a:srgbClr val="F5F5F5"/>
                </a:highlight>
                <a:latin typeface="Roboto" panose="02000000000000000000" pitchFamily="2" charset="0"/>
              </a:rPr>
              <a:t>Le cancer du col de l'utérus coûte encore plus d'années aux femmes </a:t>
            </a:r>
            <a:r>
              <a:rPr lang="fr-CA" sz="1800" b="0" i="0" dirty="0">
                <a:solidFill>
                  <a:srgbClr val="3C4043"/>
                </a:solidFill>
                <a:effectLst/>
                <a:highlight>
                  <a:srgbClr val="D2E3FC"/>
                </a:highlight>
                <a:latin typeface="Roboto" panose="02000000000000000000" pitchFamily="2" charset="0"/>
              </a:rPr>
              <a:t>que toute autre cause en Amérique latine et dans les Caraïbes</a:t>
            </a:r>
            <a:r>
              <a:rPr lang="fr-CA" sz="1800" b="0" i="0" dirty="0">
                <a:solidFill>
                  <a:srgbClr val="3C4043"/>
                </a:solidFill>
                <a:effectLst/>
                <a:highlight>
                  <a:srgbClr val="F5F5F5"/>
                </a:highlight>
                <a:latin typeface="Roboto" panose="02000000000000000000" pitchFamily="2" charset="0"/>
              </a:rPr>
              <a:t> </a:t>
            </a:r>
          </a:p>
          <a:p>
            <a:pPr lvl="1"/>
            <a:r>
              <a:rPr lang="fr-CA" sz="1050" b="0" i="0" dirty="0">
                <a:solidFill>
                  <a:srgbClr val="3C4043"/>
                </a:solidFill>
                <a:effectLst/>
                <a:highlight>
                  <a:srgbClr val="F5F5F5"/>
                </a:highlight>
                <a:latin typeface="Roboto" panose="02000000000000000000" pitchFamily="2" charset="0"/>
              </a:rPr>
              <a:t>Cancers du sein, du poumon ou de l'estomac </a:t>
            </a:r>
          </a:p>
          <a:p>
            <a:pPr lvl="1"/>
            <a:r>
              <a:rPr lang="fr-CA" sz="1050" b="0" i="0" dirty="0">
                <a:solidFill>
                  <a:srgbClr val="3C4043"/>
                </a:solidFill>
                <a:effectLst/>
                <a:highlight>
                  <a:srgbClr val="F5F5F5"/>
                </a:highlight>
                <a:latin typeface="Roboto" panose="02000000000000000000" pitchFamily="2" charset="0"/>
              </a:rPr>
              <a:t>Sida  </a:t>
            </a:r>
          </a:p>
          <a:p>
            <a:pPr lvl="1"/>
            <a:r>
              <a:rPr lang="fr-CA" sz="1050" b="0" i="0" dirty="0">
                <a:solidFill>
                  <a:srgbClr val="3C4043"/>
                </a:solidFill>
                <a:effectLst/>
                <a:highlight>
                  <a:srgbClr val="F5F5F5"/>
                </a:highlight>
                <a:latin typeface="Roboto" panose="02000000000000000000" pitchFamily="2" charset="0"/>
              </a:rPr>
              <a:t>Tuberculose</a:t>
            </a:r>
          </a:p>
          <a:p>
            <a:pPr lvl="1"/>
            <a:r>
              <a:rPr lang="fr-CA" sz="1050" b="0" i="0" dirty="0">
                <a:solidFill>
                  <a:srgbClr val="3C4043"/>
                </a:solidFill>
                <a:effectLst/>
                <a:highlight>
                  <a:srgbClr val="F5F5F5"/>
                </a:highlight>
                <a:latin typeface="Roboto" panose="02000000000000000000" pitchFamily="2" charset="0"/>
              </a:rPr>
              <a:t> Conditions maternelles </a:t>
            </a:r>
          </a:p>
          <a:p>
            <a:r>
              <a:rPr lang="fr-CA" sz="1450" dirty="0">
                <a:solidFill>
                  <a:srgbClr val="3C4043"/>
                </a:solidFill>
                <a:highlight>
                  <a:srgbClr val="F5F5F5"/>
                </a:highlight>
                <a:latin typeface="Roboto" panose="02000000000000000000" pitchFamily="2" charset="0"/>
              </a:rPr>
              <a:t>En Afrique sub-saharienne </a:t>
            </a:r>
            <a:r>
              <a:rPr lang="fr-CA" sz="1450" b="0" i="0" dirty="0">
                <a:solidFill>
                  <a:srgbClr val="3C4043"/>
                </a:solidFill>
                <a:effectLst/>
                <a:highlight>
                  <a:srgbClr val="F5F5F5"/>
                </a:highlight>
                <a:latin typeface="Roboto" panose="02000000000000000000" pitchFamily="2" charset="0"/>
              </a:rPr>
              <a:t>que tout autre cancer.</a:t>
            </a:r>
          </a:p>
        </p:txBody>
      </p:sp>
      <p:sp>
        <p:nvSpPr>
          <p:cNvPr id="786438" name="Rectangle 6">
            <a:extLst>
              <a:ext uri="{FF2B5EF4-FFF2-40B4-BE49-F238E27FC236}">
                <a16:creationId xmlns:a16="http://schemas.microsoft.com/office/drawing/2014/main" id="{649F9D90-723E-B0EE-0309-F9313BD233A2}"/>
              </a:ext>
            </a:extLst>
          </p:cNvPr>
          <p:cNvSpPr>
            <a:spLocks noChangeArrowheads="1"/>
          </p:cNvSpPr>
          <p:nvPr/>
        </p:nvSpPr>
        <p:spPr bwMode="auto">
          <a:xfrm>
            <a:off x="3297238" y="1304925"/>
            <a:ext cx="6329362" cy="52322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20000"/>
              </a:spcBef>
            </a:pPr>
            <a:r>
              <a:rPr lang="en-US" altLang="fr-FR" sz="1400" b="1">
                <a:latin typeface="Arial" panose="020B0604020202020204" pitchFamily="34" charset="0"/>
                <a:ea typeface="ＭＳ Ｐゴシック" panose="020B0600070205080204" pitchFamily="34" charset="-128"/>
              </a:rPr>
              <a:t>Cause-specific total years of life lost among women aged 25–64 years   for developing countries, in 2000.</a:t>
            </a:r>
            <a:endParaRPr lang="en-US" altLang="fr-FR" sz="1400" b="1" baseline="30000">
              <a:latin typeface="Arial" panose="020B0604020202020204" pitchFamily="34" charset="0"/>
              <a:ea typeface="ＭＳ Ｐゴシック" panose="020B0600070205080204" pitchFamily="34" charset="-128"/>
            </a:endParaRPr>
          </a:p>
        </p:txBody>
      </p:sp>
      <p:sp>
        <p:nvSpPr>
          <p:cNvPr id="786439" name="Rectangle 7">
            <a:extLst>
              <a:ext uri="{FF2B5EF4-FFF2-40B4-BE49-F238E27FC236}">
                <a16:creationId xmlns:a16="http://schemas.microsoft.com/office/drawing/2014/main" id="{309ED0E9-F244-4A45-B85D-FA3CF302E8C0}"/>
              </a:ext>
            </a:extLst>
          </p:cNvPr>
          <p:cNvSpPr>
            <a:spLocks noChangeArrowheads="1"/>
          </p:cNvSpPr>
          <p:nvPr/>
        </p:nvSpPr>
        <p:spPr bwMode="auto">
          <a:xfrm>
            <a:off x="2365375" y="6583364"/>
            <a:ext cx="6654800" cy="274637"/>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r>
              <a:rPr lang="en-US" altLang="fr-FR" sz="1200">
                <a:latin typeface="Arial" panose="020B0604020202020204" pitchFamily="34" charset="0"/>
                <a:ea typeface="ＭＳ Ｐゴシック" panose="020B0600070205080204" pitchFamily="34" charset="-128"/>
              </a:rPr>
              <a:t>1. Yang BH, Bray D, Parkin M, Sellors JW, Zhang Z-F</a:t>
            </a:r>
            <a:r>
              <a:rPr lang="en-US" altLang="fr-FR" sz="1200" i="1">
                <a:latin typeface="Arial" panose="020B0604020202020204" pitchFamily="34" charset="0"/>
                <a:ea typeface="ＭＳ Ｐゴシック" panose="020B0600070205080204" pitchFamily="34" charset="-128"/>
              </a:rPr>
              <a:t>. Int. J. Cancer. </a:t>
            </a:r>
            <a:r>
              <a:rPr lang="en-US" altLang="fr-FR" sz="1200">
                <a:latin typeface="Arial" panose="020B0604020202020204" pitchFamily="34" charset="0"/>
                <a:ea typeface="ＭＳ Ｐゴシック" panose="020B0600070205080204" pitchFamily="34" charset="-128"/>
              </a:rPr>
              <a:t>2004;109:418–424.</a:t>
            </a:r>
          </a:p>
        </p:txBody>
      </p:sp>
      <p:sp>
        <p:nvSpPr>
          <p:cNvPr id="786440" name="Text Box 8">
            <a:extLst>
              <a:ext uri="{FF2B5EF4-FFF2-40B4-BE49-F238E27FC236}">
                <a16:creationId xmlns:a16="http://schemas.microsoft.com/office/drawing/2014/main" id="{53C312F0-4845-E35D-BE1F-3DCDDA813EB9}"/>
              </a:ext>
            </a:extLst>
          </p:cNvPr>
          <p:cNvSpPr txBox="1">
            <a:spLocks noChangeArrowheads="1"/>
          </p:cNvSpPr>
          <p:nvPr/>
        </p:nvSpPr>
        <p:spPr bwMode="auto">
          <a:xfrm>
            <a:off x="9702799" y="3976472"/>
            <a:ext cx="67945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fr-FR" sz="1200" b="1" dirty="0">
                <a:latin typeface="Arial" panose="020B0604020202020204" pitchFamily="34" charset="0"/>
              </a:rPr>
              <a:t>Years</a:t>
            </a:r>
          </a:p>
        </p:txBody>
      </p:sp>
      <p:sp>
        <p:nvSpPr>
          <p:cNvPr id="3" name="ZoneTexte 2">
            <a:extLst>
              <a:ext uri="{FF2B5EF4-FFF2-40B4-BE49-F238E27FC236}">
                <a16:creationId xmlns:a16="http://schemas.microsoft.com/office/drawing/2014/main" id="{FF03B5A6-F93A-98AF-47C0-FC2F058CBFB4}"/>
              </a:ext>
            </a:extLst>
          </p:cNvPr>
          <p:cNvSpPr txBox="1"/>
          <p:nvPr/>
        </p:nvSpPr>
        <p:spPr>
          <a:xfrm>
            <a:off x="1531088" y="6234636"/>
            <a:ext cx="10318787" cy="369332"/>
          </a:xfrm>
          <a:prstGeom prst="rect">
            <a:avLst/>
          </a:prstGeom>
          <a:noFill/>
        </p:spPr>
        <p:txBody>
          <a:bodyPr wrap="none" rtlCol="0">
            <a:spAutoFit/>
          </a:bodyPr>
          <a:lstStyle/>
          <a:p>
            <a:r>
              <a:rPr lang="fr-CA" dirty="0">
                <a:solidFill>
                  <a:srgbClr val="FF0000"/>
                </a:solidFill>
              </a:rPr>
              <a:t>Et les pertes économiques de jeunes femmes qui meurent sont un sérieux frein au développement d’un pays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72386" name="Rectangle 2">
            <a:extLst>
              <a:ext uri="{FF2B5EF4-FFF2-40B4-BE49-F238E27FC236}">
                <a16:creationId xmlns:a16="http://schemas.microsoft.com/office/drawing/2014/main" id="{7AC64B24-3145-BC4E-B836-A26C73AC3A6A}"/>
              </a:ext>
            </a:extLst>
          </p:cNvPr>
          <p:cNvSpPr>
            <a:spLocks noGrp="1" noChangeArrowheads="1"/>
          </p:cNvSpPr>
          <p:nvPr>
            <p:ph type="title"/>
          </p:nvPr>
        </p:nvSpPr>
        <p:spPr/>
        <p:txBody>
          <a:bodyPr>
            <a:normAutofit/>
          </a:bodyPr>
          <a:lstStyle/>
          <a:p>
            <a:r>
              <a:rPr lang="fr-CA" altLang="fr-FR" sz="2800" dirty="0"/>
              <a:t>Le nombre d'années de vie perdues en raison du cancer du col de l'utérus représente une perte de productivité dans les pays développés</a:t>
            </a:r>
          </a:p>
        </p:txBody>
      </p:sp>
      <p:sp>
        <p:nvSpPr>
          <p:cNvPr id="272387" name="Rectangle 3">
            <a:extLst>
              <a:ext uri="{FF2B5EF4-FFF2-40B4-BE49-F238E27FC236}">
                <a16:creationId xmlns:a16="http://schemas.microsoft.com/office/drawing/2014/main" id="{FA5CAC7D-B3FE-F041-B95B-C80766B79537}"/>
              </a:ext>
            </a:extLst>
          </p:cNvPr>
          <p:cNvSpPr>
            <a:spLocks noGrp="1" noChangeArrowheads="1"/>
          </p:cNvSpPr>
          <p:nvPr>
            <p:ph type="body" idx="4294967295"/>
          </p:nvPr>
        </p:nvSpPr>
        <p:spPr>
          <a:xfrm>
            <a:off x="3748088" y="1487488"/>
            <a:ext cx="8443912" cy="4795837"/>
          </a:xfrm>
        </p:spPr>
        <p:txBody>
          <a:bodyPr/>
          <a:lstStyle/>
          <a:p>
            <a:pPr>
              <a:buFontTx/>
              <a:buNone/>
            </a:pPr>
            <a:r>
              <a:rPr lang="fr-CA" altLang="fr-FR"/>
              <a:t>  </a:t>
            </a:r>
            <a:r>
              <a:rPr lang="fr-CA" altLang="fr-FR" sz="1800"/>
              <a:t>Nombre moyen d'années de vie perdues aux É.-U. par cas de cancer du col de l'utérus, de cancer du sein et de cancer de l'ovaire</a:t>
            </a:r>
            <a:r>
              <a:rPr lang="fr-CA" altLang="fr-FR" sz="1800" baseline="30000"/>
              <a:t>1</a:t>
            </a:r>
          </a:p>
          <a:p>
            <a:pPr>
              <a:buFontTx/>
              <a:buNone/>
            </a:pPr>
            <a:endParaRPr lang="fr-CA" altLang="fr-FR" sz="1800" baseline="30000"/>
          </a:p>
          <a:p>
            <a:pPr>
              <a:buFontTx/>
              <a:buNone/>
            </a:pPr>
            <a:endParaRPr lang="fr-CA" altLang="fr-FR">
              <a:solidFill>
                <a:srgbClr val="FFFFFF"/>
              </a:solidFill>
            </a:endParaRPr>
          </a:p>
          <a:p>
            <a:endParaRPr lang="fr-CA" altLang="fr-FR">
              <a:solidFill>
                <a:srgbClr val="FFFFFF"/>
              </a:solidFill>
            </a:endParaRPr>
          </a:p>
          <a:p>
            <a:endParaRPr lang="fr-CA" altLang="fr-FR">
              <a:solidFill>
                <a:srgbClr val="FFFFFF"/>
              </a:solidFill>
            </a:endParaRPr>
          </a:p>
          <a:p>
            <a:endParaRPr lang="fr-CA" altLang="fr-FR">
              <a:solidFill>
                <a:srgbClr val="FFFFFF"/>
              </a:solidFill>
            </a:endParaRPr>
          </a:p>
          <a:p>
            <a:endParaRPr lang="fr-CA" altLang="fr-FR">
              <a:solidFill>
                <a:srgbClr val="FFFFFF"/>
              </a:solidFill>
            </a:endParaRPr>
          </a:p>
          <a:p>
            <a:endParaRPr lang="fr-CA" altLang="fr-FR">
              <a:solidFill>
                <a:srgbClr val="FFFFFF"/>
              </a:solidFill>
            </a:endParaRPr>
          </a:p>
          <a:p>
            <a:endParaRPr lang="fr-CA" altLang="fr-FR">
              <a:solidFill>
                <a:srgbClr val="FFFFFF"/>
              </a:solidFill>
            </a:endParaRPr>
          </a:p>
          <a:p>
            <a:endParaRPr lang="fr-CA" altLang="fr-FR" baseline="30000">
              <a:solidFill>
                <a:srgbClr val="FFFFFF"/>
              </a:solidFill>
            </a:endParaRPr>
          </a:p>
          <a:p>
            <a:pPr algn="ctr">
              <a:buFontTx/>
              <a:buNone/>
            </a:pPr>
            <a:endParaRPr lang="fr-CA" altLang="fr-FR" sz="4000">
              <a:solidFill>
                <a:srgbClr val="FFCC00"/>
              </a:solidFill>
            </a:endParaRPr>
          </a:p>
        </p:txBody>
      </p:sp>
      <p:graphicFrame>
        <p:nvGraphicFramePr>
          <p:cNvPr id="272388" name="Object 4">
            <a:extLst>
              <a:ext uri="{FF2B5EF4-FFF2-40B4-BE49-F238E27FC236}">
                <a16:creationId xmlns:a16="http://schemas.microsoft.com/office/drawing/2014/main" id="{FDFBC045-92C5-0F47-8E82-8B58705E6DFD}"/>
              </a:ext>
            </a:extLst>
          </p:cNvPr>
          <p:cNvGraphicFramePr>
            <a:graphicFrameLocks noChangeAspect="1"/>
          </p:cNvGraphicFramePr>
          <p:nvPr/>
        </p:nvGraphicFramePr>
        <p:xfrm>
          <a:off x="3124200" y="2057400"/>
          <a:ext cx="6019800" cy="3968750"/>
        </p:xfrm>
        <a:graphic>
          <a:graphicData uri="http://schemas.openxmlformats.org/presentationml/2006/ole">
            <mc:AlternateContent xmlns:mc="http://schemas.openxmlformats.org/markup-compatibility/2006">
              <mc:Choice xmlns:v="urn:schemas-microsoft-com:vml" Requires="v">
                <p:oleObj name="Chart" r:id="rId3" imgW="7988300" imgH="5257800" progId="MSGraph.Chart.8">
                  <p:embed followColorScheme="full"/>
                </p:oleObj>
              </mc:Choice>
              <mc:Fallback>
                <p:oleObj name="Chart" r:id="rId3" imgW="7988300" imgH="5257800" progId="MSGraph.Chart.8">
                  <p:embed followColorScheme="full"/>
                  <p:pic>
                    <p:nvPicPr>
                      <p:cNvPr id="272388" name="Object 4">
                        <a:extLst>
                          <a:ext uri="{FF2B5EF4-FFF2-40B4-BE49-F238E27FC236}">
                            <a16:creationId xmlns:a16="http://schemas.microsoft.com/office/drawing/2014/main" id="{FDFBC045-92C5-0F47-8E82-8B58705E6DF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24200" y="2057400"/>
                        <a:ext cx="6019800" cy="3968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272389" name="Rectangle 5">
            <a:extLst>
              <a:ext uri="{FF2B5EF4-FFF2-40B4-BE49-F238E27FC236}">
                <a16:creationId xmlns:a16="http://schemas.microsoft.com/office/drawing/2014/main" id="{2ADB8893-B380-8545-A4BC-04EFA3C5145A}"/>
              </a:ext>
            </a:extLst>
          </p:cNvPr>
          <p:cNvSpPr>
            <a:spLocks noChangeArrowheads="1"/>
          </p:cNvSpPr>
          <p:nvPr/>
        </p:nvSpPr>
        <p:spPr bwMode="auto">
          <a:xfrm>
            <a:off x="2009775" y="6400801"/>
            <a:ext cx="8186738" cy="39687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fr-FR" sz="1000">
                <a:latin typeface="Arial" panose="020B0604020202020204" pitchFamily="34" charset="0"/>
              </a:rPr>
              <a:t>1. Ries LAG, Harkins D, Krapcho M, et al. (eds). </a:t>
            </a:r>
            <a:r>
              <a:rPr lang="en-US" altLang="fr-FR" sz="1000" i="1">
                <a:latin typeface="Arial" panose="020B0604020202020204" pitchFamily="34" charset="0"/>
              </a:rPr>
              <a:t>SEER Cancer Statistics Review, 1975–2003</a:t>
            </a:r>
            <a:r>
              <a:rPr lang="en-US" altLang="fr-FR" sz="1000">
                <a:latin typeface="Arial" panose="020B0604020202020204" pitchFamily="34" charset="0"/>
              </a:rPr>
              <a:t>, National Cancer Institute. Bethesda, MD; 2006</a:t>
            </a:r>
            <a:r>
              <a:rPr lang="en-GB" altLang="en-GB" sz="1000">
                <a:latin typeface="Arial" panose="020B0604020202020204" pitchFamily="34" charset="0"/>
              </a:rPr>
              <a:t>.</a:t>
            </a:r>
          </a:p>
          <a:p>
            <a:r>
              <a:rPr lang="en-US" altLang="fr-FR" sz="1000">
                <a:latin typeface="Arial" panose="020B0604020202020204" pitchFamily="34" charset="0"/>
              </a:rPr>
              <a:t>2. Insinga R., Annual Productivity Costs Due to Cervical Cancer Mortality in the United States, Women’s health Issues, accepted for publication</a:t>
            </a:r>
          </a:p>
        </p:txBody>
      </p:sp>
      <p:sp>
        <p:nvSpPr>
          <p:cNvPr id="272391" name="Text Box 7">
            <a:extLst>
              <a:ext uri="{FF2B5EF4-FFF2-40B4-BE49-F238E27FC236}">
                <a16:creationId xmlns:a16="http://schemas.microsoft.com/office/drawing/2014/main" id="{1411673C-1CDF-5541-BB22-A887CE082D1A}"/>
              </a:ext>
            </a:extLst>
          </p:cNvPr>
          <p:cNvSpPr txBox="1">
            <a:spLocks noChangeArrowheads="1"/>
          </p:cNvSpPr>
          <p:nvPr/>
        </p:nvSpPr>
        <p:spPr bwMode="auto">
          <a:xfrm>
            <a:off x="1981200" y="5486401"/>
            <a:ext cx="8686800"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fr-CA" altLang="fr-FR" dirty="0">
                <a:latin typeface="Century Gothic" panose="020B0502020202020204" pitchFamily="34" charset="0"/>
              </a:rPr>
              <a:t>Perte annuelle estimée de gains productifs des femmes attribuable à une    </a:t>
            </a:r>
          </a:p>
          <a:p>
            <a:r>
              <a:rPr lang="fr-CA" altLang="fr-FR" dirty="0">
                <a:latin typeface="Century Gothic" panose="020B0502020202020204" pitchFamily="34" charset="0"/>
              </a:rPr>
              <a:t>      mortalité précoce en raison du cancer du col de l'utérus aux É.-U</a:t>
            </a:r>
            <a:r>
              <a:rPr lang="fr-CA" altLang="fr-FR" baseline="30000" dirty="0">
                <a:latin typeface="Century Gothic" panose="020B0502020202020204" pitchFamily="34" charset="0"/>
              </a:rPr>
              <a:t>2</a:t>
            </a:r>
            <a:r>
              <a:rPr lang="fr-CA" altLang="fr-FR" dirty="0">
                <a:latin typeface="Century Gothic" panose="020B0502020202020204" pitchFamily="34" charset="0"/>
              </a:rPr>
              <a:t>:</a:t>
            </a:r>
          </a:p>
          <a:p>
            <a:r>
              <a:rPr lang="fr-CA" altLang="fr-FR" dirty="0">
                <a:latin typeface="Century Gothic" panose="020B0502020202020204" pitchFamily="34" charset="0"/>
              </a:rPr>
              <a:t>                                                 </a:t>
            </a:r>
            <a:r>
              <a:rPr lang="fr-CA" altLang="fr-FR" dirty="0">
                <a:solidFill>
                  <a:srgbClr val="A50021"/>
                </a:solidFill>
                <a:latin typeface="Century Gothic" panose="020B0502020202020204" pitchFamily="34" charset="0"/>
              </a:rPr>
              <a:t> 1,3 milliards de dollars</a:t>
            </a:r>
          </a:p>
          <a:p>
            <a:endParaRPr lang="en-US" altLang="fr-FR" dirty="0">
              <a:latin typeface="Century Gothic" panose="020B0502020202020204" pitchFamily="34" charset="0"/>
            </a:endParaRPr>
          </a:p>
        </p:txBody>
      </p:sp>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7138" name="Rectangle 2">
            <a:extLst>
              <a:ext uri="{FF2B5EF4-FFF2-40B4-BE49-F238E27FC236}">
                <a16:creationId xmlns:a16="http://schemas.microsoft.com/office/drawing/2014/main" id="{A4CEFE34-C505-CB20-FF96-F24D18229D56}"/>
              </a:ext>
            </a:extLst>
          </p:cNvPr>
          <p:cNvSpPr>
            <a:spLocks noGrp="1" noChangeArrowheads="1"/>
          </p:cNvSpPr>
          <p:nvPr>
            <p:ph type="title"/>
          </p:nvPr>
        </p:nvSpPr>
        <p:spPr/>
        <p:txBody>
          <a:bodyPr/>
          <a:lstStyle/>
          <a:p>
            <a:r>
              <a:rPr lang="en-CA" altLang="fr-FR"/>
              <a:t>Le cancer et les infections </a:t>
            </a:r>
            <a:endParaRPr lang="fr-FR" altLang="fr-FR"/>
          </a:p>
        </p:txBody>
      </p:sp>
      <p:sp>
        <p:nvSpPr>
          <p:cNvPr id="347139" name="Rectangle 3">
            <a:extLst>
              <a:ext uri="{FF2B5EF4-FFF2-40B4-BE49-F238E27FC236}">
                <a16:creationId xmlns:a16="http://schemas.microsoft.com/office/drawing/2014/main" id="{CD0021DE-CBC7-89AA-1ED9-10A2372EC107}"/>
              </a:ext>
            </a:extLst>
          </p:cNvPr>
          <p:cNvSpPr>
            <a:spLocks noGrp="1" noChangeArrowheads="1"/>
          </p:cNvSpPr>
          <p:nvPr>
            <p:ph type="body" idx="1"/>
          </p:nvPr>
        </p:nvSpPr>
        <p:spPr/>
        <p:txBody>
          <a:bodyPr/>
          <a:lstStyle/>
          <a:p>
            <a:r>
              <a:rPr lang="en-CA" altLang="fr-FR" dirty="0"/>
              <a:t>21% des cancers </a:t>
            </a:r>
            <a:r>
              <a:rPr lang="en-CA" altLang="fr-FR" dirty="0" err="1"/>
              <a:t>sont</a:t>
            </a:r>
            <a:r>
              <a:rPr lang="en-CA" altLang="fr-FR" dirty="0"/>
              <a:t> </a:t>
            </a:r>
            <a:r>
              <a:rPr lang="en-CA" altLang="fr-FR" dirty="0" err="1"/>
              <a:t>causés</a:t>
            </a:r>
            <a:r>
              <a:rPr lang="en-CA" altLang="fr-FR" dirty="0"/>
              <a:t> par </a:t>
            </a:r>
            <a:r>
              <a:rPr lang="en-CA" altLang="fr-FR" dirty="0" err="1"/>
              <a:t>une</a:t>
            </a:r>
            <a:r>
              <a:rPr lang="en-CA" altLang="fr-FR" dirty="0"/>
              <a:t> infection</a:t>
            </a:r>
          </a:p>
          <a:p>
            <a:pPr lvl="1"/>
            <a:r>
              <a:rPr lang="en-CA" altLang="fr-FR" dirty="0"/>
              <a:t>7.7% dans les pays </a:t>
            </a:r>
            <a:r>
              <a:rPr lang="en-CA" altLang="fr-FR" dirty="0" err="1"/>
              <a:t>développés</a:t>
            </a:r>
            <a:endParaRPr lang="en-CA" altLang="fr-FR" dirty="0"/>
          </a:p>
          <a:p>
            <a:pPr lvl="1"/>
            <a:r>
              <a:rPr lang="en-CA" altLang="fr-FR" dirty="0"/>
              <a:t>26.3% dans les pays </a:t>
            </a:r>
            <a:r>
              <a:rPr lang="en-CA" altLang="fr-FR" dirty="0" err="1"/>
              <a:t>en</a:t>
            </a:r>
            <a:r>
              <a:rPr lang="en-CA" altLang="fr-FR" dirty="0"/>
              <a:t> </a:t>
            </a:r>
            <a:r>
              <a:rPr lang="en-CA" altLang="fr-FR" dirty="0" err="1"/>
              <a:t>développement</a:t>
            </a:r>
            <a:endParaRPr lang="en-CA" altLang="fr-FR" dirty="0"/>
          </a:p>
          <a:p>
            <a:r>
              <a:rPr lang="en-CA" altLang="fr-FR" dirty="0"/>
              <a:t>5.2% de </a:t>
            </a:r>
            <a:r>
              <a:rPr lang="en-CA" altLang="fr-FR" dirty="0" err="1"/>
              <a:t>tous</a:t>
            </a:r>
            <a:r>
              <a:rPr lang="en-CA" altLang="fr-FR" dirty="0"/>
              <a:t> les cancers </a:t>
            </a:r>
            <a:r>
              <a:rPr lang="en-CA" altLang="fr-FR" dirty="0" err="1"/>
              <a:t>sont</a:t>
            </a:r>
            <a:r>
              <a:rPr lang="en-CA" altLang="fr-FR" dirty="0"/>
              <a:t> </a:t>
            </a:r>
            <a:r>
              <a:rPr lang="en-CA" altLang="fr-FR" dirty="0" err="1"/>
              <a:t>causés</a:t>
            </a:r>
            <a:r>
              <a:rPr lang="en-CA" altLang="fr-FR" dirty="0"/>
              <a:t> par le VPH </a:t>
            </a:r>
          </a:p>
          <a:p>
            <a:pPr lvl="1"/>
            <a:r>
              <a:rPr lang="en-CA" altLang="fr-FR" dirty="0"/>
              <a:t>2.2% dans les pays </a:t>
            </a:r>
            <a:r>
              <a:rPr lang="en-CA" altLang="fr-FR" dirty="0" err="1"/>
              <a:t>développés</a:t>
            </a:r>
            <a:endParaRPr lang="en-CA" altLang="fr-FR" dirty="0"/>
          </a:p>
          <a:p>
            <a:pPr lvl="1"/>
            <a:r>
              <a:rPr lang="en-CA" altLang="fr-FR" dirty="0"/>
              <a:t>7.7% dans les pays </a:t>
            </a:r>
            <a:r>
              <a:rPr lang="en-CA" altLang="fr-FR" dirty="0" err="1"/>
              <a:t>en</a:t>
            </a:r>
            <a:r>
              <a:rPr lang="en-CA" altLang="fr-FR" dirty="0"/>
              <a:t> </a:t>
            </a:r>
            <a:r>
              <a:rPr lang="en-CA" altLang="fr-FR" dirty="0" err="1"/>
              <a:t>développement</a:t>
            </a:r>
            <a:endParaRPr lang="en-CA" altLang="fr-FR" dirty="0"/>
          </a:p>
          <a:p>
            <a:r>
              <a:rPr lang="en-CA" altLang="fr-FR" dirty="0"/>
              <a:t>Le lien entre le cancer du col et le VPH </a:t>
            </a:r>
            <a:r>
              <a:rPr lang="en-CA" altLang="fr-FR" dirty="0" err="1"/>
              <a:t>est</a:t>
            </a:r>
            <a:r>
              <a:rPr lang="en-CA" altLang="fr-FR" dirty="0"/>
              <a:t> 7 </a:t>
            </a:r>
            <a:r>
              <a:rPr lang="en-CA" altLang="fr-FR" dirty="0" err="1"/>
              <a:t>fois</a:t>
            </a:r>
            <a:r>
              <a:rPr lang="en-CA" altLang="fr-FR" dirty="0"/>
              <a:t> </a:t>
            </a:r>
            <a:r>
              <a:rPr lang="en-CA" altLang="fr-FR" dirty="0" err="1"/>
              <a:t>celui</a:t>
            </a:r>
            <a:r>
              <a:rPr lang="en-CA" altLang="fr-FR" dirty="0"/>
              <a:t> entre le cancer du </a:t>
            </a:r>
            <a:r>
              <a:rPr lang="en-CA" altLang="fr-FR" dirty="0" err="1"/>
              <a:t>poumon</a:t>
            </a:r>
            <a:r>
              <a:rPr lang="en-CA" altLang="fr-FR" dirty="0"/>
              <a:t> et le </a:t>
            </a:r>
            <a:r>
              <a:rPr lang="en-CA" altLang="fr-FR" dirty="0" err="1"/>
              <a:t>tabagisme</a:t>
            </a:r>
            <a:endParaRPr lang="fr-FR" altLang="fr-FR"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D057CA62-74F0-0960-BF3D-513B2D9B7425}"/>
              </a:ext>
            </a:extLst>
          </p:cNvPr>
          <p:cNvSpPr>
            <a:spLocks noGrp="1"/>
          </p:cNvSpPr>
          <p:nvPr>
            <p:ph type="title"/>
          </p:nvPr>
        </p:nvSpPr>
        <p:spPr/>
        <p:txBody>
          <a:bodyPr/>
          <a:lstStyle/>
          <a:p>
            <a:endParaRPr lang="fr-FR"/>
          </a:p>
        </p:txBody>
      </p:sp>
      <p:pic>
        <p:nvPicPr>
          <p:cNvPr id="4" name="Espace réservé du contenu 3">
            <a:extLst>
              <a:ext uri="{FF2B5EF4-FFF2-40B4-BE49-F238E27FC236}">
                <a16:creationId xmlns:a16="http://schemas.microsoft.com/office/drawing/2014/main" id="{AE6F46C7-BD2D-F741-D912-FC6F9B3FBA93}"/>
              </a:ext>
            </a:extLst>
          </p:cNvPr>
          <p:cNvPicPr>
            <a:picLocks noGrp="1" noChangeAspect="1"/>
          </p:cNvPicPr>
          <p:nvPr>
            <p:ph idx="4294967295"/>
          </p:nvPr>
        </p:nvPicPr>
        <p:blipFill>
          <a:blip r:embed="rId2"/>
          <a:stretch>
            <a:fillRect/>
          </a:stretch>
        </p:blipFill>
        <p:spPr>
          <a:xfrm>
            <a:off x="-117655" y="0"/>
            <a:ext cx="12309655" cy="6858000"/>
          </a:xfrm>
          <a:prstGeom prst="rect">
            <a:avLst/>
          </a:prstGeom>
        </p:spPr>
      </p:pic>
    </p:spTree>
    <p:extLst>
      <p:ext uri="{BB962C8B-B14F-4D97-AF65-F5344CB8AC3E}">
        <p14:creationId xmlns:p14="http://schemas.microsoft.com/office/powerpoint/2010/main" val="1316581690"/>
      </p:ext>
    </p:extLst>
  </p:cSld>
  <p:clrMapOvr>
    <a:masterClrMapping/>
  </p:clrMapOvr>
  <p:transition spd="med"/>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NUM" val="2"/>
</p:tagLst>
</file>

<file path=ppt/tags/tag11.xml><?xml version="1.0" encoding="utf-8"?>
<p:tagLst xmlns:a="http://schemas.openxmlformats.org/drawingml/2006/main" xmlns:r="http://schemas.openxmlformats.org/officeDocument/2006/relationships" xmlns:p="http://schemas.openxmlformats.org/presentationml/2006/main">
  <p:tag name="NUM" val="3"/>
</p:tagLst>
</file>

<file path=ppt/tags/tag12.xml><?xml version="1.0" encoding="utf-8"?>
<p:tagLst xmlns:a="http://schemas.openxmlformats.org/drawingml/2006/main" xmlns:r="http://schemas.openxmlformats.org/officeDocument/2006/relationships" xmlns:p="http://schemas.openxmlformats.org/presentationml/2006/main">
  <p:tag name="NUM" val="1"/>
</p:tagLst>
</file>

<file path=ppt/tags/tag13.xml><?xml version="1.0" encoding="utf-8"?>
<p:tagLst xmlns:a="http://schemas.openxmlformats.org/drawingml/2006/main" xmlns:r="http://schemas.openxmlformats.org/officeDocument/2006/relationships" xmlns:p="http://schemas.openxmlformats.org/presentationml/2006/main">
  <p:tag name="NUM" val="2"/>
</p:tagLst>
</file>

<file path=ppt/tags/tag14.xml><?xml version="1.0" encoding="utf-8"?>
<p:tagLst xmlns:a="http://schemas.openxmlformats.org/drawingml/2006/main" xmlns:r="http://schemas.openxmlformats.org/officeDocument/2006/relationships" xmlns:p="http://schemas.openxmlformats.org/presentationml/2006/main">
  <p:tag name="NUM" val="1"/>
</p:tagLst>
</file>

<file path=ppt/tags/tag15.xml><?xml version="1.0" encoding="utf-8"?>
<p:tagLst xmlns:a="http://schemas.openxmlformats.org/drawingml/2006/main" xmlns:r="http://schemas.openxmlformats.org/officeDocument/2006/relationships" xmlns:p="http://schemas.openxmlformats.org/presentationml/2006/main">
  <p:tag name="NUM" val="2"/>
</p:tagLst>
</file>

<file path=ppt/tags/tag16.xml><?xml version="1.0" encoding="utf-8"?>
<p:tagLst xmlns:a="http://schemas.openxmlformats.org/drawingml/2006/main" xmlns:r="http://schemas.openxmlformats.org/officeDocument/2006/relationships" xmlns:p="http://schemas.openxmlformats.org/presentationml/2006/main">
  <p:tag name="NUM" val="3"/>
</p:tagLst>
</file>

<file path=ppt/tags/tag17.xml><?xml version="1.0" encoding="utf-8"?>
<p:tagLst xmlns:a="http://schemas.openxmlformats.org/drawingml/2006/main" xmlns:r="http://schemas.openxmlformats.org/officeDocument/2006/relationships" xmlns:p="http://schemas.openxmlformats.org/presentationml/2006/main">
  <p:tag name="SHAPENAME" val="4. Footnote"/>
</p:tagLst>
</file>

<file path=ppt/tags/tag18.xml><?xml version="1.0" encoding="utf-8"?>
<p:tagLst xmlns:a="http://schemas.openxmlformats.org/drawingml/2006/main" xmlns:r="http://schemas.openxmlformats.org/officeDocument/2006/relationships" xmlns:p="http://schemas.openxmlformats.org/presentationml/2006/main">
  <p:tag name="NAME" val="CustomIcon"/>
</p:tagLst>
</file>

<file path=ppt/tags/tag19.xml><?xml version="1.0" encoding="utf-8"?>
<p:tagLst xmlns:a="http://schemas.openxmlformats.org/drawingml/2006/main" xmlns:r="http://schemas.openxmlformats.org/officeDocument/2006/relationships" xmlns:p="http://schemas.openxmlformats.org/presentationml/2006/main">
  <p:tag name="NAME" val="CustomIcon"/>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o9xgrPArEB1mEiMOhB5KGA"/>
</p:tagLst>
</file>

<file path=ppt/tags/tag20.xml><?xml version="1.0" encoding="utf-8"?>
<p:tagLst xmlns:a="http://schemas.openxmlformats.org/drawingml/2006/main" xmlns:r="http://schemas.openxmlformats.org/officeDocument/2006/relationships" xmlns:p="http://schemas.openxmlformats.org/presentationml/2006/main">
  <p:tag name="NAME" val="CustomIcon"/>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NY.YDFWRCRoOVqwF05EEFQ"/>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AEypx.74RUPEOjMTC.IPcg"/>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f9_V1EQtOqhN7jjlMq.ldQ"/>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tBZ7YQ4twG_XOgiSbg_cjw"/>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IjN7s1lUyzq7y6tXk9Kf4g"/>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Bf7KA9yOmAvupbZUbqiSUw"/>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O9f5d9.2ie42SkqfHzMGGg"/>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Q0SAVgdpBa5wOSQocmL4oQ"/>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rd8dQp5xqc7MqSMUKB99.A"/>
</p:tagLst>
</file>

<file path=ppt/tags/tag3.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2g2Y3x53Ut7JmGAXOxjr7A"/>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7dSo3vnG3LbvmAJcmwLgVA"/>
</p:tagLst>
</file>

<file path=ppt/tags/tag32.xml><?xml version="1.0" encoding="utf-8"?>
<p:tagLst xmlns:a="http://schemas.openxmlformats.org/drawingml/2006/main" xmlns:r="http://schemas.openxmlformats.org/officeDocument/2006/relationships" xmlns:p="http://schemas.openxmlformats.org/presentationml/2006/main">
  <p:tag name="SHAPENAME" val="4. Footnote"/>
</p:tagLst>
</file>

<file path=ppt/tags/tag33.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34.xml><?xml version="1.0" encoding="utf-8"?>
<p:tagLst xmlns:a="http://schemas.openxmlformats.org/drawingml/2006/main" xmlns:r="http://schemas.openxmlformats.org/officeDocument/2006/relationships" xmlns:p="http://schemas.openxmlformats.org/presentationml/2006/main">
  <p:tag name="SHAPENAME" val="4. Footnote"/>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oLyby6eajOGNa4sqXcqcuA"/>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c.3A1tj6y9uI4C9bINNIww"/>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jAtGMws0rTeTmC35Wo6Ryw"/>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AsFAZb1dTgAerU77dWBLfw"/>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aKgsmVpliVJZ5z7OWkUpLg"/>
</p:tagLst>
</file>

<file path=ppt/tags/tag4.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40.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5.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6.xml><?xml version="1.0" encoding="utf-8"?>
<p:tagLst xmlns:a="http://schemas.openxmlformats.org/drawingml/2006/main" xmlns:r="http://schemas.openxmlformats.org/officeDocument/2006/relationships" xmlns:p="http://schemas.openxmlformats.org/presentationml/2006/main">
  <p:tag name="SHAPENAME" val="3. Subtitle"/>
</p:tagLst>
</file>

<file path=ppt/tags/tag7.xml><?xml version="1.0" encoding="utf-8"?>
<p:tagLst xmlns:a="http://schemas.openxmlformats.org/drawingml/2006/main" xmlns:r="http://schemas.openxmlformats.org/officeDocument/2006/relationships" xmlns:p="http://schemas.openxmlformats.org/presentationml/2006/main">
  <p:tag name="SHAPENAME" val="5. Source"/>
</p:tagLst>
</file>

<file path=ppt/tags/tag8.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9.xml><?xml version="1.0" encoding="utf-8"?>
<p:tagLst xmlns:a="http://schemas.openxmlformats.org/drawingml/2006/main" xmlns:r="http://schemas.openxmlformats.org/officeDocument/2006/relationships" xmlns:p="http://schemas.openxmlformats.org/presentationml/2006/main">
  <p:tag name="NUM" val="1"/>
</p:tagLst>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6934</TotalTime>
  <Words>3239</Words>
  <Application>Microsoft Macintosh PowerPoint</Application>
  <PresentationFormat>Grand écran</PresentationFormat>
  <Paragraphs>329</Paragraphs>
  <Slides>29</Slides>
  <Notes>13</Notes>
  <HiddenSlides>3</HiddenSlides>
  <MMClips>0</MMClips>
  <ScaleCrop>false</ScaleCrop>
  <HeadingPairs>
    <vt:vector size="8" baseType="variant">
      <vt:variant>
        <vt:lpstr>Polices utilisées</vt:lpstr>
      </vt:variant>
      <vt:variant>
        <vt:i4>15</vt:i4>
      </vt:variant>
      <vt:variant>
        <vt:lpstr>Thème</vt:lpstr>
      </vt:variant>
      <vt:variant>
        <vt:i4>1</vt:i4>
      </vt:variant>
      <vt:variant>
        <vt:lpstr>Serveurs OLE incorporés</vt:lpstr>
      </vt:variant>
      <vt:variant>
        <vt:i4>3</vt:i4>
      </vt:variant>
      <vt:variant>
        <vt:lpstr>Titres des diapositives</vt:lpstr>
      </vt:variant>
      <vt:variant>
        <vt:i4>29</vt:i4>
      </vt:variant>
    </vt:vector>
  </HeadingPairs>
  <TitlesOfParts>
    <vt:vector size="48" baseType="lpstr">
      <vt:lpstr>Arial</vt:lpstr>
      <vt:lpstr>Avenir Next LT Pro Light</vt:lpstr>
      <vt:lpstr>Bookman Old Style</vt:lpstr>
      <vt:lpstr>Calibri</vt:lpstr>
      <vt:lpstr>Calibri Light</vt:lpstr>
      <vt:lpstr>Calisto MT</vt:lpstr>
      <vt:lpstr>Century Gothic</vt:lpstr>
      <vt:lpstr>Corbel</vt:lpstr>
      <vt:lpstr>Gill Sans MT</vt:lpstr>
      <vt:lpstr>Helvetica</vt:lpstr>
      <vt:lpstr>proxima_nova_rgregular</vt:lpstr>
      <vt:lpstr>Roboto</vt:lpstr>
      <vt:lpstr>Segoe UI</vt:lpstr>
      <vt:lpstr>Times New Roman</vt:lpstr>
      <vt:lpstr>Wingdings</vt:lpstr>
      <vt:lpstr>Thème Office</vt:lpstr>
      <vt:lpstr>Chart</vt:lpstr>
      <vt:lpstr>think-cell Slide</vt:lpstr>
      <vt:lpstr>Gráfico</vt:lpstr>
      <vt:lpstr>Épidémiologie des infections à Papillomavirus dans le monde   </vt:lpstr>
      <vt:lpstr>Présentation PowerPoint</vt:lpstr>
      <vt:lpstr>Présentation PowerPoint</vt:lpstr>
      <vt:lpstr>Appel à l'action lancé  par Christopher Wild, PhD, directeur du CIRC</vt:lpstr>
      <vt:lpstr>Le cancer du col de l'utérus est une des causes de cancer les plus courantes chez la femme, tuant à un âge plus jeune que la plupart des autres cancers</vt:lpstr>
      <vt:lpstr>Nombre total d'années de vie perdues à cause du cancer du col de l'utérus dans les pays en développement1</vt:lpstr>
      <vt:lpstr>Le nombre d'années de vie perdues en raison du cancer du col de l'utérus représente une perte de productivité dans les pays développés</vt:lpstr>
      <vt:lpstr>Le cancer et les infections </vt:lpstr>
      <vt:lpstr>Présentation PowerPoint</vt:lpstr>
      <vt:lpstr>Présentation PowerPoint</vt:lpstr>
      <vt:lpstr>Cancer du col de l’utérus: incidence</vt:lpstr>
      <vt:lpstr>Présentation PowerPoint</vt:lpstr>
      <vt:lpstr>Présentation PowerPoint</vt:lpstr>
      <vt:lpstr>Présentation PowerPoint</vt:lpstr>
      <vt:lpstr>Les objectifs de l’OMS</vt:lpstr>
      <vt:lpstr>Les limites de la prévention primaire </vt:lpstr>
      <vt:lpstr>Présentation PowerPoint</vt:lpstr>
      <vt:lpstr>Les limites de la prévention secondaire </vt:lpstr>
      <vt:lpstr>Comparaison des interventions axées sur la prévention</vt:lpstr>
      <vt:lpstr>Présentation PowerPoint</vt:lpstr>
      <vt:lpstr>Introductions mondiales de vaccins contre le VPH par charge de morbidité</vt:lpstr>
      <vt:lpstr>Présentation PowerPoint</vt:lpstr>
      <vt:lpstr>Outre l’introduction du vaccin, la vaccination et le fardeau du cancer du col de l’utérus diffèrent considérablement entre les HIC et les PRFI.</vt:lpstr>
      <vt:lpstr>Présentation PowerPoint</vt:lpstr>
      <vt:lpstr>Présentation PowerPoint</vt:lpstr>
      <vt:lpstr>Présentation PowerPoint</vt:lpstr>
      <vt:lpstr>Une triste réalité: les outils sont déjà disponibles</vt:lpstr>
      <vt:lpstr>Présentation PowerPoint</vt:lpstr>
      <vt:lpstr>Conclusion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 prévention  du cancer du col utérin du passage de la cytologie au test VPH</dc:title>
  <dc:creator>Marc Steben</dc:creator>
  <cp:lastModifiedBy>Marc Steben</cp:lastModifiedBy>
  <cp:revision>33</cp:revision>
  <cp:lastPrinted>2023-11-19T21:55:15Z</cp:lastPrinted>
  <dcterms:created xsi:type="dcterms:W3CDTF">2023-11-12T22:13:12Z</dcterms:created>
  <dcterms:modified xsi:type="dcterms:W3CDTF">2024-05-24T11:04:14Z</dcterms:modified>
</cp:coreProperties>
</file>