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1" r:id="rId3"/>
    <p:sldMasterId id="2147483691" r:id="rId4"/>
    <p:sldMasterId id="2147483696" r:id="rId5"/>
  </p:sldMasterIdLst>
  <p:notesMasterIdLst>
    <p:notesMasterId r:id="rId38"/>
  </p:notesMasterIdLst>
  <p:sldIdLst>
    <p:sldId id="257" r:id="rId6"/>
    <p:sldId id="2141412038" r:id="rId7"/>
    <p:sldId id="258" r:id="rId8"/>
    <p:sldId id="259" r:id="rId9"/>
    <p:sldId id="260" r:id="rId10"/>
    <p:sldId id="2141412039" r:id="rId11"/>
    <p:sldId id="313" r:id="rId12"/>
    <p:sldId id="421" r:id="rId13"/>
    <p:sldId id="263" r:id="rId14"/>
    <p:sldId id="2141412044" r:id="rId15"/>
    <p:sldId id="286" r:id="rId16"/>
    <p:sldId id="424" r:id="rId17"/>
    <p:sldId id="2141412040" r:id="rId18"/>
    <p:sldId id="327" r:id="rId19"/>
    <p:sldId id="2141412041" r:id="rId20"/>
    <p:sldId id="2141412130" r:id="rId21"/>
    <p:sldId id="426" r:id="rId22"/>
    <p:sldId id="2141412042" r:id="rId23"/>
    <p:sldId id="427" r:id="rId24"/>
    <p:sldId id="2141412132" r:id="rId25"/>
    <p:sldId id="436" r:id="rId26"/>
    <p:sldId id="435" r:id="rId27"/>
    <p:sldId id="432" r:id="rId28"/>
    <p:sldId id="2141412133" r:id="rId29"/>
    <p:sldId id="438" r:id="rId30"/>
    <p:sldId id="440" r:id="rId31"/>
    <p:sldId id="2141412134" r:id="rId32"/>
    <p:sldId id="441" r:id="rId33"/>
    <p:sldId id="2141412043" r:id="rId34"/>
    <p:sldId id="2141412135" r:id="rId35"/>
    <p:sldId id="2141412131" r:id="rId36"/>
    <p:sldId id="434"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ady Ndao" initials="KN" lastIdx="1" clrIdx="0">
    <p:extLst>
      <p:ext uri="{19B8F6BF-5375-455C-9EA6-DF929625EA0E}">
        <p15:presenceInfo xmlns:p15="http://schemas.microsoft.com/office/powerpoint/2012/main" userId="07df307df0cde0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4660"/>
  </p:normalViewPr>
  <p:slideViewPr>
    <p:cSldViewPr snapToGrid="0">
      <p:cViewPr>
        <p:scale>
          <a:sx n="63" d="100"/>
          <a:sy n="63" d="100"/>
        </p:scale>
        <p:origin x="70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EF250-0D6A-49C2-A755-C97581C0A06D}" type="datetimeFigureOut">
              <a:rPr lang="fr-FR" smtClean="0"/>
              <a:t>23/05/2024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EC67B-986B-4190-B2E2-97A137579BCD}" type="slidenum">
              <a:rPr lang="fr-FR" smtClean="0"/>
              <a:t>‹N°›</a:t>
            </a:fld>
            <a:endParaRPr lang="fr-FR"/>
          </a:p>
        </p:txBody>
      </p:sp>
    </p:spTree>
    <p:extLst>
      <p:ext uri="{BB962C8B-B14F-4D97-AF65-F5344CB8AC3E}">
        <p14:creationId xmlns:p14="http://schemas.microsoft.com/office/powerpoint/2010/main" val="428989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6010F41-87F5-8A4F-8C9F-6D57CA2977F9}" type="slidenum">
              <a:rPr lang="en-US" smtClean="0"/>
              <a:t>2</a:t>
            </a:fld>
            <a:endParaRPr lang="en-US"/>
          </a:p>
        </p:txBody>
      </p:sp>
    </p:spTree>
    <p:extLst>
      <p:ext uri="{BB962C8B-B14F-4D97-AF65-F5344CB8AC3E}">
        <p14:creationId xmlns:p14="http://schemas.microsoft.com/office/powerpoint/2010/main" val="26892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10F41-87F5-8A4F-8C9F-6D57CA2977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54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a:prstGeom prst="rect">
            <a:avLst/>
          </a:prstGeom>
          <a:noFill/>
          <a:ln w="12700">
            <a:solidFill>
              <a:prstClr val="black"/>
            </a:solidFill>
          </a:ln>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AB455D9-223C-9442-B265-E02A90A6C2E6}" type="slidenum">
              <a:rPr lang="fr-FR" altLang="fr-FR" smtClean="0"/>
              <a:pPr>
                <a:defRPr/>
              </a:pPr>
              <a:t>3</a:t>
            </a:fld>
            <a:endParaRPr lang="fr-FR" altLang="fr-FR"/>
          </a:p>
        </p:txBody>
      </p:sp>
    </p:spTree>
    <p:extLst>
      <p:ext uri="{BB962C8B-B14F-4D97-AF65-F5344CB8AC3E}">
        <p14:creationId xmlns:p14="http://schemas.microsoft.com/office/powerpoint/2010/main" val="4094355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6010F41-87F5-8A4F-8C9F-6D57CA2977F9}" type="slidenum">
              <a:rPr lang="en-US" smtClean="0"/>
              <a:t>6</a:t>
            </a:fld>
            <a:endParaRPr lang="en-US"/>
          </a:p>
        </p:txBody>
      </p:sp>
    </p:spTree>
    <p:extLst>
      <p:ext uri="{BB962C8B-B14F-4D97-AF65-F5344CB8AC3E}">
        <p14:creationId xmlns:p14="http://schemas.microsoft.com/office/powerpoint/2010/main" val="75327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742950" lvl="1" indent="-285750">
              <a:spcBef>
                <a:spcPts val="1000"/>
              </a:spcBef>
              <a:buFontTx/>
              <a:buChar char="-"/>
            </a:pPr>
            <a:r>
              <a:rPr lang="fr-FR" altLang="fr-FR" sz="1400" b="1" dirty="0" smtClean="0">
                <a:solidFill>
                  <a:srgbClr val="FF0000"/>
                </a:solidFill>
                <a:latin typeface="Trebuchet MS" panose="020B0603020202020204" pitchFamily="34" charset="0"/>
                <a:cs typeface="Arial" panose="020B0604020202020204" pitchFamily="34" charset="0"/>
              </a:rPr>
              <a:t>La peur de surmonter les facteurs socio-culturels, croyances, </a:t>
            </a:r>
            <a:r>
              <a:rPr lang="fr-FR" altLang="fr-FR" sz="1400" b="1" dirty="0" smtClean="0">
                <a:latin typeface="Trebuchet MS" panose="020B0603020202020204" pitchFamily="34" charset="0"/>
                <a:cs typeface="Arial" panose="020B0604020202020204" pitchFamily="34" charset="0"/>
              </a:rPr>
              <a:t>maternité, coût </a:t>
            </a:r>
            <a:r>
              <a:rPr lang="fr-FR" altLang="fr-FR" sz="1400" dirty="0" smtClean="0">
                <a:latin typeface="Trebuchet MS" panose="020B0603020202020204" pitchFamily="34" charset="0"/>
                <a:cs typeface="Arial" panose="020B0604020202020204" pitchFamily="34" charset="0"/>
              </a:rPr>
              <a:t>(60% des femmes éprouvent des difficultés financières)…</a:t>
            </a:r>
          </a:p>
          <a:p>
            <a:pPr marL="742950" lvl="1" indent="-285750">
              <a:spcBef>
                <a:spcPts val="1000"/>
              </a:spcBef>
              <a:buFontTx/>
              <a:buChar char="-"/>
            </a:pPr>
            <a:r>
              <a:rPr lang="fr-FR" altLang="fr-FR" sz="1400" b="1" dirty="0" smtClean="0">
                <a:solidFill>
                  <a:srgbClr val="FF0000"/>
                </a:solidFill>
                <a:latin typeface="Trebuchet MS" panose="020B0603020202020204" pitchFamily="34" charset="0"/>
                <a:cs typeface="Arial" panose="020B0604020202020204" pitchFamily="34" charset="0"/>
              </a:rPr>
              <a:t>l’abandon du conjoint </a:t>
            </a:r>
            <a:r>
              <a:rPr lang="fr-FR" altLang="fr-FR" sz="1400" dirty="0" smtClean="0">
                <a:latin typeface="Trebuchet MS" panose="020B0603020202020204" pitchFamily="34" charset="0"/>
                <a:cs typeface="Arial" panose="020B0604020202020204" pitchFamily="34" charset="0"/>
              </a:rPr>
              <a:t>(40% des femmes atteintes sont abandonnées par leur mari)…</a:t>
            </a:r>
          </a:p>
          <a:p>
            <a:pPr marL="742950" lvl="1" indent="-285750">
              <a:spcBef>
                <a:spcPts val="1000"/>
              </a:spcBef>
              <a:buFontTx/>
              <a:buChar char="-"/>
            </a:pPr>
            <a:r>
              <a:rPr lang="fr-FR" altLang="fr-FR" sz="1400" dirty="0" smtClean="0">
                <a:solidFill>
                  <a:srgbClr val="FF0000"/>
                </a:solidFill>
                <a:latin typeface="Trebuchet MS" panose="020B0603020202020204" pitchFamily="34" charset="0"/>
                <a:cs typeface="Arial" panose="020B0604020202020204" pitchFamily="34" charset="0"/>
              </a:rPr>
              <a:t>L’inaccessibilité aux soins de santé primaires</a:t>
            </a:r>
            <a:r>
              <a:rPr lang="fr-FR" altLang="fr-FR" sz="1400" dirty="0" smtClean="0">
                <a:latin typeface="Trebuchet MS" panose="020B0603020202020204" pitchFamily="34" charset="0"/>
                <a:cs typeface="Arial" panose="020B0604020202020204" pitchFamily="34" charset="0"/>
              </a:rPr>
              <a:t>, le retour d’expérience du vécu des cas de cancer, le peu de survivantes, effets secondaires, la qualité de soins</a:t>
            </a:r>
          </a:p>
          <a:p>
            <a:endParaRPr lang="fr-FR" dirty="0"/>
          </a:p>
        </p:txBody>
      </p:sp>
      <p:sp>
        <p:nvSpPr>
          <p:cNvPr id="4" name="Espace réservé du numéro de diapositive 3"/>
          <p:cNvSpPr>
            <a:spLocks noGrp="1"/>
          </p:cNvSpPr>
          <p:nvPr>
            <p:ph type="sldNum" sz="quarter" idx="10"/>
          </p:nvPr>
        </p:nvSpPr>
        <p:spPr/>
        <p:txBody>
          <a:bodyPr/>
          <a:lstStyle/>
          <a:p>
            <a:fld id="{E0FEC67B-986B-4190-B2E2-97A137579BCD}" type="slidenum">
              <a:rPr lang="fr-FR" smtClean="0"/>
              <a:t>10</a:t>
            </a:fld>
            <a:endParaRPr lang="fr-FR"/>
          </a:p>
        </p:txBody>
      </p:sp>
    </p:spTree>
    <p:extLst>
      <p:ext uri="{BB962C8B-B14F-4D97-AF65-F5344CB8AC3E}">
        <p14:creationId xmlns:p14="http://schemas.microsoft.com/office/powerpoint/2010/main" val="315288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0" y="122238"/>
            <a:ext cx="4859338" cy="2733675"/>
          </a:xfrm>
        </p:spPr>
      </p:sp>
      <p:sp>
        <p:nvSpPr>
          <p:cNvPr id="3" name="Notes Placeholder 2"/>
          <p:cNvSpPr>
            <a:spLocks noGrp="1"/>
          </p:cNvSpPr>
          <p:nvPr>
            <p:ph type="body" idx="1"/>
          </p:nvPr>
        </p:nvSpPr>
        <p:spPr>
          <a:xfrm>
            <a:off x="211425" y="3212238"/>
            <a:ext cx="6587550" cy="3660458"/>
          </a:xfrm>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t>12</a:t>
            </a:fld>
            <a:endParaRPr lang="en-US"/>
          </a:p>
        </p:txBody>
      </p:sp>
    </p:spTree>
    <p:extLst>
      <p:ext uri="{BB962C8B-B14F-4D97-AF65-F5344CB8AC3E}">
        <p14:creationId xmlns:p14="http://schemas.microsoft.com/office/powerpoint/2010/main" val="683165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6010F41-87F5-8A4F-8C9F-6D57CA2977F9}" type="slidenum">
              <a:rPr lang="en-US" smtClean="0"/>
              <a:t>13</a:t>
            </a:fld>
            <a:endParaRPr lang="en-US"/>
          </a:p>
        </p:txBody>
      </p:sp>
    </p:spTree>
    <p:extLst>
      <p:ext uri="{BB962C8B-B14F-4D97-AF65-F5344CB8AC3E}">
        <p14:creationId xmlns:p14="http://schemas.microsoft.com/office/powerpoint/2010/main" val="69931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6010F41-87F5-8A4F-8C9F-6D57CA2977F9}" type="slidenum">
              <a:rPr lang="en-US" smtClean="0"/>
              <a:t>15</a:t>
            </a:fld>
            <a:endParaRPr lang="en-US"/>
          </a:p>
        </p:txBody>
      </p:sp>
    </p:spTree>
    <p:extLst>
      <p:ext uri="{BB962C8B-B14F-4D97-AF65-F5344CB8AC3E}">
        <p14:creationId xmlns:p14="http://schemas.microsoft.com/office/powerpoint/2010/main" val="234410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6010F41-87F5-8A4F-8C9F-6D57CA2977F9}" type="slidenum">
              <a:rPr lang="en-US" smtClean="0"/>
              <a:t>18</a:t>
            </a:fld>
            <a:endParaRPr lang="en-US"/>
          </a:p>
        </p:txBody>
      </p:sp>
    </p:spTree>
    <p:extLst>
      <p:ext uri="{BB962C8B-B14F-4D97-AF65-F5344CB8AC3E}">
        <p14:creationId xmlns:p14="http://schemas.microsoft.com/office/powerpoint/2010/main" val="247125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6010F41-87F5-8A4F-8C9F-6D57CA2977F9}" type="slidenum">
              <a:rPr lang="en-US" smtClean="0"/>
              <a:t>29</a:t>
            </a:fld>
            <a:endParaRPr lang="en-US"/>
          </a:p>
        </p:txBody>
      </p:sp>
    </p:spTree>
    <p:extLst>
      <p:ext uri="{BB962C8B-B14F-4D97-AF65-F5344CB8AC3E}">
        <p14:creationId xmlns:p14="http://schemas.microsoft.com/office/powerpoint/2010/main" val="10655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4.emf"/><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3.png"/><Relationship Id="rId5" Type="http://schemas.openxmlformats.org/officeDocument/2006/relationships/image" Target="../media/image11.emf"/><Relationship Id="rId4" Type="http://schemas.openxmlformats.org/officeDocument/2006/relationships/oleObject" Target="../embeddings/oleObject5.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D76616FB-0CC6-44DC-BC98-66FB8A410E57}" type="datetimeFigureOut">
              <a:rPr lang="fr-FR" smtClean="0"/>
              <a:t>23/05/2024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D8E95E-8EEC-45EA-BF97-208AA3E5AF6E}" type="slidenum">
              <a:rPr lang="fr-FR" smtClean="0"/>
              <a:t>‹N°›</a:t>
            </a:fld>
            <a:endParaRPr lang="fr-FR"/>
          </a:p>
        </p:txBody>
      </p:sp>
    </p:spTree>
    <p:extLst>
      <p:ext uri="{BB962C8B-B14F-4D97-AF65-F5344CB8AC3E}">
        <p14:creationId xmlns:p14="http://schemas.microsoft.com/office/powerpoint/2010/main" val="263138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76616FB-0CC6-44DC-BC98-66FB8A410E57}" type="datetimeFigureOut">
              <a:rPr lang="fr-FR" smtClean="0"/>
              <a:t>23/05/2024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D8E95E-8EEC-45EA-BF97-208AA3E5AF6E}" type="slidenum">
              <a:rPr lang="fr-FR" smtClean="0"/>
              <a:t>‹N°›</a:t>
            </a:fld>
            <a:endParaRPr lang="fr-FR"/>
          </a:p>
        </p:txBody>
      </p:sp>
    </p:spTree>
    <p:extLst>
      <p:ext uri="{BB962C8B-B14F-4D97-AF65-F5344CB8AC3E}">
        <p14:creationId xmlns:p14="http://schemas.microsoft.com/office/powerpoint/2010/main" val="323896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76616FB-0CC6-44DC-BC98-66FB8A410E57}" type="datetimeFigureOut">
              <a:rPr lang="fr-FR" smtClean="0"/>
              <a:t>23/05/2024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D8E95E-8EEC-45EA-BF97-208AA3E5AF6E}" type="slidenum">
              <a:rPr lang="fr-FR" smtClean="0"/>
              <a:t>‹N°›</a:t>
            </a:fld>
            <a:endParaRPr lang="fr-FR"/>
          </a:p>
        </p:txBody>
      </p:sp>
    </p:spTree>
    <p:extLst>
      <p:ext uri="{BB962C8B-B14F-4D97-AF65-F5344CB8AC3E}">
        <p14:creationId xmlns:p14="http://schemas.microsoft.com/office/powerpoint/2010/main" val="3838419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85488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53A3BD-472F-7443-B521-D583C68A72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88520" y="6456550"/>
            <a:ext cx="388363" cy="207818"/>
          </a:xfrm>
          <a:prstGeom prst="rect">
            <a:avLst/>
          </a:prstGeom>
        </p:spPr>
      </p:pic>
      <p:pic>
        <p:nvPicPr>
          <p:cNvPr id="7" name="Picture 6">
            <a:extLst>
              <a:ext uri="{FF2B5EF4-FFF2-40B4-BE49-F238E27FC236}">
                <a16:creationId xmlns:a16="http://schemas.microsoft.com/office/drawing/2014/main" id="{8CF9D801-FD48-5F41-B999-D2E4D653F3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88520" y="6456550"/>
            <a:ext cx="388363" cy="207818"/>
          </a:xfrm>
          <a:prstGeom prst="rect">
            <a:avLst/>
          </a:prstGeom>
        </p:spPr>
      </p:pic>
      <p:sp>
        <p:nvSpPr>
          <p:cNvPr id="4" name="Title 3">
            <a:extLst>
              <a:ext uri="{FF2B5EF4-FFF2-40B4-BE49-F238E27FC236}">
                <a16:creationId xmlns:a16="http://schemas.microsoft.com/office/drawing/2014/main" id="{3462A0EE-6F91-2047-BEDD-91270010B581}"/>
              </a:ext>
            </a:extLst>
          </p:cNvPr>
          <p:cNvSpPr>
            <a:spLocks noGrp="1"/>
          </p:cNvSpPr>
          <p:nvPr>
            <p:ph type="title" hasCustomPrompt="1"/>
          </p:nvPr>
        </p:nvSpPr>
        <p:spPr/>
        <p:txBody>
          <a:bodyPr/>
          <a:lstStyle/>
          <a:p>
            <a:r>
              <a:rPr lang="en-US" dirty="0"/>
              <a:t>Insert your heading here, 2 lines max.</a:t>
            </a:r>
          </a:p>
        </p:txBody>
      </p:sp>
      <p:sp>
        <p:nvSpPr>
          <p:cNvPr id="8" name="Slide Number Placeholder 2">
            <a:extLst>
              <a:ext uri="{FF2B5EF4-FFF2-40B4-BE49-F238E27FC236}">
                <a16:creationId xmlns:a16="http://schemas.microsoft.com/office/drawing/2014/main" id="{A3A7734D-5743-E27F-7E7F-895674982440}"/>
              </a:ext>
            </a:extLst>
          </p:cNvPr>
          <p:cNvSpPr txBox="1">
            <a:spLocks/>
          </p:cNvSpPr>
          <p:nvPr userDrawn="1"/>
        </p:nvSpPr>
        <p:spPr>
          <a:xfrm>
            <a:off x="11488239" y="6510311"/>
            <a:ext cx="548640" cy="308113"/>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fld id="{8EE1A134-AC5E-4EA2-B3A4-E7AFA212C9FB}" type="slidenum">
              <a:rPr lang="en-US" sz="1200" smtClean="0">
                <a:solidFill>
                  <a:srgbClr val="000000"/>
                </a:solidFill>
                <a:latin typeface="+mj-lt"/>
              </a:rPr>
              <a:pPr algn="ctr" eaLnBrk="0" hangingPunct="0">
                <a:defRPr/>
              </a:pPr>
              <a:t>‹N°›</a:t>
            </a:fld>
            <a:endParaRPr lang="en-US" sz="1200" dirty="0">
              <a:solidFill>
                <a:srgbClr val="000000"/>
              </a:solidFill>
              <a:latin typeface="+mj-lt"/>
            </a:endParaRPr>
          </a:p>
        </p:txBody>
      </p:sp>
    </p:spTree>
    <p:extLst>
      <p:ext uri="{BB962C8B-B14F-4D97-AF65-F5344CB8AC3E}">
        <p14:creationId xmlns:p14="http://schemas.microsoft.com/office/powerpoint/2010/main" val="68207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ext uri="{D42A27DB-BD31-4B8C-83A1-F6EECF244321}">
                <p14:modId xmlns:p14="http://schemas.microsoft.com/office/powerpoint/2010/main" val="3801347920"/>
              </p:ext>
            </p:extLst>
          </p:nvPr>
        </p:nvGraphicFramePr>
        <p:xfrm>
          <a:off x="0" y="0"/>
          <a:ext cx="192425" cy="140074"/>
        </p:xfrm>
        <a:graphic>
          <a:graphicData uri="http://schemas.openxmlformats.org/presentationml/2006/ole">
            <mc:AlternateContent xmlns:mc="http://schemas.openxmlformats.org/markup-compatibility/2006">
              <mc:Choice xmlns:v="urn:schemas-microsoft-com:vml" Requires="v">
                <p:oleObj spid="_x0000_s1032" name="Diapositive think-cell" r:id="rId4" imgW="270" imgH="270" progId="TCLayout.ActiveDocument.1">
                  <p:embed/>
                </p:oleObj>
              </mc:Choice>
              <mc:Fallback>
                <p:oleObj name="Diapositive think-cell"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242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Placeholder 9"/>
          <p:cNvSpPr>
            <a:spLocks noGrp="1"/>
          </p:cNvSpPr>
          <p:nvPr>
            <p:ph type="body" sz="quarter" idx="10"/>
          </p:nvPr>
        </p:nvSpPr>
        <p:spPr>
          <a:xfrm>
            <a:off x="544429" y="1008531"/>
            <a:ext cx="11066047" cy="5325595"/>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2">
            <a:extLst>
              <a:ext uri="{FF2B5EF4-FFF2-40B4-BE49-F238E27FC236}">
                <a16:creationId xmlns:a16="http://schemas.microsoft.com/office/drawing/2014/main" id="{7D49E45E-88EE-1CA4-2166-3E6F2786C027}"/>
              </a:ext>
            </a:extLst>
          </p:cNvPr>
          <p:cNvSpPr txBox="1">
            <a:spLocks/>
          </p:cNvSpPr>
          <p:nvPr userDrawn="1"/>
        </p:nvSpPr>
        <p:spPr>
          <a:xfrm>
            <a:off x="11488239" y="6510311"/>
            <a:ext cx="548640" cy="308113"/>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fld id="{8EE1A134-AC5E-4EA2-B3A4-E7AFA212C9FB}" type="slidenum">
              <a:rPr lang="en-US" sz="1200" smtClean="0">
                <a:solidFill>
                  <a:srgbClr val="000000"/>
                </a:solidFill>
                <a:latin typeface="+mj-lt"/>
              </a:rPr>
              <a:pPr algn="ctr" eaLnBrk="0" hangingPunct="0">
                <a:defRPr/>
              </a:pPr>
              <a:t>‹N°›</a:t>
            </a:fld>
            <a:endParaRPr lang="en-US" sz="1200" dirty="0">
              <a:solidFill>
                <a:srgbClr val="000000"/>
              </a:solidFill>
              <a:latin typeface="+mj-lt"/>
            </a:endParaRPr>
          </a:p>
        </p:txBody>
      </p:sp>
      <p:sp>
        <p:nvSpPr>
          <p:cNvPr id="9" name="Title 3">
            <a:extLst>
              <a:ext uri="{FF2B5EF4-FFF2-40B4-BE49-F238E27FC236}">
                <a16:creationId xmlns:a16="http://schemas.microsoft.com/office/drawing/2014/main" id="{6D71D23A-5696-7986-96F5-1DAC52DE8194}"/>
              </a:ext>
            </a:extLst>
          </p:cNvPr>
          <p:cNvSpPr>
            <a:spLocks noGrp="1"/>
          </p:cNvSpPr>
          <p:nvPr>
            <p:ph type="title" hasCustomPrompt="1"/>
          </p:nvPr>
        </p:nvSpPr>
        <p:spPr>
          <a:xfrm>
            <a:off x="426720" y="170329"/>
            <a:ext cx="10250245" cy="910815"/>
          </a:xfrm>
        </p:spPr>
        <p:txBody>
          <a:bodyPr/>
          <a:lstStyle/>
          <a:p>
            <a:r>
              <a:rPr lang="en-US" dirty="0"/>
              <a:t>Insert your heading here, 2 lines max.</a:t>
            </a:r>
          </a:p>
        </p:txBody>
      </p:sp>
    </p:spTree>
    <p:extLst>
      <p:ext uri="{BB962C8B-B14F-4D97-AF65-F5344CB8AC3E}">
        <p14:creationId xmlns:p14="http://schemas.microsoft.com/office/powerpoint/2010/main" val="80171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32702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655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CE7E3DCA-86D6-4FDC-8410-483D394E8838}"/>
              </a:ext>
            </a:extLst>
          </p:cNvPr>
          <p:cNvSpPr>
            <a:spLocks noGrp="1"/>
          </p:cNvSpPr>
          <p:nvPr>
            <p:ph type="pic" idx="11" hasCustomPrompt="1"/>
          </p:nvPr>
        </p:nvSpPr>
        <p:spPr>
          <a:xfrm>
            <a:off x="903131"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5" name="Picture Placeholder 2">
            <a:extLst>
              <a:ext uri="{FF2B5EF4-FFF2-40B4-BE49-F238E27FC236}">
                <a16:creationId xmlns:a16="http://schemas.microsoft.com/office/drawing/2014/main" id="{365FC983-D283-482C-B524-538143538611}"/>
              </a:ext>
            </a:extLst>
          </p:cNvPr>
          <p:cNvSpPr>
            <a:spLocks noGrp="1"/>
          </p:cNvSpPr>
          <p:nvPr>
            <p:ph type="pic" idx="12" hasCustomPrompt="1"/>
          </p:nvPr>
        </p:nvSpPr>
        <p:spPr>
          <a:xfrm>
            <a:off x="3525365"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6" name="Picture Placeholder 2">
            <a:extLst>
              <a:ext uri="{FF2B5EF4-FFF2-40B4-BE49-F238E27FC236}">
                <a16:creationId xmlns:a16="http://schemas.microsoft.com/office/drawing/2014/main" id="{13196244-BBC5-47C6-86F5-9A396A60583E}"/>
              </a:ext>
            </a:extLst>
          </p:cNvPr>
          <p:cNvSpPr>
            <a:spLocks noGrp="1"/>
          </p:cNvSpPr>
          <p:nvPr>
            <p:ph type="pic" idx="13" hasCustomPrompt="1"/>
          </p:nvPr>
        </p:nvSpPr>
        <p:spPr>
          <a:xfrm>
            <a:off x="6147599"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7" name="Picture Placeholder 2">
            <a:extLst>
              <a:ext uri="{FF2B5EF4-FFF2-40B4-BE49-F238E27FC236}">
                <a16:creationId xmlns:a16="http://schemas.microsoft.com/office/drawing/2014/main" id="{AC78498C-F5F8-48D1-B226-3366F9FA0B41}"/>
              </a:ext>
            </a:extLst>
          </p:cNvPr>
          <p:cNvSpPr>
            <a:spLocks noGrp="1"/>
          </p:cNvSpPr>
          <p:nvPr>
            <p:ph type="pic" idx="14" hasCustomPrompt="1"/>
          </p:nvPr>
        </p:nvSpPr>
        <p:spPr>
          <a:xfrm>
            <a:off x="8769832" y="1820285"/>
            <a:ext cx="2496277" cy="4234368"/>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3061360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그림 개체 틀 13">
            <a:extLst>
              <a:ext uri="{FF2B5EF4-FFF2-40B4-BE49-F238E27FC236}">
                <a16:creationId xmlns:a16="http://schemas.microsoft.com/office/drawing/2014/main" id="{A695027E-AB95-49DD-8397-858A506841D3}"/>
              </a:ext>
            </a:extLst>
          </p:cNvPr>
          <p:cNvSpPr>
            <a:spLocks noGrp="1"/>
          </p:cNvSpPr>
          <p:nvPr>
            <p:ph type="pic" idx="16" hasCustomPrompt="1"/>
          </p:nvPr>
        </p:nvSpPr>
        <p:spPr>
          <a:xfrm>
            <a:off x="5661437" y="0"/>
            <a:ext cx="6530564"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84086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57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76616FB-0CC6-44DC-BC98-66FB8A410E57}" type="datetimeFigureOut">
              <a:rPr lang="fr-FR" smtClean="0"/>
              <a:t>23/05/2024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D8E95E-8EEC-45EA-BF97-208AA3E5AF6E}" type="slidenum">
              <a:rPr lang="fr-FR" smtClean="0"/>
              <a:t>‹N°›</a:t>
            </a:fld>
            <a:endParaRPr lang="fr-FR"/>
          </a:p>
        </p:txBody>
      </p:sp>
    </p:spTree>
    <p:extLst>
      <p:ext uri="{BB962C8B-B14F-4D97-AF65-F5344CB8AC3E}">
        <p14:creationId xmlns:p14="http://schemas.microsoft.com/office/powerpoint/2010/main" val="3589794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5B8C3BC-30AC-4B0F-BEBE-EE9F6776594E}"/>
              </a:ext>
            </a:extLst>
          </p:cNvPr>
          <p:cNvSpPr>
            <a:spLocks noGrp="1"/>
          </p:cNvSpPr>
          <p:nvPr>
            <p:ph type="pic" sz="quarter" idx="11" hasCustomPrompt="1"/>
          </p:nvPr>
        </p:nvSpPr>
        <p:spPr>
          <a:xfrm>
            <a:off x="0" y="0"/>
            <a:ext cx="5921830" cy="6858000"/>
          </a:xfrm>
          <a:prstGeom prst="roundRect">
            <a:avLst>
              <a:gd name="adj" fmla="val 0"/>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527B471C-89AA-49D9-9452-73E8E148A9B9}"/>
              </a:ext>
            </a:extLst>
          </p:cNvPr>
          <p:cNvSpPr>
            <a:spLocks noGrp="1"/>
          </p:cNvSpPr>
          <p:nvPr>
            <p:ph type="pic" sz="quarter" idx="12" hasCustomPrompt="1"/>
          </p:nvPr>
        </p:nvSpPr>
        <p:spPr>
          <a:xfrm>
            <a:off x="6270170" y="3916392"/>
            <a:ext cx="5921830" cy="2941607"/>
          </a:xfrm>
          <a:prstGeom prst="roundRect">
            <a:avLst>
              <a:gd name="adj" fmla="val 0"/>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681198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698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grpSp>
        <p:nvGrpSpPr>
          <p:cNvPr id="2" name="Group 57">
            <a:extLst>
              <a:ext uri="{FF2B5EF4-FFF2-40B4-BE49-F238E27FC236}">
                <a16:creationId xmlns:a16="http://schemas.microsoft.com/office/drawing/2014/main" id="{2B911B9C-7AC0-4439-B279-941619F0ECE3}"/>
              </a:ext>
            </a:extLst>
          </p:cNvPr>
          <p:cNvGrpSpPr/>
          <p:nvPr userDrawn="1"/>
        </p:nvGrpSpPr>
        <p:grpSpPr>
          <a:xfrm>
            <a:off x="850796" y="2141886"/>
            <a:ext cx="2126862" cy="3673670"/>
            <a:chOff x="1438761" y="2033015"/>
            <a:chExt cx="1980000" cy="3420000"/>
          </a:xfrm>
        </p:grpSpPr>
        <p:sp>
          <p:nvSpPr>
            <p:cNvPr id="3" name="Rounded Rectangle 58">
              <a:extLst>
                <a:ext uri="{FF2B5EF4-FFF2-40B4-BE49-F238E27FC236}">
                  <a16:creationId xmlns:a16="http://schemas.microsoft.com/office/drawing/2014/main" id="{61D06D85-780B-4761-8162-4C1D9C032BDA}"/>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59">
              <a:extLst>
                <a:ext uri="{FF2B5EF4-FFF2-40B4-BE49-F238E27FC236}">
                  <a16:creationId xmlns:a16="http://schemas.microsoft.com/office/drawing/2014/main" id="{D4453C17-8DD9-443A-A2DC-035A73479185}"/>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oup 60">
              <a:extLst>
                <a:ext uri="{FF2B5EF4-FFF2-40B4-BE49-F238E27FC236}">
                  <a16:creationId xmlns:a16="http://schemas.microsoft.com/office/drawing/2014/main" id="{5927C0AF-C07D-41A9-8C1F-43B3A20E0406}"/>
                </a:ext>
              </a:extLst>
            </p:cNvPr>
            <p:cNvGrpSpPr/>
            <p:nvPr userDrawn="1"/>
          </p:nvGrpSpPr>
          <p:grpSpPr>
            <a:xfrm>
              <a:off x="2332851" y="5138854"/>
              <a:ext cx="191820" cy="211002"/>
              <a:chOff x="2453209" y="5151638"/>
              <a:chExt cx="191820" cy="211002"/>
            </a:xfrm>
          </p:grpSpPr>
          <p:sp>
            <p:nvSpPr>
              <p:cNvPr id="6" name="Oval 61">
                <a:extLst>
                  <a:ext uri="{FF2B5EF4-FFF2-40B4-BE49-F238E27FC236}">
                    <a16:creationId xmlns:a16="http://schemas.microsoft.com/office/drawing/2014/main" id="{AA7F0E01-A59A-4E72-8633-C4792131721B}"/>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62">
                <a:extLst>
                  <a:ext uri="{FF2B5EF4-FFF2-40B4-BE49-F238E27FC236}">
                    <a16:creationId xmlns:a16="http://schemas.microsoft.com/office/drawing/2014/main" id="{A75D6F9D-D687-45E5-9D5E-6EB8E7BC335F}"/>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8" name="Group 51">
            <a:extLst>
              <a:ext uri="{FF2B5EF4-FFF2-40B4-BE49-F238E27FC236}">
                <a16:creationId xmlns:a16="http://schemas.microsoft.com/office/drawing/2014/main" id="{3FA90F74-9FBF-4B08-87AE-B7AB879D55A6}"/>
              </a:ext>
            </a:extLst>
          </p:cNvPr>
          <p:cNvGrpSpPr/>
          <p:nvPr userDrawn="1"/>
        </p:nvGrpSpPr>
        <p:grpSpPr>
          <a:xfrm>
            <a:off x="3428276" y="2108018"/>
            <a:ext cx="2126862" cy="3673670"/>
            <a:chOff x="1438761" y="2033015"/>
            <a:chExt cx="1980000" cy="3420000"/>
          </a:xfrm>
        </p:grpSpPr>
        <p:sp>
          <p:nvSpPr>
            <p:cNvPr id="9" name="Rounded Rectangle 52">
              <a:extLst>
                <a:ext uri="{FF2B5EF4-FFF2-40B4-BE49-F238E27FC236}">
                  <a16:creationId xmlns:a16="http://schemas.microsoft.com/office/drawing/2014/main" id="{F4467050-FB9C-4C00-80BB-25385546913C}"/>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53">
              <a:extLst>
                <a:ext uri="{FF2B5EF4-FFF2-40B4-BE49-F238E27FC236}">
                  <a16:creationId xmlns:a16="http://schemas.microsoft.com/office/drawing/2014/main" id="{BFB69184-F129-435E-B32E-F17440D56EB2}"/>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54">
              <a:extLst>
                <a:ext uri="{FF2B5EF4-FFF2-40B4-BE49-F238E27FC236}">
                  <a16:creationId xmlns:a16="http://schemas.microsoft.com/office/drawing/2014/main" id="{DD555917-2950-4962-9058-2940D91C30E3}"/>
                </a:ext>
              </a:extLst>
            </p:cNvPr>
            <p:cNvGrpSpPr/>
            <p:nvPr userDrawn="1"/>
          </p:nvGrpSpPr>
          <p:grpSpPr>
            <a:xfrm>
              <a:off x="2332851" y="5138854"/>
              <a:ext cx="191820" cy="211002"/>
              <a:chOff x="2453209" y="5151638"/>
              <a:chExt cx="191820" cy="211002"/>
            </a:xfrm>
          </p:grpSpPr>
          <p:sp>
            <p:nvSpPr>
              <p:cNvPr id="12" name="Oval 55">
                <a:extLst>
                  <a:ext uri="{FF2B5EF4-FFF2-40B4-BE49-F238E27FC236}">
                    <a16:creationId xmlns:a16="http://schemas.microsoft.com/office/drawing/2014/main" id="{E1347983-4020-4D04-98E2-432F47403A78}"/>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ounded Rectangle 56">
                <a:extLst>
                  <a:ext uri="{FF2B5EF4-FFF2-40B4-BE49-F238E27FC236}">
                    <a16:creationId xmlns:a16="http://schemas.microsoft.com/office/drawing/2014/main" id="{A7373AD9-6765-49BA-BD27-010608BCFFF4}"/>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14" name="Picture Placeholder 9">
            <a:extLst>
              <a:ext uri="{FF2B5EF4-FFF2-40B4-BE49-F238E27FC236}">
                <a16:creationId xmlns:a16="http://schemas.microsoft.com/office/drawing/2014/main" id="{4C2C2A87-6608-4D3D-82ED-756E3E50D32D}"/>
              </a:ext>
            </a:extLst>
          </p:cNvPr>
          <p:cNvSpPr>
            <a:spLocks noGrp="1"/>
          </p:cNvSpPr>
          <p:nvPr>
            <p:ph type="pic" sz="quarter" idx="11" hasCustomPrompt="1"/>
          </p:nvPr>
        </p:nvSpPr>
        <p:spPr>
          <a:xfrm>
            <a:off x="4356027" y="2391378"/>
            <a:ext cx="1060913" cy="290555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5" name="Picture Placeholder 9">
            <a:extLst>
              <a:ext uri="{FF2B5EF4-FFF2-40B4-BE49-F238E27FC236}">
                <a16:creationId xmlns:a16="http://schemas.microsoft.com/office/drawing/2014/main" id="{F5143C5E-1F77-4730-8C65-48C0352E20BA}"/>
              </a:ext>
            </a:extLst>
          </p:cNvPr>
          <p:cNvSpPr>
            <a:spLocks noGrp="1"/>
          </p:cNvSpPr>
          <p:nvPr>
            <p:ph type="pic" sz="quarter" idx="12" hasCustomPrompt="1"/>
          </p:nvPr>
        </p:nvSpPr>
        <p:spPr>
          <a:xfrm>
            <a:off x="1002845" y="2440275"/>
            <a:ext cx="1087042" cy="29055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grpSp>
        <p:nvGrpSpPr>
          <p:cNvPr id="16" name="Group 5">
            <a:extLst>
              <a:ext uri="{FF2B5EF4-FFF2-40B4-BE49-F238E27FC236}">
                <a16:creationId xmlns:a16="http://schemas.microsoft.com/office/drawing/2014/main" id="{E5729333-E0A2-444C-B86D-6A6D786736BA}"/>
              </a:ext>
            </a:extLst>
          </p:cNvPr>
          <p:cNvGrpSpPr/>
          <p:nvPr userDrawn="1"/>
        </p:nvGrpSpPr>
        <p:grpSpPr>
          <a:xfrm>
            <a:off x="2077784" y="1970191"/>
            <a:ext cx="2304289" cy="3980137"/>
            <a:chOff x="1438761" y="2033015"/>
            <a:chExt cx="1980000" cy="3420000"/>
          </a:xfrm>
        </p:grpSpPr>
        <p:sp>
          <p:nvSpPr>
            <p:cNvPr id="17" name="Rounded Rectangle 41">
              <a:extLst>
                <a:ext uri="{FF2B5EF4-FFF2-40B4-BE49-F238E27FC236}">
                  <a16:creationId xmlns:a16="http://schemas.microsoft.com/office/drawing/2014/main" id="{00003B70-DA10-4423-AD78-81A864DDB2ED}"/>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ectangle 42">
              <a:extLst>
                <a:ext uri="{FF2B5EF4-FFF2-40B4-BE49-F238E27FC236}">
                  <a16:creationId xmlns:a16="http://schemas.microsoft.com/office/drawing/2014/main" id="{57D1F3A3-CCDF-4586-AC47-BC39C66C2D8A}"/>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 name="Group 6">
              <a:extLst>
                <a:ext uri="{FF2B5EF4-FFF2-40B4-BE49-F238E27FC236}">
                  <a16:creationId xmlns:a16="http://schemas.microsoft.com/office/drawing/2014/main" id="{6FD698D9-D6CA-45B2-9FBA-D5D87F51596E}"/>
                </a:ext>
              </a:extLst>
            </p:cNvPr>
            <p:cNvGrpSpPr/>
            <p:nvPr userDrawn="1"/>
          </p:nvGrpSpPr>
          <p:grpSpPr>
            <a:xfrm>
              <a:off x="2332851" y="5138854"/>
              <a:ext cx="191820" cy="211002"/>
              <a:chOff x="2453209" y="5151638"/>
              <a:chExt cx="191820" cy="211002"/>
            </a:xfrm>
          </p:grpSpPr>
          <p:sp>
            <p:nvSpPr>
              <p:cNvPr id="20" name="Oval 44">
                <a:extLst>
                  <a:ext uri="{FF2B5EF4-FFF2-40B4-BE49-F238E27FC236}">
                    <a16:creationId xmlns:a16="http://schemas.microsoft.com/office/drawing/2014/main" id="{E2F813C3-4DA9-4825-85E8-96B2B7FF8D8D}"/>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ounded Rectangle 45">
                <a:extLst>
                  <a:ext uri="{FF2B5EF4-FFF2-40B4-BE49-F238E27FC236}">
                    <a16:creationId xmlns:a16="http://schemas.microsoft.com/office/drawing/2014/main" id="{46316A48-316C-410A-9713-1489C834A9B0}"/>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2" name="Picture Placeholder 9">
            <a:extLst>
              <a:ext uri="{FF2B5EF4-FFF2-40B4-BE49-F238E27FC236}">
                <a16:creationId xmlns:a16="http://schemas.microsoft.com/office/drawing/2014/main" id="{E584DD74-8F2B-4880-8D84-F5C079E309F5}"/>
              </a:ext>
            </a:extLst>
          </p:cNvPr>
          <p:cNvSpPr>
            <a:spLocks noGrp="1"/>
          </p:cNvSpPr>
          <p:nvPr>
            <p:ph type="pic" sz="quarter" idx="10" hasCustomPrompt="1"/>
          </p:nvPr>
        </p:nvSpPr>
        <p:spPr>
          <a:xfrm>
            <a:off x="2217448" y="2301827"/>
            <a:ext cx="2023386" cy="314224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3" name="Text Placeholder 9">
            <a:extLst>
              <a:ext uri="{FF2B5EF4-FFF2-40B4-BE49-F238E27FC236}">
                <a16:creationId xmlns:a16="http://schemas.microsoft.com/office/drawing/2014/main" id="{237A4EB9-6FB0-4B0C-AA6A-4E6470E80F17}"/>
              </a:ext>
            </a:extLst>
          </p:cNvPr>
          <p:cNvSpPr>
            <a:spLocks noGrp="1"/>
          </p:cNvSpPr>
          <p:nvPr>
            <p:ph type="body" sz="quarter" idx="13"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1541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900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18">
            <a:extLst>
              <a:ext uri="{FF2B5EF4-FFF2-40B4-BE49-F238E27FC236}">
                <a16:creationId xmlns:a16="http://schemas.microsoft.com/office/drawing/2014/main" id="{06720F70-BA56-4CED-8129-02AC4F79AB24}"/>
              </a:ext>
            </a:extLst>
          </p:cNvPr>
          <p:cNvSpPr>
            <a:spLocks noGrp="1"/>
          </p:cNvSpPr>
          <p:nvPr>
            <p:ph type="pic" idx="14" hasCustomPrompt="1"/>
          </p:nvPr>
        </p:nvSpPr>
        <p:spPr>
          <a:xfrm>
            <a:off x="0" y="-9526"/>
            <a:ext cx="7184425" cy="6886575"/>
          </a:xfrm>
          <a:custGeom>
            <a:avLst/>
            <a:gdLst>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304398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0 w 7155850"/>
              <a:gd name="connsiteY14" fmla="*/ 6858000 h 6877050"/>
              <a:gd name="connsiteX15" fmla="*/ 0 w 7155850"/>
              <a:gd name="connsiteY15"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1329860 w 7155850"/>
              <a:gd name="connsiteY12" fmla="*/ 6877050 h 6877050"/>
              <a:gd name="connsiteX13" fmla="*/ 0 w 7155850"/>
              <a:gd name="connsiteY13" fmla="*/ 6858000 h 6877050"/>
              <a:gd name="connsiteX14" fmla="*/ 0 w 7155850"/>
              <a:gd name="connsiteY14"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0 w 7155850"/>
              <a:gd name="connsiteY12" fmla="*/ 6858000 h 6877050"/>
              <a:gd name="connsiteX13" fmla="*/ 0 w 7155850"/>
              <a:gd name="connsiteY13"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0 w 7155850"/>
              <a:gd name="connsiteY11" fmla="*/ 6858000 h 6877050"/>
              <a:gd name="connsiteX12" fmla="*/ 0 w 7155850"/>
              <a:gd name="connsiteY12"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2945517 w 7155850"/>
              <a:gd name="connsiteY7" fmla="*/ 6877050 h 6877050"/>
              <a:gd name="connsiteX8" fmla="*/ 2928567 w 7155850"/>
              <a:gd name="connsiteY8" fmla="*/ 6849441 h 6877050"/>
              <a:gd name="connsiteX9" fmla="*/ 2911768 w 7155850"/>
              <a:gd name="connsiteY9" fmla="*/ 6877050 h 6877050"/>
              <a:gd name="connsiteX10" fmla="*/ 0 w 7155850"/>
              <a:gd name="connsiteY10" fmla="*/ 6858000 h 6877050"/>
              <a:gd name="connsiteX11" fmla="*/ 0 w 7155850"/>
              <a:gd name="connsiteY11"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2945517 w 7155850"/>
              <a:gd name="connsiteY6" fmla="*/ 6877050 h 6877050"/>
              <a:gd name="connsiteX7" fmla="*/ 2928567 w 7155850"/>
              <a:gd name="connsiteY7" fmla="*/ 6849441 h 6877050"/>
              <a:gd name="connsiteX8" fmla="*/ 2911768 w 7155850"/>
              <a:gd name="connsiteY8" fmla="*/ 6877050 h 6877050"/>
              <a:gd name="connsiteX9" fmla="*/ 0 w 7155850"/>
              <a:gd name="connsiteY9" fmla="*/ 6858000 h 6877050"/>
              <a:gd name="connsiteX10" fmla="*/ 0 w 7155850"/>
              <a:gd name="connsiteY10"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2945517 w 7155850"/>
              <a:gd name="connsiteY5" fmla="*/ 6877050 h 6877050"/>
              <a:gd name="connsiteX6" fmla="*/ 2928567 w 7155850"/>
              <a:gd name="connsiteY6" fmla="*/ 6849441 h 6877050"/>
              <a:gd name="connsiteX7" fmla="*/ 2911768 w 7155850"/>
              <a:gd name="connsiteY7" fmla="*/ 6877050 h 6877050"/>
              <a:gd name="connsiteX8" fmla="*/ 0 w 7155850"/>
              <a:gd name="connsiteY8" fmla="*/ 6858000 h 6877050"/>
              <a:gd name="connsiteX9" fmla="*/ 0 w 7155850"/>
              <a:gd name="connsiteY9"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2945517 w 7155850"/>
              <a:gd name="connsiteY4" fmla="*/ 6877050 h 6877050"/>
              <a:gd name="connsiteX5" fmla="*/ 2928567 w 7155850"/>
              <a:gd name="connsiteY5" fmla="*/ 6849441 h 6877050"/>
              <a:gd name="connsiteX6" fmla="*/ 2911768 w 7155850"/>
              <a:gd name="connsiteY6" fmla="*/ 6877050 h 6877050"/>
              <a:gd name="connsiteX7" fmla="*/ 0 w 7155850"/>
              <a:gd name="connsiteY7" fmla="*/ 6858000 h 6877050"/>
              <a:gd name="connsiteX8" fmla="*/ 0 w 7155850"/>
              <a:gd name="connsiteY8" fmla="*/ 0 h 6877050"/>
              <a:gd name="connsiteX0" fmla="*/ 0 w 7155850"/>
              <a:gd name="connsiteY0" fmla="*/ 0 h 6877050"/>
              <a:gd name="connsiteX1" fmla="*/ 7096125 w 7155850"/>
              <a:gd name="connsiteY1" fmla="*/ 0 h 6877050"/>
              <a:gd name="connsiteX2" fmla="*/ 7155850 w 7155850"/>
              <a:gd name="connsiteY2" fmla="*/ 19050 h 6877050"/>
              <a:gd name="connsiteX3" fmla="*/ 2945517 w 7155850"/>
              <a:gd name="connsiteY3" fmla="*/ 6877050 h 6877050"/>
              <a:gd name="connsiteX4" fmla="*/ 2928567 w 7155850"/>
              <a:gd name="connsiteY4" fmla="*/ 6849441 h 6877050"/>
              <a:gd name="connsiteX5" fmla="*/ 2911768 w 7155850"/>
              <a:gd name="connsiteY5" fmla="*/ 6877050 h 6877050"/>
              <a:gd name="connsiteX6" fmla="*/ 0 w 7155850"/>
              <a:gd name="connsiteY6" fmla="*/ 6858000 h 6877050"/>
              <a:gd name="connsiteX7" fmla="*/ 0 w 7155850"/>
              <a:gd name="connsiteY7" fmla="*/ 0 h 6877050"/>
              <a:gd name="connsiteX0" fmla="*/ 0 w 7155850"/>
              <a:gd name="connsiteY0" fmla="*/ 0 h 6877050"/>
              <a:gd name="connsiteX1" fmla="*/ 7155850 w 7155850"/>
              <a:gd name="connsiteY1" fmla="*/ 19050 h 6877050"/>
              <a:gd name="connsiteX2" fmla="*/ 2945517 w 7155850"/>
              <a:gd name="connsiteY2" fmla="*/ 6877050 h 6877050"/>
              <a:gd name="connsiteX3" fmla="*/ 2928567 w 7155850"/>
              <a:gd name="connsiteY3" fmla="*/ 6849441 h 6877050"/>
              <a:gd name="connsiteX4" fmla="*/ 2911768 w 7155850"/>
              <a:gd name="connsiteY4" fmla="*/ 6877050 h 6877050"/>
              <a:gd name="connsiteX5" fmla="*/ 0 w 7155850"/>
              <a:gd name="connsiteY5" fmla="*/ 6858000 h 6877050"/>
              <a:gd name="connsiteX6" fmla="*/ 0 w 7155850"/>
              <a:gd name="connsiteY6" fmla="*/ 0 h 6877050"/>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2911768 w 7184425"/>
              <a:gd name="connsiteY4" fmla="*/ 6886575 h 6886575"/>
              <a:gd name="connsiteX5" fmla="*/ 0 w 7184425"/>
              <a:gd name="connsiteY5" fmla="*/ 6867525 h 6886575"/>
              <a:gd name="connsiteX6" fmla="*/ 0 w 7184425"/>
              <a:gd name="connsiteY6"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0 w 7184425"/>
              <a:gd name="connsiteY4" fmla="*/ 6867525 h 6886575"/>
              <a:gd name="connsiteX5" fmla="*/ 0 w 7184425"/>
              <a:gd name="connsiteY5"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0 w 7184425"/>
              <a:gd name="connsiteY3" fmla="*/ 6867525 h 6886575"/>
              <a:gd name="connsiteX4" fmla="*/ 0 w 7184425"/>
              <a:gd name="connsiteY4" fmla="*/ 9525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25" h="6886575">
                <a:moveTo>
                  <a:pt x="0" y="9525"/>
                </a:moveTo>
                <a:lnTo>
                  <a:pt x="7184425" y="0"/>
                </a:lnTo>
                <a:lnTo>
                  <a:pt x="2945517" y="6886575"/>
                </a:lnTo>
                <a:lnTo>
                  <a:pt x="0" y="6867525"/>
                </a:lnTo>
                <a:lnTo>
                  <a:pt x="0" y="9525"/>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969630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003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F7CC53-A36C-4D93-9F7C-4C700EF14111}"/>
              </a:ext>
            </a:extLst>
          </p:cNvPr>
          <p:cNvGrpSpPr/>
          <p:nvPr userDrawn="1"/>
        </p:nvGrpSpPr>
        <p:grpSpPr>
          <a:xfrm>
            <a:off x="580088" y="2381012"/>
            <a:ext cx="5265908" cy="2893260"/>
            <a:chOff x="-548507" y="477868"/>
            <a:chExt cx="11570449" cy="6357177"/>
          </a:xfrm>
        </p:grpSpPr>
        <p:sp>
          <p:nvSpPr>
            <p:cNvPr id="3" name="Freeform: Shape 2">
              <a:extLst>
                <a:ext uri="{FF2B5EF4-FFF2-40B4-BE49-F238E27FC236}">
                  <a16:creationId xmlns:a16="http://schemas.microsoft.com/office/drawing/2014/main" id="{52FB75B8-3239-4653-89F8-BC18EB1DACD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5D080612-9FFE-4326-A4AB-6DD2D34BF3FC}"/>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FD0CE6C6-8292-4BBD-B0BE-529CA590DDE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0491C6C6-F21F-4379-9888-C019D1072001}"/>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F896A7EA-9159-44B6-B689-FA7C45183FF4}"/>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5D6A45D0-0735-4D0E-B921-956D797E14E8}"/>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95682682-EEC1-45C1-8DBD-FDE934CEF4A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0CA23FC-5CCC-4455-A4C0-0576978D15D3}"/>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E6FCDE46-E227-4A73-892B-831DB15B38BD}"/>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3702B253-DFF7-46FE-9D8A-A6BEA1EC6A2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B7635C6-671E-47C7-864A-0E3B88B638E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460A1CE2-64A0-4790-AA7A-F8D31AA6282B}"/>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그림 개체 틀 2">
            <a:extLst>
              <a:ext uri="{FF2B5EF4-FFF2-40B4-BE49-F238E27FC236}">
                <a16:creationId xmlns:a16="http://schemas.microsoft.com/office/drawing/2014/main" id="{84C83AB2-22CB-425D-80FA-9A4A987EA62F}"/>
              </a:ext>
            </a:extLst>
          </p:cNvPr>
          <p:cNvSpPr>
            <a:spLocks noGrp="1"/>
          </p:cNvSpPr>
          <p:nvPr>
            <p:ph type="pic" sz="quarter" idx="14" hasCustomPrompt="1"/>
          </p:nvPr>
        </p:nvSpPr>
        <p:spPr>
          <a:xfrm>
            <a:off x="1313650" y="2545573"/>
            <a:ext cx="3795983" cy="234864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id="{7692AED9-5A1C-4291-A685-38C1BCC00DEF}"/>
              </a:ext>
            </a:extLst>
          </p:cNvPr>
          <p:cNvSpPr>
            <a:spLocks noGrp="1"/>
          </p:cNvSpPr>
          <p:nvPr>
            <p:ph type="body" sz="quarter" idx="13"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01117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79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A836DBF-0045-451A-B884-57703C49E954}"/>
              </a:ext>
            </a:extLst>
          </p:cNvPr>
          <p:cNvSpPr>
            <a:spLocks noGrp="1"/>
          </p:cNvSpPr>
          <p:nvPr>
            <p:ph type="pic" sz="quarter" idx="11" hasCustomPrompt="1"/>
          </p:nvPr>
        </p:nvSpPr>
        <p:spPr>
          <a:xfrm>
            <a:off x="0" y="1713554"/>
            <a:ext cx="12192000" cy="3240360"/>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
        <p:nvSpPr>
          <p:cNvPr id="3" name="Text Placeholder 9">
            <a:extLst>
              <a:ext uri="{FF2B5EF4-FFF2-40B4-BE49-F238E27FC236}">
                <a16:creationId xmlns:a16="http://schemas.microsoft.com/office/drawing/2014/main" id="{5AD9D005-1A52-44B7-9752-F8F6596AD053}"/>
              </a:ext>
            </a:extLst>
          </p:cNvPr>
          <p:cNvSpPr>
            <a:spLocks noGrp="1"/>
          </p:cNvSpPr>
          <p:nvPr>
            <p:ph type="body" sz="quarter" idx="13"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2809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37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D76616FB-0CC6-44DC-BC98-66FB8A410E57}" type="datetimeFigureOut">
              <a:rPr lang="fr-FR" smtClean="0"/>
              <a:t>23/05/2024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D8E95E-8EEC-45EA-BF97-208AA3E5AF6E}" type="slidenum">
              <a:rPr lang="fr-FR" smtClean="0"/>
              <a:t>‹N°›</a:t>
            </a:fld>
            <a:endParaRPr lang="fr-FR"/>
          </a:p>
        </p:txBody>
      </p:sp>
    </p:spTree>
    <p:extLst>
      <p:ext uri="{BB962C8B-B14F-4D97-AF65-F5344CB8AC3E}">
        <p14:creationId xmlns:p14="http://schemas.microsoft.com/office/powerpoint/2010/main" val="658687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300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66585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783813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Blue">
    <p:bg>
      <p:bgPr>
        <a:gradFill flip="none" rotWithShape="1">
          <a:gsLst>
            <a:gs pos="40000">
              <a:schemeClr val="bg2"/>
            </a:gs>
            <a:gs pos="100000">
              <a:schemeClr val="bg2">
                <a:lumMod val="50000"/>
              </a:schemeClr>
            </a:gs>
          </a:gsLst>
          <a:lin ang="27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BADA28-FC7C-C442-8B54-FED0FD00880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20524" y="650515"/>
            <a:ext cx="2061006" cy="1102880"/>
          </a:xfrm>
          <a:prstGeom prst="rect">
            <a:avLst/>
          </a:prstGeom>
        </p:spPr>
      </p:pic>
      <p:sp>
        <p:nvSpPr>
          <p:cNvPr id="4" name="Footer Placeholder 3">
            <a:extLst>
              <a:ext uri="{FF2B5EF4-FFF2-40B4-BE49-F238E27FC236}">
                <a16:creationId xmlns:a16="http://schemas.microsoft.com/office/drawing/2014/main" id="{A1C67E23-EBEF-1F4E-B80F-0B316F5D5588}"/>
              </a:ext>
            </a:extLst>
          </p:cNvPr>
          <p:cNvSpPr>
            <a:spLocks noGrp="1"/>
          </p:cNvSpPr>
          <p:nvPr>
            <p:ph type="ftr" sz="quarter" idx="10"/>
          </p:nvPr>
        </p:nvSpPr>
        <p:spPr/>
        <p:txBody>
          <a:bodyPr/>
          <a:lstStyle>
            <a:lvl1pPr>
              <a:defRPr>
                <a:solidFill>
                  <a:schemeClr val="tx1"/>
                </a:solidFill>
              </a:defRPr>
            </a:lvl1pPr>
          </a:lstStyle>
          <a:p>
            <a:r>
              <a:rPr lang="en-US"/>
              <a:t>FOR CHAI INTERNAL USE ONLY</a:t>
            </a:r>
            <a:endParaRPr lang="en-US" dirty="0"/>
          </a:p>
        </p:txBody>
      </p:sp>
      <p:sp>
        <p:nvSpPr>
          <p:cNvPr id="8" name="Subtitle 2">
            <a:extLst>
              <a:ext uri="{FF2B5EF4-FFF2-40B4-BE49-F238E27FC236}">
                <a16:creationId xmlns:a16="http://schemas.microsoft.com/office/drawing/2014/main" id="{6DB4A45E-02CD-BF4C-A05D-0D7B06CFEE8A}"/>
              </a:ext>
            </a:extLst>
          </p:cNvPr>
          <p:cNvSpPr>
            <a:spLocks noGrp="1"/>
          </p:cNvSpPr>
          <p:nvPr>
            <p:ph type="subTitle" idx="1" hasCustomPrompt="1"/>
          </p:nvPr>
        </p:nvSpPr>
        <p:spPr>
          <a:xfrm>
            <a:off x="838199" y="4615543"/>
            <a:ext cx="7315200" cy="1111042"/>
          </a:xfrm>
          <a:prstGeom prst="rect">
            <a:avLst/>
          </a:prstGeom>
        </p:spPr>
        <p:txBody>
          <a:bodyPr lIns="0" rIns="0">
            <a:normAutofit/>
          </a:bodyPr>
          <a:lstStyle>
            <a:lvl1pPr marL="0" indent="0" algn="l">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text</a:t>
            </a:r>
          </a:p>
        </p:txBody>
      </p:sp>
      <p:pic>
        <p:nvPicPr>
          <p:cNvPr id="5" name="Picture 4">
            <a:extLst>
              <a:ext uri="{FF2B5EF4-FFF2-40B4-BE49-F238E27FC236}">
                <a16:creationId xmlns:a16="http://schemas.microsoft.com/office/drawing/2014/main" id="{8739F7AC-8F74-0844-A5C9-95266629A06E}"/>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t="34617" r="54985"/>
          <a:stretch/>
        </p:blipFill>
        <p:spPr>
          <a:xfrm>
            <a:off x="7063886" y="0"/>
            <a:ext cx="5128114" cy="3985778"/>
          </a:xfrm>
          <a:prstGeom prst="rect">
            <a:avLst/>
          </a:prstGeom>
        </p:spPr>
      </p:pic>
      <p:sp>
        <p:nvSpPr>
          <p:cNvPr id="9" name="Rectangle 8">
            <a:extLst>
              <a:ext uri="{FF2B5EF4-FFF2-40B4-BE49-F238E27FC236}">
                <a16:creationId xmlns:a16="http://schemas.microsoft.com/office/drawing/2014/main" id="{3C7D6CBC-5043-2348-8E2A-B3F6F3040AEC}"/>
              </a:ext>
            </a:extLst>
          </p:cNvPr>
          <p:cNvSpPr/>
          <p:nvPr/>
        </p:nvSpPr>
        <p:spPr>
          <a:xfrm>
            <a:off x="820524" y="4291249"/>
            <a:ext cx="7315200" cy="10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710157-D8BA-3849-9444-2AC9213E4CD9}"/>
              </a:ext>
            </a:extLst>
          </p:cNvPr>
          <p:cNvSpPr/>
          <p:nvPr userDrawn="1"/>
        </p:nvSpPr>
        <p:spPr>
          <a:xfrm>
            <a:off x="820524" y="4291249"/>
            <a:ext cx="7315200" cy="10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06693F1-6050-9A4B-B542-7F2F587BFB2D}"/>
              </a:ext>
            </a:extLst>
          </p:cNvPr>
          <p:cNvSpPr>
            <a:spLocks noGrp="1"/>
          </p:cNvSpPr>
          <p:nvPr>
            <p:ph type="ctrTitle" hasCustomPrompt="1"/>
          </p:nvPr>
        </p:nvSpPr>
        <p:spPr>
          <a:xfrm>
            <a:off x="838199" y="2409508"/>
            <a:ext cx="7315200" cy="2069510"/>
          </a:xfrm>
          <a:prstGeom prst="rect">
            <a:avLst/>
          </a:prstGeom>
        </p:spPr>
        <p:txBody>
          <a:bodyPr anchor="b"/>
          <a:lstStyle>
            <a:lvl1pPr algn="l">
              <a:defRPr sz="5400">
                <a:solidFill>
                  <a:schemeClr val="tx1"/>
                </a:solidFill>
              </a:defRPr>
            </a:lvl1pPr>
          </a:lstStyle>
          <a:p>
            <a:r>
              <a:rPr lang="en-US" dirty="0"/>
              <a:t>Insert title here,</a:t>
            </a:r>
            <a:br>
              <a:rPr lang="en-US" dirty="0"/>
            </a:br>
            <a:r>
              <a:rPr lang="en-US" dirty="0"/>
              <a:t>two lines maximum</a:t>
            </a:r>
          </a:p>
        </p:txBody>
      </p:sp>
    </p:spTree>
    <p:extLst>
      <p:ext uri="{BB962C8B-B14F-4D97-AF65-F5344CB8AC3E}">
        <p14:creationId xmlns:p14="http://schemas.microsoft.com/office/powerpoint/2010/main" val="161796676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ctio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AB200-314D-D34B-AAB4-2175A4BF22EA}"/>
              </a:ext>
            </a:extLst>
          </p:cNvPr>
          <p:cNvSpPr/>
          <p:nvPr/>
        </p:nvSpPr>
        <p:spPr>
          <a:xfrm>
            <a:off x="1836586" y="3049053"/>
            <a:ext cx="8518828"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BB0C8A-F9B0-E448-B60D-08A537787544}"/>
              </a:ext>
            </a:extLst>
          </p:cNvPr>
          <p:cNvSpPr/>
          <p:nvPr userDrawn="1"/>
        </p:nvSpPr>
        <p:spPr>
          <a:xfrm>
            <a:off x="1836586" y="3049053"/>
            <a:ext cx="8518828"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6">
            <a:extLst>
              <a:ext uri="{FF2B5EF4-FFF2-40B4-BE49-F238E27FC236}">
                <a16:creationId xmlns:a16="http://schemas.microsoft.com/office/drawing/2014/main" id="{845391D4-B447-C449-B935-7D9923EA3F1B}"/>
              </a:ext>
            </a:extLst>
          </p:cNvPr>
          <p:cNvSpPr>
            <a:spLocks noGrp="1"/>
          </p:cNvSpPr>
          <p:nvPr>
            <p:ph type="title" hasCustomPrompt="1"/>
          </p:nvPr>
        </p:nvSpPr>
        <p:spPr>
          <a:xfrm>
            <a:off x="1860361" y="1729930"/>
            <a:ext cx="8471277" cy="1463195"/>
          </a:xfrm>
        </p:spPr>
        <p:txBody>
          <a:bodyPr anchor="b" anchorCtr="0"/>
          <a:lstStyle>
            <a:lvl1pPr algn="ctr">
              <a:defRPr sz="3600">
                <a:solidFill>
                  <a:schemeClr val="tx2"/>
                </a:solidFill>
              </a:defRPr>
            </a:lvl1pPr>
          </a:lstStyle>
          <a:p>
            <a:r>
              <a:rPr lang="en-US" dirty="0"/>
              <a:t>Insert section heading here, </a:t>
            </a:r>
            <a:br>
              <a:rPr lang="en-US" dirty="0"/>
            </a:br>
            <a:r>
              <a:rPr lang="en-US" dirty="0"/>
              <a:t>two lines maximum</a:t>
            </a:r>
          </a:p>
        </p:txBody>
      </p:sp>
      <p:sp>
        <p:nvSpPr>
          <p:cNvPr id="9" name="Text Placeholder 2">
            <a:extLst>
              <a:ext uri="{FF2B5EF4-FFF2-40B4-BE49-F238E27FC236}">
                <a16:creationId xmlns:a16="http://schemas.microsoft.com/office/drawing/2014/main" id="{01CD91DF-410C-88F5-3FED-920FDCC3BC89}"/>
              </a:ext>
            </a:extLst>
          </p:cNvPr>
          <p:cNvSpPr txBox="1">
            <a:spLocks/>
          </p:cNvSpPr>
          <p:nvPr userDrawn="1"/>
        </p:nvSpPr>
        <p:spPr>
          <a:xfrm flipH="1">
            <a:off x="11577887" y="70440"/>
            <a:ext cx="568852" cy="199777"/>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buFont typeface="Arial" panose="020B0604020202020204" pitchFamily="34" charset="0"/>
              <a:buChar char="•"/>
              <a:defRPr sz="1800" b="0" i="0" kern="1200">
                <a:solidFill>
                  <a:schemeClr val="tx1"/>
                </a:solidFill>
                <a:latin typeface="+mn-lt"/>
                <a:ea typeface="Trebuchet MS" panose="020B0703020202090204" pitchFamily="34" charset="0"/>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1600" b="0" i="0" kern="1200">
                <a:solidFill>
                  <a:schemeClr val="tx1"/>
                </a:solidFill>
                <a:latin typeface="+mn-lt"/>
                <a:ea typeface="Trebuchet MS" panose="020B0703020202090204" pitchFamily="34"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Trebuchet MS" panose="020B0703020202090204" pitchFamily="34"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 dirty="0">
                <a:solidFill>
                  <a:schemeClr val="bg1">
                    <a:lumMod val="95000"/>
                  </a:schemeClr>
                </a:solidFill>
              </a:rPr>
              <a:t>YBTL</a:t>
            </a:r>
          </a:p>
        </p:txBody>
      </p:sp>
    </p:spTree>
    <p:extLst>
      <p:ext uri="{BB962C8B-B14F-4D97-AF65-F5344CB8AC3E}">
        <p14:creationId xmlns:p14="http://schemas.microsoft.com/office/powerpoint/2010/main" val="3108925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14899D-9357-1648-93C3-EB09E5785D44}"/>
              </a:ext>
            </a:extLst>
          </p:cNvPr>
          <p:cNvSpPr>
            <a:spLocks noGrp="1"/>
          </p:cNvSpPr>
          <p:nvPr>
            <p:ph sz="quarter" idx="11"/>
          </p:nvPr>
        </p:nvSpPr>
        <p:spPr>
          <a:xfrm>
            <a:off x="426720" y="1463040"/>
            <a:ext cx="11338560" cy="4663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C24FADF7-3C59-1049-8316-4E87FB0E5D07}"/>
              </a:ext>
            </a:extLst>
          </p:cNvPr>
          <p:cNvSpPr>
            <a:spLocks noGrp="1"/>
          </p:cNvSpPr>
          <p:nvPr>
            <p:ph type="title" hasCustomPrompt="1"/>
          </p:nvPr>
        </p:nvSpPr>
        <p:spPr/>
        <p:txBody>
          <a:bodyPr/>
          <a:lstStyle/>
          <a:p>
            <a:r>
              <a:rPr lang="en-US" dirty="0"/>
              <a:t>Insert your heading here, 2 lines max.</a:t>
            </a:r>
          </a:p>
        </p:txBody>
      </p:sp>
      <p:sp>
        <p:nvSpPr>
          <p:cNvPr id="6" name="Slide Number Placeholder 2">
            <a:extLst>
              <a:ext uri="{FF2B5EF4-FFF2-40B4-BE49-F238E27FC236}">
                <a16:creationId xmlns:a16="http://schemas.microsoft.com/office/drawing/2014/main" id="{34068AEF-3E71-47F4-2D78-94D42DF58807}"/>
              </a:ext>
            </a:extLst>
          </p:cNvPr>
          <p:cNvSpPr txBox="1">
            <a:spLocks/>
          </p:cNvSpPr>
          <p:nvPr userDrawn="1"/>
        </p:nvSpPr>
        <p:spPr>
          <a:xfrm>
            <a:off x="11488239" y="6510311"/>
            <a:ext cx="548640" cy="308113"/>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fld id="{8EE1A134-AC5E-4EA2-B3A4-E7AFA212C9FB}" type="slidenum">
              <a:rPr lang="en-US" sz="1200" smtClean="0">
                <a:solidFill>
                  <a:srgbClr val="000000"/>
                </a:solidFill>
                <a:latin typeface="+mj-lt"/>
              </a:rPr>
              <a:pPr algn="ctr" eaLnBrk="0" hangingPunct="0">
                <a:defRPr/>
              </a:pPr>
              <a:t>‹N°›</a:t>
            </a:fld>
            <a:endParaRPr lang="en-US" sz="1200" dirty="0">
              <a:solidFill>
                <a:srgbClr val="000000"/>
              </a:solidFill>
              <a:latin typeface="+mj-lt"/>
            </a:endParaRPr>
          </a:p>
        </p:txBody>
      </p:sp>
    </p:spTree>
    <p:extLst>
      <p:ext uri="{BB962C8B-B14F-4D97-AF65-F5344CB8AC3E}">
        <p14:creationId xmlns:p14="http://schemas.microsoft.com/office/powerpoint/2010/main" val="981112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53A3BD-472F-7443-B521-D583C68A72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88520" y="6456550"/>
            <a:ext cx="388363" cy="207818"/>
          </a:xfrm>
          <a:prstGeom prst="rect">
            <a:avLst/>
          </a:prstGeom>
        </p:spPr>
      </p:pic>
      <p:pic>
        <p:nvPicPr>
          <p:cNvPr id="7" name="Picture 6">
            <a:extLst>
              <a:ext uri="{FF2B5EF4-FFF2-40B4-BE49-F238E27FC236}">
                <a16:creationId xmlns:a16="http://schemas.microsoft.com/office/drawing/2014/main" id="{8CF9D801-FD48-5F41-B999-D2E4D653F3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88520" y="6456550"/>
            <a:ext cx="388363" cy="207818"/>
          </a:xfrm>
          <a:prstGeom prst="rect">
            <a:avLst/>
          </a:prstGeom>
        </p:spPr>
      </p:pic>
      <p:sp>
        <p:nvSpPr>
          <p:cNvPr id="4" name="Title 3">
            <a:extLst>
              <a:ext uri="{FF2B5EF4-FFF2-40B4-BE49-F238E27FC236}">
                <a16:creationId xmlns:a16="http://schemas.microsoft.com/office/drawing/2014/main" id="{3462A0EE-6F91-2047-BEDD-91270010B581}"/>
              </a:ext>
            </a:extLst>
          </p:cNvPr>
          <p:cNvSpPr>
            <a:spLocks noGrp="1"/>
          </p:cNvSpPr>
          <p:nvPr>
            <p:ph type="title" hasCustomPrompt="1"/>
          </p:nvPr>
        </p:nvSpPr>
        <p:spPr/>
        <p:txBody>
          <a:bodyPr/>
          <a:lstStyle/>
          <a:p>
            <a:r>
              <a:rPr lang="en-US" dirty="0"/>
              <a:t>Insert your heading here, 2 lines max.</a:t>
            </a:r>
          </a:p>
        </p:txBody>
      </p:sp>
      <p:sp>
        <p:nvSpPr>
          <p:cNvPr id="8" name="Slide Number Placeholder 2">
            <a:extLst>
              <a:ext uri="{FF2B5EF4-FFF2-40B4-BE49-F238E27FC236}">
                <a16:creationId xmlns:a16="http://schemas.microsoft.com/office/drawing/2014/main" id="{A3A7734D-5743-E27F-7E7F-895674982440}"/>
              </a:ext>
            </a:extLst>
          </p:cNvPr>
          <p:cNvSpPr txBox="1">
            <a:spLocks/>
          </p:cNvSpPr>
          <p:nvPr userDrawn="1"/>
        </p:nvSpPr>
        <p:spPr>
          <a:xfrm>
            <a:off x="11488239" y="6510311"/>
            <a:ext cx="548640" cy="308113"/>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fld id="{8EE1A134-AC5E-4EA2-B3A4-E7AFA212C9FB}" type="slidenum">
              <a:rPr lang="en-US" sz="1200" smtClean="0">
                <a:solidFill>
                  <a:srgbClr val="000000"/>
                </a:solidFill>
                <a:latin typeface="+mj-lt"/>
              </a:rPr>
              <a:pPr algn="ctr" eaLnBrk="0" hangingPunct="0">
                <a:defRPr/>
              </a:pPr>
              <a:t>‹N°›</a:t>
            </a:fld>
            <a:endParaRPr lang="en-US" sz="1200" dirty="0">
              <a:solidFill>
                <a:srgbClr val="000000"/>
              </a:solidFill>
              <a:latin typeface="+mj-lt"/>
            </a:endParaRPr>
          </a:p>
        </p:txBody>
      </p:sp>
    </p:spTree>
    <p:extLst>
      <p:ext uri="{BB962C8B-B14F-4D97-AF65-F5344CB8AC3E}">
        <p14:creationId xmlns:p14="http://schemas.microsoft.com/office/powerpoint/2010/main" val="340855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2">
            <a:extLst>
              <a:ext uri="{FF2B5EF4-FFF2-40B4-BE49-F238E27FC236}">
                <a16:creationId xmlns:a16="http://schemas.microsoft.com/office/drawing/2014/main" id="{B5A91E93-B8AF-FA36-9950-342D6FFD89C0}"/>
              </a:ext>
            </a:extLst>
          </p:cNvPr>
          <p:cNvSpPr txBox="1">
            <a:spLocks/>
          </p:cNvSpPr>
          <p:nvPr userDrawn="1"/>
        </p:nvSpPr>
        <p:spPr>
          <a:xfrm>
            <a:off x="11488239" y="6510311"/>
            <a:ext cx="548640" cy="308113"/>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fld id="{8EE1A134-AC5E-4EA2-B3A4-E7AFA212C9FB}" type="slidenum">
              <a:rPr lang="en-US" sz="1200" smtClean="0">
                <a:solidFill>
                  <a:srgbClr val="000000"/>
                </a:solidFill>
                <a:latin typeface="+mj-lt"/>
              </a:rPr>
              <a:pPr algn="ctr" eaLnBrk="0" hangingPunct="0">
                <a:defRPr/>
              </a:pPr>
              <a:t>‹N°›</a:t>
            </a:fld>
            <a:endParaRPr lang="en-US" sz="1200" dirty="0">
              <a:solidFill>
                <a:srgbClr val="000000"/>
              </a:solidFill>
              <a:latin typeface="+mj-lt"/>
            </a:endParaRPr>
          </a:p>
        </p:txBody>
      </p:sp>
    </p:spTree>
    <p:extLst>
      <p:ext uri="{BB962C8B-B14F-4D97-AF65-F5344CB8AC3E}">
        <p14:creationId xmlns:p14="http://schemas.microsoft.com/office/powerpoint/2010/main" val="393009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Content 2-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6722" y="1463040"/>
            <a:ext cx="5486399" cy="4663440"/>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0A273D64-0464-0B44-AC26-0A4779C8CECB}"/>
              </a:ext>
            </a:extLst>
          </p:cNvPr>
          <p:cNvSpPr>
            <a:spLocks noGrp="1"/>
          </p:cNvSpPr>
          <p:nvPr>
            <p:ph idx="11" hasCustomPrompt="1"/>
          </p:nvPr>
        </p:nvSpPr>
        <p:spPr>
          <a:xfrm>
            <a:off x="6278881" y="1463040"/>
            <a:ext cx="5486399" cy="4663440"/>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CE577E22-0CDF-E540-8C31-526F5DD75F4F}"/>
              </a:ext>
            </a:extLst>
          </p:cNvPr>
          <p:cNvSpPr>
            <a:spLocks noGrp="1"/>
          </p:cNvSpPr>
          <p:nvPr>
            <p:ph type="title" hasCustomPrompt="1"/>
          </p:nvPr>
        </p:nvSpPr>
        <p:spPr/>
        <p:txBody>
          <a:bodyPr/>
          <a:lstStyle/>
          <a:p>
            <a:r>
              <a:rPr lang="en-US" dirty="0"/>
              <a:t>Insert your heading here, 2 lines max.</a:t>
            </a:r>
          </a:p>
        </p:txBody>
      </p:sp>
      <p:sp>
        <p:nvSpPr>
          <p:cNvPr id="7" name="Slide Number Placeholder 2">
            <a:extLst>
              <a:ext uri="{FF2B5EF4-FFF2-40B4-BE49-F238E27FC236}">
                <a16:creationId xmlns:a16="http://schemas.microsoft.com/office/drawing/2014/main" id="{6FBCFA7B-70B2-E766-BC10-1172F60521AD}"/>
              </a:ext>
            </a:extLst>
          </p:cNvPr>
          <p:cNvSpPr txBox="1">
            <a:spLocks/>
          </p:cNvSpPr>
          <p:nvPr userDrawn="1"/>
        </p:nvSpPr>
        <p:spPr>
          <a:xfrm>
            <a:off x="11488239" y="6510311"/>
            <a:ext cx="548640" cy="308113"/>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fld id="{8EE1A134-AC5E-4EA2-B3A4-E7AFA212C9FB}" type="slidenum">
              <a:rPr lang="en-US" sz="1200" smtClean="0">
                <a:solidFill>
                  <a:srgbClr val="000000"/>
                </a:solidFill>
                <a:latin typeface="+mj-lt"/>
              </a:rPr>
              <a:pPr algn="ctr" eaLnBrk="0" hangingPunct="0">
                <a:defRPr/>
              </a:pPr>
              <a:t>‹N°›</a:t>
            </a:fld>
            <a:endParaRPr lang="en-US" sz="1200" dirty="0">
              <a:solidFill>
                <a:srgbClr val="000000"/>
              </a:solidFill>
              <a:latin typeface="+mj-lt"/>
            </a:endParaRPr>
          </a:p>
        </p:txBody>
      </p:sp>
    </p:spTree>
    <p:extLst>
      <p:ext uri="{BB962C8B-B14F-4D97-AF65-F5344CB8AC3E}">
        <p14:creationId xmlns:p14="http://schemas.microsoft.com/office/powerpoint/2010/main" val="5969987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AB200-314D-D34B-AAB4-2175A4BF22EA}"/>
              </a:ext>
            </a:extLst>
          </p:cNvPr>
          <p:cNvSpPr/>
          <p:nvPr/>
        </p:nvSpPr>
        <p:spPr>
          <a:xfrm>
            <a:off x="1836586" y="3049053"/>
            <a:ext cx="8518828"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6">
            <a:extLst>
              <a:ext uri="{FF2B5EF4-FFF2-40B4-BE49-F238E27FC236}">
                <a16:creationId xmlns:a16="http://schemas.microsoft.com/office/drawing/2014/main" id="{845391D4-B447-C449-B935-7D9923EA3F1B}"/>
              </a:ext>
            </a:extLst>
          </p:cNvPr>
          <p:cNvSpPr>
            <a:spLocks noGrp="1"/>
          </p:cNvSpPr>
          <p:nvPr>
            <p:ph type="title" hasCustomPrompt="1"/>
          </p:nvPr>
        </p:nvSpPr>
        <p:spPr>
          <a:xfrm>
            <a:off x="1860361" y="1729930"/>
            <a:ext cx="8471277" cy="1463195"/>
          </a:xfrm>
        </p:spPr>
        <p:txBody>
          <a:bodyPr anchor="b" anchorCtr="0"/>
          <a:lstStyle>
            <a:lvl1pPr algn="ctr">
              <a:defRPr sz="3600">
                <a:solidFill>
                  <a:schemeClr val="tx2"/>
                </a:solidFill>
              </a:defRPr>
            </a:lvl1pPr>
          </a:lstStyle>
          <a:p>
            <a:r>
              <a:rPr lang="en-US" dirty="0"/>
              <a:t>Insert section heading</a:t>
            </a:r>
          </a:p>
        </p:txBody>
      </p:sp>
      <p:sp>
        <p:nvSpPr>
          <p:cNvPr id="5" name="Text Placeholder 2">
            <a:extLst>
              <a:ext uri="{FF2B5EF4-FFF2-40B4-BE49-F238E27FC236}">
                <a16:creationId xmlns:a16="http://schemas.microsoft.com/office/drawing/2014/main" id="{4CBB036F-0855-51F2-EDD5-79D24B3DFACE}"/>
              </a:ext>
            </a:extLst>
          </p:cNvPr>
          <p:cNvSpPr txBox="1">
            <a:spLocks/>
          </p:cNvSpPr>
          <p:nvPr userDrawn="1"/>
        </p:nvSpPr>
        <p:spPr>
          <a:xfrm flipH="1">
            <a:off x="11577887" y="70440"/>
            <a:ext cx="568852" cy="199777"/>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buFont typeface="Arial" panose="020B0604020202020204" pitchFamily="34" charset="0"/>
              <a:buChar char="•"/>
              <a:defRPr sz="1800" b="0" i="0" kern="1200">
                <a:solidFill>
                  <a:schemeClr val="tx1"/>
                </a:solidFill>
                <a:latin typeface="+mn-lt"/>
                <a:ea typeface="Trebuchet MS" panose="020B0703020202090204" pitchFamily="34" charset="0"/>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1600" b="0" i="0" kern="1200">
                <a:solidFill>
                  <a:schemeClr val="tx1"/>
                </a:solidFill>
                <a:latin typeface="+mn-lt"/>
                <a:ea typeface="Trebuchet MS" panose="020B0703020202090204" pitchFamily="34"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Trebuchet MS" panose="020B0703020202090204" pitchFamily="34"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 dirty="0">
                <a:solidFill>
                  <a:schemeClr val="bg1">
                    <a:lumMod val="95000"/>
                  </a:schemeClr>
                </a:solidFill>
              </a:rPr>
              <a:t>YBTL</a:t>
            </a:r>
          </a:p>
        </p:txBody>
      </p:sp>
    </p:spTree>
    <p:extLst>
      <p:ext uri="{BB962C8B-B14F-4D97-AF65-F5344CB8AC3E}">
        <p14:creationId xmlns:p14="http://schemas.microsoft.com/office/powerpoint/2010/main" val="78683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76616FB-0CC6-44DC-BC98-66FB8A410E57}" type="datetimeFigureOut">
              <a:rPr lang="fr-FR" smtClean="0"/>
              <a:t>23/05/2024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D8E95E-8EEC-45EA-BF97-208AA3E5AF6E}" type="slidenum">
              <a:rPr lang="fr-FR" smtClean="0"/>
              <a:t>‹N°›</a:t>
            </a:fld>
            <a:endParaRPr lang="fr-FR"/>
          </a:p>
        </p:txBody>
      </p:sp>
    </p:spTree>
    <p:extLst>
      <p:ext uri="{BB962C8B-B14F-4D97-AF65-F5344CB8AC3E}">
        <p14:creationId xmlns:p14="http://schemas.microsoft.com/office/powerpoint/2010/main" val="28103792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E14899D-9357-1648-93C3-EB09E5785D44}"/>
              </a:ext>
            </a:extLst>
          </p:cNvPr>
          <p:cNvSpPr>
            <a:spLocks noGrp="1"/>
          </p:cNvSpPr>
          <p:nvPr>
            <p:ph sz="quarter" idx="11"/>
          </p:nvPr>
        </p:nvSpPr>
        <p:spPr>
          <a:xfrm>
            <a:off x="426720" y="1463040"/>
            <a:ext cx="11338560" cy="4663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07AE98C0-3136-E847-B3E3-9A8B097307B2}"/>
              </a:ext>
            </a:extLst>
          </p:cNvPr>
          <p:cNvSpPr>
            <a:spLocks noGrp="1"/>
          </p:cNvSpPr>
          <p:nvPr>
            <p:ph type="ftr" sz="quarter" idx="13"/>
          </p:nvPr>
        </p:nvSpPr>
        <p:spPr/>
        <p:txBody>
          <a:bodyPr/>
          <a:lstStyle/>
          <a:p>
            <a:endParaRPr lang="en-US"/>
          </a:p>
        </p:txBody>
      </p:sp>
      <p:sp>
        <p:nvSpPr>
          <p:cNvPr id="4" name="Title 3">
            <a:extLst>
              <a:ext uri="{FF2B5EF4-FFF2-40B4-BE49-F238E27FC236}">
                <a16:creationId xmlns:a16="http://schemas.microsoft.com/office/drawing/2014/main" id="{C24FADF7-3C59-1049-8316-4E87FB0E5D07}"/>
              </a:ext>
            </a:extLst>
          </p:cNvPr>
          <p:cNvSpPr>
            <a:spLocks noGrp="1"/>
          </p:cNvSpPr>
          <p:nvPr>
            <p:ph type="title" hasCustomPrompt="1"/>
          </p:nvPr>
        </p:nvSpPr>
        <p:spPr/>
        <p:txBody>
          <a:bodyPr/>
          <a:lstStyle/>
          <a:p>
            <a:r>
              <a:rPr lang="en-US" dirty="0"/>
              <a:t>Insert your heading here, 2 lines max.</a:t>
            </a:r>
          </a:p>
        </p:txBody>
      </p:sp>
      <p:sp>
        <p:nvSpPr>
          <p:cNvPr id="6" name="Slide Number Placeholder 2">
            <a:extLst>
              <a:ext uri="{FF2B5EF4-FFF2-40B4-BE49-F238E27FC236}">
                <a16:creationId xmlns:a16="http://schemas.microsoft.com/office/drawing/2014/main" id="{ED4C0A7D-6F5B-EC09-74A4-2B26BDCCA9FF}"/>
              </a:ext>
            </a:extLst>
          </p:cNvPr>
          <p:cNvSpPr txBox="1">
            <a:spLocks/>
          </p:cNvSpPr>
          <p:nvPr userDrawn="1"/>
        </p:nvSpPr>
        <p:spPr>
          <a:xfrm>
            <a:off x="11488239" y="6510311"/>
            <a:ext cx="548640" cy="308113"/>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fld id="{8EE1A134-AC5E-4EA2-B3A4-E7AFA212C9FB}" type="slidenum">
              <a:rPr lang="en-US" sz="1200" smtClean="0">
                <a:solidFill>
                  <a:srgbClr val="000000"/>
                </a:solidFill>
                <a:latin typeface="+mj-lt"/>
              </a:rPr>
              <a:pPr algn="ctr" eaLnBrk="0" hangingPunct="0">
                <a:defRPr/>
              </a:pPr>
              <a:t>‹N°›</a:t>
            </a:fld>
            <a:endParaRPr lang="en-US" sz="1200" dirty="0">
              <a:solidFill>
                <a:srgbClr val="000000"/>
              </a:solidFill>
              <a:latin typeface="+mj-lt"/>
            </a:endParaRPr>
          </a:p>
        </p:txBody>
      </p:sp>
    </p:spTree>
    <p:extLst>
      <p:ext uri="{BB962C8B-B14F-4D97-AF65-F5344CB8AC3E}">
        <p14:creationId xmlns:p14="http://schemas.microsoft.com/office/powerpoint/2010/main" val="1590740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extLst>
              <p:ext uri="{D42A27DB-BD31-4B8C-83A1-F6EECF244321}">
                <p14:modId xmlns:p14="http://schemas.microsoft.com/office/powerpoint/2010/main" val="1489675396"/>
              </p:ext>
            </p:extLst>
          </p:nvPr>
        </p:nvGraphicFramePr>
        <p:xfrm>
          <a:off x="0" y="0"/>
          <a:ext cx="192425" cy="140074"/>
        </p:xfrm>
        <a:graphic>
          <a:graphicData uri="http://schemas.openxmlformats.org/presentationml/2006/ole">
            <mc:AlternateContent xmlns:mc="http://schemas.openxmlformats.org/markup-compatibility/2006">
              <mc:Choice xmlns:v="urn:schemas-microsoft-com:vml" Requires="v">
                <p:oleObj spid="_x0000_s4104" name="Diapositive think-cell" r:id="rId4" imgW="270" imgH="270" progId="TCLayout.ActiveDocument.1">
                  <p:embed/>
                </p:oleObj>
              </mc:Choice>
              <mc:Fallback>
                <p:oleObj name="Diapositive think-cell" r:id="rId4" imgW="270" imgH="270" progId="TCLayout.ActiveDocument.1">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242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Placeholder 9"/>
          <p:cNvSpPr>
            <a:spLocks noGrp="1"/>
          </p:cNvSpPr>
          <p:nvPr>
            <p:ph type="body" sz="quarter" idx="10"/>
          </p:nvPr>
        </p:nvSpPr>
        <p:spPr>
          <a:xfrm>
            <a:off x="544429" y="1008531"/>
            <a:ext cx="11066047" cy="5325595"/>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2">
            <a:extLst>
              <a:ext uri="{FF2B5EF4-FFF2-40B4-BE49-F238E27FC236}">
                <a16:creationId xmlns:a16="http://schemas.microsoft.com/office/drawing/2014/main" id="{EDF566C5-80E6-CE64-6EFA-735CAE51B886}"/>
              </a:ext>
            </a:extLst>
          </p:cNvPr>
          <p:cNvSpPr txBox="1">
            <a:spLocks/>
          </p:cNvSpPr>
          <p:nvPr userDrawn="1"/>
        </p:nvSpPr>
        <p:spPr>
          <a:xfrm>
            <a:off x="11488239" y="6510311"/>
            <a:ext cx="548640" cy="308113"/>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fld id="{8EE1A134-AC5E-4EA2-B3A4-E7AFA212C9FB}" type="slidenum">
              <a:rPr lang="en-US" sz="1200" smtClean="0">
                <a:solidFill>
                  <a:srgbClr val="000000"/>
                </a:solidFill>
                <a:latin typeface="+mj-lt"/>
              </a:rPr>
              <a:pPr algn="ctr" eaLnBrk="0" hangingPunct="0">
                <a:defRPr/>
              </a:pPr>
              <a:t>‹N°›</a:t>
            </a:fld>
            <a:endParaRPr lang="en-US" sz="1200" dirty="0">
              <a:solidFill>
                <a:srgbClr val="000000"/>
              </a:solidFill>
              <a:latin typeface="+mj-lt"/>
            </a:endParaRPr>
          </a:p>
        </p:txBody>
      </p:sp>
      <p:sp>
        <p:nvSpPr>
          <p:cNvPr id="9" name="Title 3">
            <a:extLst>
              <a:ext uri="{FF2B5EF4-FFF2-40B4-BE49-F238E27FC236}">
                <a16:creationId xmlns:a16="http://schemas.microsoft.com/office/drawing/2014/main" id="{6975D9DD-D201-D5F3-091F-DB493455DF96}"/>
              </a:ext>
            </a:extLst>
          </p:cNvPr>
          <p:cNvSpPr>
            <a:spLocks noGrp="1"/>
          </p:cNvSpPr>
          <p:nvPr>
            <p:ph type="title" hasCustomPrompt="1"/>
          </p:nvPr>
        </p:nvSpPr>
        <p:spPr>
          <a:xfrm>
            <a:off x="426720" y="170329"/>
            <a:ext cx="10250245" cy="910815"/>
          </a:xfrm>
        </p:spPr>
        <p:txBody>
          <a:bodyPr vert="horz"/>
          <a:lstStyle/>
          <a:p>
            <a:r>
              <a:rPr lang="en-US" dirty="0"/>
              <a:t>Insert your heading here, 2 lines max.</a:t>
            </a:r>
          </a:p>
        </p:txBody>
      </p:sp>
    </p:spTree>
    <p:extLst>
      <p:ext uri="{BB962C8B-B14F-4D97-AF65-F5344CB8AC3E}">
        <p14:creationId xmlns:p14="http://schemas.microsoft.com/office/powerpoint/2010/main" val="27362953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Title Slide Blue">
    <p:bg>
      <p:bgPr>
        <a:gradFill flip="none" rotWithShape="1">
          <a:gsLst>
            <a:gs pos="40000">
              <a:schemeClr val="bg2"/>
            </a:gs>
            <a:gs pos="100000">
              <a:schemeClr val="bg2">
                <a:lumMod val="50000"/>
              </a:schemeClr>
            </a:gs>
          </a:gsLst>
          <a:lin ang="2700000" scaled="1"/>
          <a:tileRect/>
        </a:gradFill>
        <a:effectLst/>
      </p:bgPr>
    </p:bg>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0040EB9A-C431-1A5C-C3AA-C5CC75DB3B4C}"/>
              </a:ext>
            </a:extLst>
          </p:cNvPr>
          <p:cNvGraphicFramePr>
            <a:graphicFrameLocks noChangeAspect="1"/>
          </p:cNvGraphicFramePr>
          <p:nvPr userDrawn="1">
            <p:custDataLst>
              <p:tags r:id="rId2"/>
            </p:custDataLst>
            <p:extLst>
              <p:ext uri="{D42A27DB-BD31-4B8C-83A1-F6EECF244321}">
                <p14:modId xmlns:p14="http://schemas.microsoft.com/office/powerpoint/2010/main" val="2335530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8" name="Diapositive think-cell" r:id="rId4" imgW="473" imgH="476" progId="TCLayout.ActiveDocument.1">
                  <p:embed/>
                </p:oleObj>
              </mc:Choice>
              <mc:Fallback>
                <p:oleObj name="Diapositive think-cell" r:id="rId4" imgW="473" imgH="476" progId="TCLayout.ActiveDocument.1">
                  <p:embed/>
                  <p:pic>
                    <p:nvPicPr>
                      <p:cNvPr id="2" name="Objet 1" hidden="1">
                        <a:extLst>
                          <a:ext uri="{FF2B5EF4-FFF2-40B4-BE49-F238E27FC236}">
                            <a16:creationId xmlns:a16="http://schemas.microsoft.com/office/drawing/2014/main" id="{0040EB9A-C431-1A5C-C3AA-C5CC75DB3B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C9BADA28-FC7C-C442-8B54-FED0FD00880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20524" y="650515"/>
            <a:ext cx="2061006" cy="1102880"/>
          </a:xfrm>
          <a:prstGeom prst="rect">
            <a:avLst/>
          </a:prstGeom>
        </p:spPr>
      </p:pic>
      <p:pic>
        <p:nvPicPr>
          <p:cNvPr id="5" name="Picture 4">
            <a:extLst>
              <a:ext uri="{FF2B5EF4-FFF2-40B4-BE49-F238E27FC236}">
                <a16:creationId xmlns:a16="http://schemas.microsoft.com/office/drawing/2014/main" id="{8739F7AC-8F74-0844-A5C9-95266629A06E}"/>
              </a:ext>
            </a:extLst>
          </p:cNvPr>
          <p:cNvPicPr>
            <a:picLocks noChangeAspect="1"/>
          </p:cNvPicPr>
          <p:nvPr/>
        </p:nvPicPr>
        <p:blipFill rotWithShape="1">
          <a:blip r:embed="rId7" cstate="screen">
            <a:alphaModFix amt="20000"/>
            <a:extLst>
              <a:ext uri="{28A0092B-C50C-407E-A947-70E740481C1C}">
                <a14:useLocalDpi xmlns:a14="http://schemas.microsoft.com/office/drawing/2010/main"/>
              </a:ext>
            </a:extLst>
          </a:blip>
          <a:srcRect t="34617" r="54985"/>
          <a:stretch/>
        </p:blipFill>
        <p:spPr>
          <a:xfrm>
            <a:off x="7063886" y="0"/>
            <a:ext cx="5128114" cy="3985778"/>
          </a:xfrm>
          <a:prstGeom prst="rect">
            <a:avLst/>
          </a:prstGeom>
        </p:spPr>
      </p:pic>
      <p:sp>
        <p:nvSpPr>
          <p:cNvPr id="9" name="Rectangle 8">
            <a:extLst>
              <a:ext uri="{FF2B5EF4-FFF2-40B4-BE49-F238E27FC236}">
                <a16:creationId xmlns:a16="http://schemas.microsoft.com/office/drawing/2014/main" id="{3C7D6CBC-5043-2348-8E2A-B3F6F3040AEC}"/>
              </a:ext>
            </a:extLst>
          </p:cNvPr>
          <p:cNvSpPr/>
          <p:nvPr/>
        </p:nvSpPr>
        <p:spPr>
          <a:xfrm>
            <a:off x="820524" y="4291249"/>
            <a:ext cx="7315200" cy="10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0" name="Rectangle 9">
            <a:extLst>
              <a:ext uri="{FF2B5EF4-FFF2-40B4-BE49-F238E27FC236}">
                <a16:creationId xmlns:a16="http://schemas.microsoft.com/office/drawing/2014/main" id="{85710157-D8BA-3849-9444-2AC9213E4CD9}"/>
              </a:ext>
            </a:extLst>
          </p:cNvPr>
          <p:cNvSpPr/>
          <p:nvPr userDrawn="1"/>
        </p:nvSpPr>
        <p:spPr>
          <a:xfrm>
            <a:off x="820524" y="4291249"/>
            <a:ext cx="7315200" cy="10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a:p>
        </p:txBody>
      </p:sp>
      <p:sp>
        <p:nvSpPr>
          <p:cNvPr id="14" name="Rectangle 13">
            <a:extLst>
              <a:ext uri="{FF2B5EF4-FFF2-40B4-BE49-F238E27FC236}">
                <a16:creationId xmlns:a16="http://schemas.microsoft.com/office/drawing/2014/main" id="{0D6A7190-59A7-7027-85A3-CA6BA0E28B28}"/>
              </a:ext>
            </a:extLst>
          </p:cNvPr>
          <p:cNvSpPr/>
          <p:nvPr userDrawn="1"/>
        </p:nvSpPr>
        <p:spPr>
          <a:xfrm>
            <a:off x="718457" y="2799905"/>
            <a:ext cx="7315200" cy="1469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en-US" sz="9600" b="1" noProof="0" dirty="0"/>
              <a:t>Thank you</a:t>
            </a:r>
          </a:p>
        </p:txBody>
      </p:sp>
    </p:spTree>
    <p:extLst>
      <p:ext uri="{BB962C8B-B14F-4D97-AF65-F5344CB8AC3E}">
        <p14:creationId xmlns:p14="http://schemas.microsoft.com/office/powerpoint/2010/main" val="3312316119"/>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45282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926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537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B0575BC2-9298-4F7F-9406-A1B5F6E4F12A}"/>
              </a:ext>
            </a:extLst>
          </p:cNvPr>
          <p:cNvSpPr>
            <a:spLocks noGrp="1"/>
          </p:cNvSpPr>
          <p:nvPr>
            <p:ph type="pic" idx="11" hasCustomPrompt="1"/>
          </p:nvPr>
        </p:nvSpPr>
        <p:spPr>
          <a:xfrm>
            <a:off x="780849" y="1507989"/>
            <a:ext cx="1901964" cy="15989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0" name="Picture Placeholder 2">
            <a:extLst>
              <a:ext uri="{FF2B5EF4-FFF2-40B4-BE49-F238E27FC236}">
                <a16:creationId xmlns:a16="http://schemas.microsoft.com/office/drawing/2014/main" id="{C48EBFBC-65FA-4447-805D-A64F1CD2123B}"/>
              </a:ext>
            </a:extLst>
          </p:cNvPr>
          <p:cNvSpPr>
            <a:spLocks noGrp="1"/>
          </p:cNvSpPr>
          <p:nvPr>
            <p:ph type="pic" idx="12" hasCustomPrompt="1"/>
          </p:nvPr>
        </p:nvSpPr>
        <p:spPr>
          <a:xfrm>
            <a:off x="780849" y="4209485"/>
            <a:ext cx="1901964" cy="15989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3" name="Picture Placeholder 2">
            <a:extLst>
              <a:ext uri="{FF2B5EF4-FFF2-40B4-BE49-F238E27FC236}">
                <a16:creationId xmlns:a16="http://schemas.microsoft.com/office/drawing/2014/main" id="{896D91B0-087B-40C1-A5AE-DFF524F2AEF3}"/>
              </a:ext>
            </a:extLst>
          </p:cNvPr>
          <p:cNvSpPr>
            <a:spLocks noGrp="1"/>
          </p:cNvSpPr>
          <p:nvPr>
            <p:ph type="pic" idx="13" hasCustomPrompt="1"/>
          </p:nvPr>
        </p:nvSpPr>
        <p:spPr>
          <a:xfrm>
            <a:off x="6336264" y="1507989"/>
            <a:ext cx="1901964" cy="15989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1" name="Picture Placeholder 2">
            <a:extLst>
              <a:ext uri="{FF2B5EF4-FFF2-40B4-BE49-F238E27FC236}">
                <a16:creationId xmlns:a16="http://schemas.microsoft.com/office/drawing/2014/main" id="{A3E1ED18-B181-49D2-989F-7507C27870AF}"/>
              </a:ext>
            </a:extLst>
          </p:cNvPr>
          <p:cNvSpPr>
            <a:spLocks noGrp="1"/>
          </p:cNvSpPr>
          <p:nvPr>
            <p:ph type="pic" idx="14" hasCustomPrompt="1"/>
          </p:nvPr>
        </p:nvSpPr>
        <p:spPr>
          <a:xfrm>
            <a:off x="6336264" y="4209485"/>
            <a:ext cx="1901964" cy="15989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260950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B854BEA9-E6ED-4706-9550-8EE96CA06937}"/>
              </a:ext>
            </a:extLst>
          </p:cNvPr>
          <p:cNvSpPr>
            <a:spLocks noGrp="1"/>
          </p:cNvSpPr>
          <p:nvPr>
            <p:ph type="pic" sz="quarter" idx="14" hasCustomPrompt="1"/>
          </p:nvPr>
        </p:nvSpPr>
        <p:spPr>
          <a:xfrm>
            <a:off x="0" y="0"/>
            <a:ext cx="6504010" cy="6858000"/>
          </a:xfrm>
          <a:custGeom>
            <a:avLst/>
            <a:gdLst>
              <a:gd name="connsiteX0" fmla="*/ 2612170 w 6504010"/>
              <a:gd name="connsiteY0" fmla="*/ 0 h 6858000"/>
              <a:gd name="connsiteX1" fmla="*/ 4486354 w 6504010"/>
              <a:gd name="connsiteY1" fmla="*/ 0 h 6858000"/>
              <a:gd name="connsiteX2" fmla="*/ 6504010 w 6504010"/>
              <a:gd name="connsiteY2" fmla="*/ 4666806 h 6858000"/>
              <a:gd name="connsiteX3" fmla="*/ 1435812 w 6504010"/>
              <a:gd name="connsiteY3" fmla="*/ 6858000 h 6858000"/>
              <a:gd name="connsiteX4" fmla="*/ 1101944 w 6504010"/>
              <a:gd name="connsiteY4" fmla="*/ 6858000 h 6858000"/>
              <a:gd name="connsiteX5" fmla="*/ 0 w 6504010"/>
              <a:gd name="connsiteY5" fmla="*/ 4309223 h 6858000"/>
              <a:gd name="connsiteX6" fmla="*/ 0 w 6504010"/>
              <a:gd name="connsiteY6" fmla="*/ 11293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010" h="6858000">
                <a:moveTo>
                  <a:pt x="2612170" y="0"/>
                </a:moveTo>
                <a:lnTo>
                  <a:pt x="4486354" y="0"/>
                </a:lnTo>
                <a:lnTo>
                  <a:pt x="6504010" y="4666806"/>
                </a:lnTo>
                <a:lnTo>
                  <a:pt x="1435812" y="6858000"/>
                </a:lnTo>
                <a:lnTo>
                  <a:pt x="1101944" y="6858000"/>
                </a:lnTo>
                <a:lnTo>
                  <a:pt x="0" y="4309223"/>
                </a:lnTo>
                <a:lnTo>
                  <a:pt x="0" y="1129351"/>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9129439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0653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985091D-ACFA-4C08-A5D1-ACA6C4FE7455}"/>
              </a:ext>
            </a:extLst>
          </p:cNvPr>
          <p:cNvGrpSpPr/>
          <p:nvPr userDrawn="1"/>
        </p:nvGrpSpPr>
        <p:grpSpPr>
          <a:xfrm>
            <a:off x="3551840" y="1896887"/>
            <a:ext cx="5088321" cy="3064225"/>
            <a:chOff x="4098364" y="1571764"/>
            <a:chExt cx="7301609" cy="4397082"/>
          </a:xfrm>
        </p:grpSpPr>
        <p:grpSp>
          <p:nvGrpSpPr>
            <p:cNvPr id="3" name="Graphic 55">
              <a:extLst>
                <a:ext uri="{FF2B5EF4-FFF2-40B4-BE49-F238E27FC236}">
                  <a16:creationId xmlns:a16="http://schemas.microsoft.com/office/drawing/2014/main" id="{5B4F9B12-AB82-4546-836D-41FABF49D6C8}"/>
                </a:ext>
              </a:extLst>
            </p:cNvPr>
            <p:cNvGrpSpPr/>
            <p:nvPr/>
          </p:nvGrpSpPr>
          <p:grpSpPr>
            <a:xfrm>
              <a:off x="4910815" y="1571764"/>
              <a:ext cx="5616422" cy="3644404"/>
              <a:chOff x="5769768" y="3217068"/>
              <a:chExt cx="651510" cy="422754"/>
            </a:xfrm>
          </p:grpSpPr>
          <p:sp>
            <p:nvSpPr>
              <p:cNvPr id="28" name="Freeform: Shape 27">
                <a:extLst>
                  <a:ext uri="{FF2B5EF4-FFF2-40B4-BE49-F238E27FC236}">
                    <a16:creationId xmlns:a16="http://schemas.microsoft.com/office/drawing/2014/main" id="{DF85DDB4-6141-4012-BC84-42E6BDBF82B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16F7276-B4F9-4530-84C0-EF2C9ECDAB94}"/>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a:p>
            </p:txBody>
          </p:sp>
        </p:grpSp>
        <p:sp>
          <p:nvSpPr>
            <p:cNvPr id="4" name="Freeform: Shape 3">
              <a:extLst>
                <a:ext uri="{FF2B5EF4-FFF2-40B4-BE49-F238E27FC236}">
                  <a16:creationId xmlns:a16="http://schemas.microsoft.com/office/drawing/2014/main" id="{B2DB1A5C-F1A0-4BC0-BE67-EEFAA4592C71}"/>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3B75C36A-CF22-4E6C-BDFB-93D9052AAFD2}"/>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80AAB66-0012-4C2C-A739-8DBBA187677B}"/>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9DD086C-BB44-40D0-9D21-4E48E4FE51EB}"/>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B5080E-0940-4BD2-A8A1-FC6B3D63491E}"/>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18D06E4-E30F-4F89-A71E-0D93FD43ED66}"/>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5A1A526-A9A8-4250-B3A5-55501FF8A09F}"/>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849B7F5-6D4D-4245-9964-122EC3292C54}"/>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CB8880-AC57-41A5-8D7B-4F0C1B7A0327}"/>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88F7497-11E7-4ADF-A4F7-5442709DDE01}"/>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FC7C9E8-D0AF-43F6-B223-BCAEF198AF79}"/>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5E68076-4BEA-4CF0-82B6-4AF32885A2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19CC36D-CB26-4F0E-8F5F-B7E44C131834}"/>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nvGrpSpPr>
            <p:cNvPr id="17" name="Group 16">
              <a:extLst>
                <a:ext uri="{FF2B5EF4-FFF2-40B4-BE49-F238E27FC236}">
                  <a16:creationId xmlns:a16="http://schemas.microsoft.com/office/drawing/2014/main" id="{5F2D2E83-F004-46E0-988E-4772C73F53E6}"/>
                </a:ext>
              </a:extLst>
            </p:cNvPr>
            <p:cNvGrpSpPr/>
            <p:nvPr/>
          </p:nvGrpSpPr>
          <p:grpSpPr>
            <a:xfrm>
              <a:off x="5370712" y="5206368"/>
              <a:ext cx="4572000" cy="149296"/>
              <a:chOff x="5370712" y="5206368"/>
              <a:chExt cx="4572000" cy="149296"/>
            </a:xfrm>
          </p:grpSpPr>
          <p:sp>
            <p:nvSpPr>
              <p:cNvPr id="24" name="Rectangle 23">
                <a:extLst>
                  <a:ext uri="{FF2B5EF4-FFF2-40B4-BE49-F238E27FC236}">
                    <a16:creationId xmlns:a16="http://schemas.microsoft.com/office/drawing/2014/main" id="{B770BB6D-A8C1-41B5-8708-734B7E246841}"/>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D3DA74-87F9-4FAB-B45E-A16503005903}"/>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E78151E-6BD0-43E9-9FEE-08F3670C2F8E}"/>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CF06F2B-9620-4AF3-AFAC-B8B83BBD82E7}"/>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6A930FDE-2B80-4BC0-A8F5-DF85DED51DD3}"/>
                </a:ext>
              </a:extLst>
            </p:cNvPr>
            <p:cNvGrpSpPr/>
            <p:nvPr/>
          </p:nvGrpSpPr>
          <p:grpSpPr>
            <a:xfrm>
              <a:off x="7661590" y="1698465"/>
              <a:ext cx="114873" cy="114873"/>
              <a:chOff x="7627525" y="1132589"/>
              <a:chExt cx="234846" cy="234846"/>
            </a:xfrm>
          </p:grpSpPr>
          <p:sp>
            <p:nvSpPr>
              <p:cNvPr id="21" name="Oval 20">
                <a:extLst>
                  <a:ext uri="{FF2B5EF4-FFF2-40B4-BE49-F238E27FC236}">
                    <a16:creationId xmlns:a16="http://schemas.microsoft.com/office/drawing/2014/main" id="{6157262C-D553-4EFF-A91A-BBB26C9832C0}"/>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A630EB0-4819-45AF-AD0E-9137A712E262}"/>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1960A1D-6A23-45F6-8604-E8CBAAC1843F}"/>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Rounded Corners 18">
              <a:extLst>
                <a:ext uri="{FF2B5EF4-FFF2-40B4-BE49-F238E27FC236}">
                  <a16:creationId xmlns:a16="http://schemas.microsoft.com/office/drawing/2014/main" id="{8D331414-3A85-474B-9943-21587951F09F}"/>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7E5F0C5-E04C-4834-AAA6-BBB8519F8E83}"/>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Placeholder 9">
            <a:extLst>
              <a:ext uri="{FF2B5EF4-FFF2-40B4-BE49-F238E27FC236}">
                <a16:creationId xmlns:a16="http://schemas.microsoft.com/office/drawing/2014/main" id="{5C8A17BE-A8CC-4508-9908-ED68A32F928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1" name="Picture Placeholder 2">
            <a:extLst>
              <a:ext uri="{FF2B5EF4-FFF2-40B4-BE49-F238E27FC236}">
                <a16:creationId xmlns:a16="http://schemas.microsoft.com/office/drawing/2014/main" id="{47F80219-E68E-46DB-9F6C-BB5A30DBDD6B}"/>
              </a:ext>
            </a:extLst>
          </p:cNvPr>
          <p:cNvSpPr>
            <a:spLocks noGrp="1"/>
          </p:cNvSpPr>
          <p:nvPr>
            <p:ph type="pic" idx="13" hasCustomPrompt="1"/>
          </p:nvPr>
        </p:nvSpPr>
        <p:spPr>
          <a:xfrm>
            <a:off x="4270958" y="2077147"/>
            <a:ext cx="3593918" cy="222823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5060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76616FB-0CC6-44DC-BC98-66FB8A410E57}" type="datetimeFigureOut">
              <a:rPr lang="fr-FR" smtClean="0"/>
              <a:t>23/05/2024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D8E95E-8EEC-45EA-BF97-208AA3E5AF6E}" type="slidenum">
              <a:rPr lang="fr-FR" smtClean="0"/>
              <a:t>‹N°›</a:t>
            </a:fld>
            <a:endParaRPr lang="fr-FR"/>
          </a:p>
        </p:txBody>
      </p:sp>
    </p:spTree>
    <p:extLst>
      <p:ext uri="{BB962C8B-B14F-4D97-AF65-F5344CB8AC3E}">
        <p14:creationId xmlns:p14="http://schemas.microsoft.com/office/powerpoint/2010/main" val="2674954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8639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_Image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0CE298C-8C39-43F3-ABF0-535B61877943}"/>
              </a:ext>
            </a:extLst>
          </p:cNvPr>
          <p:cNvSpPr>
            <a:spLocks noGrp="1"/>
          </p:cNvSpPr>
          <p:nvPr>
            <p:ph type="pic" idx="13" hasCustomPrompt="1"/>
          </p:nvPr>
        </p:nvSpPr>
        <p:spPr>
          <a:xfrm>
            <a:off x="500333" y="0"/>
            <a:ext cx="6206149" cy="6858000"/>
          </a:xfrm>
          <a:custGeom>
            <a:avLst/>
            <a:gdLst>
              <a:gd name="connsiteX0" fmla="*/ 1106784 w 6206149"/>
              <a:gd name="connsiteY0" fmla="*/ 3429000 h 6858000"/>
              <a:gd name="connsiteX1" fmla="*/ 2032403 w 6206149"/>
              <a:gd name="connsiteY1" fmla="*/ 3429000 h 6858000"/>
              <a:gd name="connsiteX2" fmla="*/ 4031053 w 6206149"/>
              <a:gd name="connsiteY2" fmla="*/ 6858000 h 6858000"/>
              <a:gd name="connsiteX3" fmla="*/ 3105434 w 6206149"/>
              <a:gd name="connsiteY3" fmla="*/ 6858000 h 6858000"/>
              <a:gd name="connsiteX4" fmla="*/ 0 w 6206149"/>
              <a:gd name="connsiteY4" fmla="*/ 3429000 h 6858000"/>
              <a:gd name="connsiteX5" fmla="*/ 925619 w 6206149"/>
              <a:gd name="connsiteY5" fmla="*/ 3429000 h 6858000"/>
              <a:gd name="connsiteX6" fmla="*/ 2924269 w 6206149"/>
              <a:gd name="connsiteY6" fmla="*/ 6858000 h 6858000"/>
              <a:gd name="connsiteX7" fmla="*/ 1998650 w 6206149"/>
              <a:gd name="connsiteY7" fmla="*/ 6858000 h 6858000"/>
              <a:gd name="connsiteX8" fmla="*/ 2521390 w 6206149"/>
              <a:gd name="connsiteY8" fmla="*/ 0 h 6858000"/>
              <a:gd name="connsiteX9" fmla="*/ 4197509 w 6206149"/>
              <a:gd name="connsiteY9" fmla="*/ 0 h 6858000"/>
              <a:gd name="connsiteX10" fmla="*/ 6206149 w 6206149"/>
              <a:gd name="connsiteY10" fmla="*/ 3429000 h 6858000"/>
              <a:gd name="connsiteX11" fmla="*/ 4530030 w 6206149"/>
              <a:gd name="connsiteY11" fmla="*/ 3429000 h 6858000"/>
              <a:gd name="connsiteX12" fmla="*/ 1348966 w 6206149"/>
              <a:gd name="connsiteY12" fmla="*/ 0 h 6858000"/>
              <a:gd name="connsiteX13" fmla="*/ 2274585 w 6206149"/>
              <a:gd name="connsiteY13" fmla="*/ 0 h 6858000"/>
              <a:gd name="connsiteX14" fmla="*/ 4273235 w 6206149"/>
              <a:gd name="connsiteY14" fmla="*/ 3429000 h 6858000"/>
              <a:gd name="connsiteX15" fmla="*/ 3347616 w 6206149"/>
              <a:gd name="connsiteY15" fmla="*/ 3429000 h 6858000"/>
              <a:gd name="connsiteX16" fmla="*/ 212755 w 6206149"/>
              <a:gd name="connsiteY16" fmla="*/ 0 h 6858000"/>
              <a:gd name="connsiteX17" fmla="*/ 1130307 w 6206149"/>
              <a:gd name="connsiteY17" fmla="*/ 0 h 6858000"/>
              <a:gd name="connsiteX18" fmla="*/ 5146893 w 6206149"/>
              <a:gd name="connsiteY18" fmla="*/ 6858000 h 6858000"/>
              <a:gd name="connsiteX19" fmla="*/ 4229341 w 6206149"/>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06149" h="6858000">
                <a:moveTo>
                  <a:pt x="1106784" y="3429000"/>
                </a:moveTo>
                <a:lnTo>
                  <a:pt x="2032403" y="3429000"/>
                </a:lnTo>
                <a:lnTo>
                  <a:pt x="4031053" y="6858000"/>
                </a:lnTo>
                <a:lnTo>
                  <a:pt x="3105434" y="6858000"/>
                </a:lnTo>
                <a:close/>
                <a:moveTo>
                  <a:pt x="0" y="3429000"/>
                </a:moveTo>
                <a:lnTo>
                  <a:pt x="925619" y="3429000"/>
                </a:lnTo>
                <a:lnTo>
                  <a:pt x="2924269" y="6858000"/>
                </a:lnTo>
                <a:lnTo>
                  <a:pt x="1998650" y="6858000"/>
                </a:lnTo>
                <a:close/>
                <a:moveTo>
                  <a:pt x="2521390" y="0"/>
                </a:moveTo>
                <a:lnTo>
                  <a:pt x="4197509" y="0"/>
                </a:lnTo>
                <a:lnTo>
                  <a:pt x="6206149" y="3429000"/>
                </a:lnTo>
                <a:lnTo>
                  <a:pt x="4530030" y="3429000"/>
                </a:lnTo>
                <a:close/>
                <a:moveTo>
                  <a:pt x="1348966" y="0"/>
                </a:moveTo>
                <a:lnTo>
                  <a:pt x="2274585" y="0"/>
                </a:lnTo>
                <a:lnTo>
                  <a:pt x="4273235" y="3429000"/>
                </a:lnTo>
                <a:lnTo>
                  <a:pt x="3347616" y="3429000"/>
                </a:lnTo>
                <a:close/>
                <a:moveTo>
                  <a:pt x="212755" y="0"/>
                </a:moveTo>
                <a:lnTo>
                  <a:pt x="1130307" y="0"/>
                </a:lnTo>
                <a:lnTo>
                  <a:pt x="5146893" y="6858000"/>
                </a:lnTo>
                <a:lnTo>
                  <a:pt x="4229341" y="6858000"/>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054924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5559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88CA0FF-4579-44B1-B751-700208308A0E}"/>
              </a:ext>
            </a:extLst>
          </p:cNvPr>
          <p:cNvGrpSpPr/>
          <p:nvPr userDrawn="1"/>
        </p:nvGrpSpPr>
        <p:grpSpPr>
          <a:xfrm>
            <a:off x="880422" y="748803"/>
            <a:ext cx="3973683" cy="5360394"/>
            <a:chOff x="5745956" y="3501865"/>
            <a:chExt cx="2146216" cy="2895189"/>
          </a:xfrm>
        </p:grpSpPr>
        <p:sp>
          <p:nvSpPr>
            <p:cNvPr id="30" name="Freeform: Shape 29">
              <a:extLst>
                <a:ext uri="{FF2B5EF4-FFF2-40B4-BE49-F238E27FC236}">
                  <a16:creationId xmlns:a16="http://schemas.microsoft.com/office/drawing/2014/main" id="{2814FD80-61F1-46DE-8360-F8164D079B4A}"/>
                </a:ext>
              </a:extLst>
            </p:cNvPr>
            <p:cNvSpPr/>
            <p:nvPr/>
          </p:nvSpPr>
          <p:spPr>
            <a:xfrm>
              <a:off x="7498806" y="3501865"/>
              <a:ext cx="157347" cy="62939"/>
            </a:xfrm>
            <a:custGeom>
              <a:avLst/>
              <a:gdLst>
                <a:gd name="connsiteX0" fmla="*/ 45244 w 47625"/>
                <a:gd name="connsiteY0" fmla="*/ 13811 h 19050"/>
                <a:gd name="connsiteX1" fmla="*/ 45244 w 47625"/>
                <a:gd name="connsiteY1" fmla="*/ 13811 h 19050"/>
                <a:gd name="connsiteX2" fmla="*/ 38576 w 47625"/>
                <a:gd name="connsiteY2" fmla="*/ 20479 h 19050"/>
                <a:gd name="connsiteX3" fmla="*/ 13811 w 47625"/>
                <a:gd name="connsiteY3" fmla="*/ 20479 h 19050"/>
                <a:gd name="connsiteX4" fmla="*/ 7144 w 47625"/>
                <a:gd name="connsiteY4" fmla="*/ 13811 h 19050"/>
                <a:gd name="connsiteX5" fmla="*/ 7144 w 47625"/>
                <a:gd name="connsiteY5" fmla="*/ 13811 h 19050"/>
                <a:gd name="connsiteX6" fmla="*/ 13811 w 47625"/>
                <a:gd name="connsiteY6" fmla="*/ 7144 h 19050"/>
                <a:gd name="connsiteX7" fmla="*/ 38576 w 47625"/>
                <a:gd name="connsiteY7" fmla="*/ 7144 h 19050"/>
                <a:gd name="connsiteX8" fmla="*/ 45244 w 47625"/>
                <a:gd name="connsiteY8" fmla="*/ 13811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19050">
                  <a:moveTo>
                    <a:pt x="45244" y="13811"/>
                  </a:moveTo>
                  <a:lnTo>
                    <a:pt x="45244" y="13811"/>
                  </a:lnTo>
                  <a:cubicBezTo>
                    <a:pt x="45244" y="17621"/>
                    <a:pt x="42386" y="20479"/>
                    <a:pt x="38576" y="20479"/>
                  </a:cubicBezTo>
                  <a:lnTo>
                    <a:pt x="13811" y="20479"/>
                  </a:lnTo>
                  <a:cubicBezTo>
                    <a:pt x="10001" y="20479"/>
                    <a:pt x="7144" y="17621"/>
                    <a:pt x="7144" y="13811"/>
                  </a:cubicBezTo>
                  <a:lnTo>
                    <a:pt x="7144" y="13811"/>
                  </a:lnTo>
                  <a:cubicBezTo>
                    <a:pt x="7144" y="10001"/>
                    <a:pt x="10001" y="7144"/>
                    <a:pt x="13811" y="7144"/>
                  </a:cubicBezTo>
                  <a:lnTo>
                    <a:pt x="38576" y="7144"/>
                  </a:lnTo>
                  <a:cubicBezTo>
                    <a:pt x="42386" y="8096"/>
                    <a:pt x="45244" y="10954"/>
                    <a:pt x="45244" y="13811"/>
                  </a:cubicBezTo>
                  <a:close/>
                </a:path>
              </a:pathLst>
            </a:custGeom>
            <a:solidFill>
              <a:srgbClr val="80808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3E075DE-1CC1-4F89-AC01-921FDA7AC23A}"/>
                </a:ext>
              </a:extLst>
            </p:cNvPr>
            <p:cNvSpPr/>
            <p:nvPr/>
          </p:nvSpPr>
          <p:spPr>
            <a:xfrm>
              <a:off x="7829233" y="3977052"/>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0967B1B-3DF7-49BA-9D89-AA06FAA7B614}"/>
                </a:ext>
              </a:extLst>
            </p:cNvPr>
            <p:cNvSpPr/>
            <p:nvPr/>
          </p:nvSpPr>
          <p:spPr>
            <a:xfrm>
              <a:off x="7829233" y="3838586"/>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D7F3BEA-0FE3-47E4-9C5C-C55555F5FB42}"/>
                </a:ext>
              </a:extLst>
            </p:cNvPr>
            <p:cNvSpPr/>
            <p:nvPr/>
          </p:nvSpPr>
          <p:spPr>
            <a:xfrm>
              <a:off x="5745956" y="3523892"/>
              <a:ext cx="2139922" cy="2863720"/>
            </a:xfrm>
            <a:custGeom>
              <a:avLst/>
              <a:gdLst>
                <a:gd name="connsiteX0" fmla="*/ 611029 w 647700"/>
                <a:gd name="connsiteY0" fmla="*/ 7144 h 866775"/>
                <a:gd name="connsiteX1" fmla="*/ 40481 w 647700"/>
                <a:gd name="connsiteY1" fmla="*/ 7144 h 866775"/>
                <a:gd name="connsiteX2" fmla="*/ 7144 w 647700"/>
                <a:gd name="connsiteY2" fmla="*/ 41434 h 866775"/>
                <a:gd name="connsiteX3" fmla="*/ 7144 w 647700"/>
                <a:gd name="connsiteY3" fmla="*/ 831056 h 866775"/>
                <a:gd name="connsiteX4" fmla="*/ 40481 w 647700"/>
                <a:gd name="connsiteY4" fmla="*/ 865346 h 866775"/>
                <a:gd name="connsiteX5" fmla="*/ 611029 w 647700"/>
                <a:gd name="connsiteY5" fmla="*/ 865346 h 866775"/>
                <a:gd name="connsiteX6" fmla="*/ 644366 w 647700"/>
                <a:gd name="connsiteY6" fmla="*/ 831056 h 866775"/>
                <a:gd name="connsiteX7" fmla="*/ 644366 w 647700"/>
                <a:gd name="connsiteY7" fmla="*/ 41434 h 866775"/>
                <a:gd name="connsiteX8" fmla="*/ 611029 w 647700"/>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866775">
                  <a:moveTo>
                    <a:pt x="611029" y="7144"/>
                  </a:moveTo>
                  <a:lnTo>
                    <a:pt x="40481" y="7144"/>
                  </a:lnTo>
                  <a:cubicBezTo>
                    <a:pt x="22384" y="7144"/>
                    <a:pt x="7144" y="22384"/>
                    <a:pt x="7144" y="41434"/>
                  </a:cubicBezTo>
                  <a:lnTo>
                    <a:pt x="7144" y="831056"/>
                  </a:lnTo>
                  <a:cubicBezTo>
                    <a:pt x="7144" y="850106"/>
                    <a:pt x="22384" y="865346"/>
                    <a:pt x="40481" y="865346"/>
                  </a:cubicBezTo>
                  <a:lnTo>
                    <a:pt x="611029" y="865346"/>
                  </a:lnTo>
                  <a:cubicBezTo>
                    <a:pt x="629126" y="865346"/>
                    <a:pt x="644366" y="850106"/>
                    <a:pt x="644366" y="831056"/>
                  </a:cubicBezTo>
                  <a:lnTo>
                    <a:pt x="644366" y="41434"/>
                  </a:lnTo>
                  <a:cubicBezTo>
                    <a:pt x="644366" y="23336"/>
                    <a:pt x="629126" y="7144"/>
                    <a:pt x="611029" y="7144"/>
                  </a:cubicBezTo>
                  <a:close/>
                </a:path>
              </a:pathLst>
            </a:custGeom>
            <a:solidFill>
              <a:srgbClr val="808080"/>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9A8D40D-24A2-454C-9249-13831F22C45E}"/>
                </a:ext>
              </a:extLst>
            </p:cNvPr>
            <p:cNvSpPr/>
            <p:nvPr/>
          </p:nvSpPr>
          <p:spPr>
            <a:xfrm>
              <a:off x="5755398" y="3533334"/>
              <a:ext cx="2108453" cy="2863720"/>
            </a:xfrm>
            <a:custGeom>
              <a:avLst/>
              <a:gdLst>
                <a:gd name="connsiteX0" fmla="*/ 605314 w 638175"/>
                <a:gd name="connsiteY0" fmla="*/ 7144 h 866775"/>
                <a:gd name="connsiteX1" fmla="*/ 40481 w 638175"/>
                <a:gd name="connsiteY1" fmla="*/ 7144 h 866775"/>
                <a:gd name="connsiteX2" fmla="*/ 7144 w 638175"/>
                <a:gd name="connsiteY2" fmla="*/ 41434 h 866775"/>
                <a:gd name="connsiteX3" fmla="*/ 7144 w 638175"/>
                <a:gd name="connsiteY3" fmla="*/ 826294 h 866775"/>
                <a:gd name="connsiteX4" fmla="*/ 40481 w 638175"/>
                <a:gd name="connsiteY4" fmla="*/ 860584 h 866775"/>
                <a:gd name="connsiteX5" fmla="*/ 604361 w 638175"/>
                <a:gd name="connsiteY5" fmla="*/ 860584 h 866775"/>
                <a:gd name="connsiteX6" fmla="*/ 637699 w 638175"/>
                <a:gd name="connsiteY6" fmla="*/ 826294 h 866775"/>
                <a:gd name="connsiteX7" fmla="*/ 637699 w 638175"/>
                <a:gd name="connsiteY7" fmla="*/ 41434 h 866775"/>
                <a:gd name="connsiteX8" fmla="*/ 605314 w 638175"/>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75" h="866775">
                  <a:moveTo>
                    <a:pt x="605314" y="7144"/>
                  </a:moveTo>
                  <a:lnTo>
                    <a:pt x="40481" y="7144"/>
                  </a:lnTo>
                  <a:cubicBezTo>
                    <a:pt x="22384" y="7144"/>
                    <a:pt x="7144" y="22384"/>
                    <a:pt x="7144" y="41434"/>
                  </a:cubicBezTo>
                  <a:lnTo>
                    <a:pt x="7144" y="826294"/>
                  </a:lnTo>
                  <a:cubicBezTo>
                    <a:pt x="7144" y="845344"/>
                    <a:pt x="22384" y="860584"/>
                    <a:pt x="40481" y="860584"/>
                  </a:cubicBezTo>
                  <a:lnTo>
                    <a:pt x="604361" y="860584"/>
                  </a:lnTo>
                  <a:cubicBezTo>
                    <a:pt x="622459" y="860584"/>
                    <a:pt x="637699" y="845344"/>
                    <a:pt x="637699" y="826294"/>
                  </a:cubicBezTo>
                  <a:lnTo>
                    <a:pt x="637699" y="41434"/>
                  </a:lnTo>
                  <a:cubicBezTo>
                    <a:pt x="637699" y="22384"/>
                    <a:pt x="623411" y="7144"/>
                    <a:pt x="605314" y="7144"/>
                  </a:cubicBezTo>
                  <a:close/>
                </a:path>
              </a:pathLst>
            </a:custGeom>
            <a:solidFill>
              <a:srgbClr val="231F20"/>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1861263B-5A0B-4392-A383-CEAF5461FA75}"/>
                </a:ext>
              </a:extLst>
            </p:cNvPr>
            <p:cNvSpPr/>
            <p:nvPr/>
          </p:nvSpPr>
          <p:spPr>
            <a:xfrm>
              <a:off x="5972536" y="3781941"/>
              <a:ext cx="1699350" cy="2360208"/>
            </a:xfrm>
            <a:custGeom>
              <a:avLst/>
              <a:gdLst>
                <a:gd name="connsiteX0" fmla="*/ 7144 w 514350"/>
                <a:gd name="connsiteY0" fmla="*/ 7144 h 714375"/>
                <a:gd name="connsiteX1" fmla="*/ 508159 w 514350"/>
                <a:gd name="connsiteY1" fmla="*/ 7144 h 714375"/>
                <a:gd name="connsiteX2" fmla="*/ 508159 w 514350"/>
                <a:gd name="connsiteY2" fmla="*/ 711041 h 714375"/>
                <a:gd name="connsiteX3" fmla="*/ 7144 w 514350"/>
                <a:gd name="connsiteY3" fmla="*/ 711041 h 714375"/>
              </a:gdLst>
              <a:ahLst/>
              <a:cxnLst>
                <a:cxn ang="0">
                  <a:pos x="connsiteX0" y="connsiteY0"/>
                </a:cxn>
                <a:cxn ang="0">
                  <a:pos x="connsiteX1" y="connsiteY1"/>
                </a:cxn>
                <a:cxn ang="0">
                  <a:pos x="connsiteX2" y="connsiteY2"/>
                </a:cxn>
                <a:cxn ang="0">
                  <a:pos x="connsiteX3" y="connsiteY3"/>
                </a:cxn>
              </a:cxnLst>
              <a:rect l="l" t="t" r="r" b="b"/>
              <a:pathLst>
                <a:path w="514350" h="714375">
                  <a:moveTo>
                    <a:pt x="7144" y="7144"/>
                  </a:moveTo>
                  <a:lnTo>
                    <a:pt x="508159" y="7144"/>
                  </a:lnTo>
                  <a:lnTo>
                    <a:pt x="508159" y="711041"/>
                  </a:lnTo>
                  <a:lnTo>
                    <a:pt x="7144" y="711041"/>
                  </a:lnTo>
                  <a:close/>
                </a:path>
              </a:pathLst>
            </a:custGeom>
            <a:solidFill>
              <a:srgbClr val="F2F2F2"/>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9EEB4B7-A5B0-4935-A23B-E4CD6E0BF670}"/>
                </a:ext>
              </a:extLst>
            </p:cNvPr>
            <p:cNvSpPr/>
            <p:nvPr/>
          </p:nvSpPr>
          <p:spPr>
            <a:xfrm>
              <a:off x="6537278" y="3804313"/>
              <a:ext cx="1119116" cy="2330356"/>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nvGrpSpPr>
            <p:cNvPr id="37" name="Group 36">
              <a:extLst>
                <a:ext uri="{FF2B5EF4-FFF2-40B4-BE49-F238E27FC236}">
                  <a16:creationId xmlns:a16="http://schemas.microsoft.com/office/drawing/2014/main" id="{64642945-4BBD-4ED5-8CF5-B2871001C59C}"/>
                </a:ext>
              </a:extLst>
            </p:cNvPr>
            <p:cNvGrpSpPr/>
            <p:nvPr/>
          </p:nvGrpSpPr>
          <p:grpSpPr>
            <a:xfrm>
              <a:off x="6756628" y="6231486"/>
              <a:ext cx="105992" cy="105992"/>
              <a:chOff x="6773482" y="6080658"/>
              <a:chExt cx="138361" cy="138361"/>
            </a:xfrm>
          </p:grpSpPr>
          <p:sp>
            <p:nvSpPr>
              <p:cNvPr id="38" name="Oval 37">
                <a:extLst>
                  <a:ext uri="{FF2B5EF4-FFF2-40B4-BE49-F238E27FC236}">
                    <a16:creationId xmlns:a16="http://schemas.microsoft.com/office/drawing/2014/main" id="{77830399-E638-49BD-864A-EB9952A86D15}"/>
                  </a:ext>
                </a:extLst>
              </p:cNvPr>
              <p:cNvSpPr/>
              <p:nvPr/>
            </p:nvSpPr>
            <p:spPr>
              <a:xfrm>
                <a:off x="6773482" y="6080658"/>
                <a:ext cx="138361" cy="13836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AF7ECDA-B338-4904-8334-49503868C4BD}"/>
                  </a:ext>
                </a:extLst>
              </p:cNvPr>
              <p:cNvSpPr/>
              <p:nvPr/>
            </p:nvSpPr>
            <p:spPr>
              <a:xfrm>
                <a:off x="6804709" y="6111883"/>
                <a:ext cx="75909" cy="7590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Picture Placeholder 22">
            <a:extLst>
              <a:ext uri="{FF2B5EF4-FFF2-40B4-BE49-F238E27FC236}">
                <a16:creationId xmlns:a16="http://schemas.microsoft.com/office/drawing/2014/main" id="{7FC81DCB-DB21-4BAA-B204-B77D940CD00D}"/>
              </a:ext>
            </a:extLst>
          </p:cNvPr>
          <p:cNvSpPr>
            <a:spLocks noGrp="1"/>
          </p:cNvSpPr>
          <p:nvPr>
            <p:ph type="pic" idx="13" hasCustomPrompt="1"/>
          </p:nvPr>
        </p:nvSpPr>
        <p:spPr>
          <a:xfrm>
            <a:off x="1157720" y="1110278"/>
            <a:ext cx="3407434" cy="4599549"/>
          </a:xfrm>
          <a:prstGeom prst="rect">
            <a:avLst/>
          </a:pr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039783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4867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3_Images &amp; Contents Layout">
    <p:bg>
      <p:bgPr>
        <a:solidFill>
          <a:schemeClr val="bg1"/>
        </a:solidFill>
        <a:effectLst/>
      </p:bgPr>
    </p:bg>
    <p:spTree>
      <p:nvGrpSpPr>
        <p:cNvPr id="1" name=""/>
        <p:cNvGrpSpPr/>
        <p:nvPr/>
      </p:nvGrpSpPr>
      <p:grpSpPr>
        <a:xfrm>
          <a:off x="0" y="0"/>
          <a:ext cx="0" cy="0"/>
          <a:chOff x="0" y="0"/>
          <a:chExt cx="0" cy="0"/>
        </a:xfrm>
      </p:grpSpPr>
      <p:sp>
        <p:nvSpPr>
          <p:cNvPr id="14" name="직사각형 13">
            <a:extLst>
              <a:ext uri="{FF2B5EF4-FFF2-40B4-BE49-F238E27FC236}">
                <a16:creationId xmlns:a16="http://schemas.microsoft.com/office/drawing/2014/main" id="{C5CAE6CC-0777-410B-BE73-8A074C9199CF}"/>
              </a:ext>
            </a:extLst>
          </p:cNvPr>
          <p:cNvSpPr/>
          <p:nvPr userDrawn="1"/>
        </p:nvSpPr>
        <p:spPr>
          <a:xfrm>
            <a:off x="8096681" y="1"/>
            <a:ext cx="409532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각 삼각형 14">
            <a:extLst>
              <a:ext uri="{FF2B5EF4-FFF2-40B4-BE49-F238E27FC236}">
                <a16:creationId xmlns:a16="http://schemas.microsoft.com/office/drawing/2014/main" id="{27AB863B-2D74-4A53-A2E3-274C4C5FB816}"/>
              </a:ext>
            </a:extLst>
          </p:cNvPr>
          <p:cNvSpPr/>
          <p:nvPr userDrawn="1"/>
        </p:nvSpPr>
        <p:spPr>
          <a:xfrm rot="16200000">
            <a:off x="3327704" y="2089024"/>
            <a:ext cx="6858000" cy="2679952"/>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 name="그룹 6">
            <a:extLst>
              <a:ext uri="{FF2B5EF4-FFF2-40B4-BE49-F238E27FC236}">
                <a16:creationId xmlns:a16="http://schemas.microsoft.com/office/drawing/2014/main" id="{076FB581-D82A-4A07-BEDE-D963D08A73CA}"/>
              </a:ext>
            </a:extLst>
          </p:cNvPr>
          <p:cNvGrpSpPr/>
          <p:nvPr userDrawn="1"/>
        </p:nvGrpSpPr>
        <p:grpSpPr>
          <a:xfrm>
            <a:off x="5617029" y="0"/>
            <a:ext cx="6574971" cy="6858001"/>
            <a:chOff x="5617029" y="0"/>
            <a:chExt cx="6574971" cy="6858001"/>
          </a:xfrm>
        </p:grpSpPr>
        <p:sp>
          <p:nvSpPr>
            <p:cNvPr id="4" name="직사각형 3">
              <a:extLst>
                <a:ext uri="{FF2B5EF4-FFF2-40B4-BE49-F238E27FC236}">
                  <a16:creationId xmlns:a16="http://schemas.microsoft.com/office/drawing/2014/main" id="{B37C9B50-0D09-46C8-85D1-5A89A7E84EE9}"/>
                </a:ext>
              </a:extLst>
            </p:cNvPr>
            <p:cNvSpPr/>
            <p:nvPr userDrawn="1"/>
          </p:nvSpPr>
          <p:spPr>
            <a:xfrm>
              <a:off x="8297363" y="1"/>
              <a:ext cx="38946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각 삼각형 4">
              <a:extLst>
                <a:ext uri="{FF2B5EF4-FFF2-40B4-BE49-F238E27FC236}">
                  <a16:creationId xmlns:a16="http://schemas.microsoft.com/office/drawing/2014/main" id="{0CD561B9-7D36-45DD-BD33-82B9A6F8DBD2}"/>
                </a:ext>
              </a:extLst>
            </p:cNvPr>
            <p:cNvSpPr/>
            <p:nvPr userDrawn="1"/>
          </p:nvSpPr>
          <p:spPr>
            <a:xfrm rot="16200000">
              <a:off x="3528005" y="2089024"/>
              <a:ext cx="6858000" cy="267995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3" name="Parallelogram 3">
            <a:extLst>
              <a:ext uri="{FF2B5EF4-FFF2-40B4-BE49-F238E27FC236}">
                <a16:creationId xmlns:a16="http://schemas.microsoft.com/office/drawing/2014/main" id="{011EAF74-627A-4689-B0B7-AB245EAA78D8}"/>
              </a:ext>
            </a:extLst>
          </p:cNvPr>
          <p:cNvSpPr/>
          <p:nvPr userDrawn="1"/>
        </p:nvSpPr>
        <p:spPr>
          <a:xfrm>
            <a:off x="0" y="542955"/>
            <a:ext cx="1724720" cy="2679887"/>
          </a:xfrm>
          <a:custGeom>
            <a:avLst/>
            <a:gdLst/>
            <a:ahLst/>
            <a:cxnLst/>
            <a:rect l="l" t="t" r="r" b="b"/>
            <a:pathLst>
              <a:path w="1293540" h="1944216">
                <a:moveTo>
                  <a:pt x="0" y="0"/>
                </a:moveTo>
                <a:lnTo>
                  <a:pt x="540405" y="0"/>
                </a:lnTo>
                <a:lnTo>
                  <a:pt x="611560" y="0"/>
                </a:lnTo>
                <a:lnTo>
                  <a:pt x="1293540" y="0"/>
                </a:lnTo>
                <a:lnTo>
                  <a:pt x="534507" y="1944216"/>
                </a:lnTo>
                <a:lnTo>
                  <a:pt x="0" y="194421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Picture Placeholder 9"/>
          <p:cNvSpPr>
            <a:spLocks noGrp="1"/>
          </p:cNvSpPr>
          <p:nvPr>
            <p:ph type="pic" sz="quarter" idx="11" hasCustomPrompt="1"/>
          </p:nvPr>
        </p:nvSpPr>
        <p:spPr>
          <a:xfrm>
            <a:off x="8297363" y="542955"/>
            <a:ext cx="3302021"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8" name="Picture Placeholder 9"/>
          <p:cNvSpPr>
            <a:spLocks noGrp="1"/>
          </p:cNvSpPr>
          <p:nvPr>
            <p:ph type="pic" sz="quarter" idx="12" hasCustomPrompt="1"/>
          </p:nvPr>
        </p:nvSpPr>
        <p:spPr>
          <a:xfrm>
            <a:off x="5819699" y="542955"/>
            <a:ext cx="3302021"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9" name="Picture Placeholder 9"/>
          <p:cNvSpPr>
            <a:spLocks noGrp="1"/>
          </p:cNvSpPr>
          <p:nvPr>
            <p:ph type="pic" sz="quarter" idx="13" hasCustomPrompt="1"/>
          </p:nvPr>
        </p:nvSpPr>
        <p:spPr>
          <a:xfrm>
            <a:off x="3342036" y="542955"/>
            <a:ext cx="3302021"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30" name="Picture Placeholder 9"/>
          <p:cNvSpPr>
            <a:spLocks noGrp="1"/>
          </p:cNvSpPr>
          <p:nvPr>
            <p:ph type="pic" sz="quarter" idx="14" hasCustomPrompt="1"/>
          </p:nvPr>
        </p:nvSpPr>
        <p:spPr>
          <a:xfrm>
            <a:off x="864374" y="542955"/>
            <a:ext cx="3302021"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29118859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1505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A8672015-9EB8-4432-88B6-7F04596A16A3}"/>
              </a:ext>
            </a:extLst>
          </p:cNvPr>
          <p:cNvSpPr>
            <a:spLocks noGrp="1"/>
          </p:cNvSpPr>
          <p:nvPr>
            <p:ph type="pic" sz="quarter" idx="10" hasCustomPrompt="1"/>
          </p:nvPr>
        </p:nvSpPr>
        <p:spPr>
          <a:xfrm>
            <a:off x="0" y="0"/>
            <a:ext cx="5903383" cy="6858000"/>
          </a:xfrm>
          <a:prstGeom prst="rect">
            <a:avLst/>
          </a:pr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p:txBody>
      </p:sp>
      <p:sp>
        <p:nvSpPr>
          <p:cNvPr id="14" name="Picture Placeholder 5">
            <a:extLst>
              <a:ext uri="{FF2B5EF4-FFF2-40B4-BE49-F238E27FC236}">
                <a16:creationId xmlns:a16="http://schemas.microsoft.com/office/drawing/2014/main" id="{23B902C7-8AEF-4A99-A35E-C4E754D4ECDA}"/>
              </a:ext>
            </a:extLst>
          </p:cNvPr>
          <p:cNvSpPr>
            <a:spLocks noGrp="1"/>
          </p:cNvSpPr>
          <p:nvPr>
            <p:ph type="pic" sz="quarter" idx="12" hasCustomPrompt="1"/>
          </p:nvPr>
        </p:nvSpPr>
        <p:spPr>
          <a:xfrm>
            <a:off x="6429376" y="4031265"/>
            <a:ext cx="5235438"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29970913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1827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27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76616FB-0CC6-44DC-BC98-66FB8A410E57}" type="datetimeFigureOut">
              <a:rPr lang="fr-FR" smtClean="0"/>
              <a:t>23/05/2024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D8E95E-8EEC-45EA-BF97-208AA3E5AF6E}" type="slidenum">
              <a:rPr lang="fr-FR" smtClean="0"/>
              <a:t>‹N°›</a:t>
            </a:fld>
            <a:endParaRPr lang="fr-FR"/>
          </a:p>
        </p:txBody>
      </p:sp>
    </p:spTree>
    <p:extLst>
      <p:ext uri="{BB962C8B-B14F-4D97-AF65-F5344CB8AC3E}">
        <p14:creationId xmlns:p14="http://schemas.microsoft.com/office/powerpoint/2010/main" val="3598475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876687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89156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6616FB-0CC6-44DC-BC98-66FB8A410E57}" type="datetimeFigureOut">
              <a:rPr lang="fr-FR" smtClean="0"/>
              <a:t>23/05/2024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D8E95E-8EEC-45EA-BF97-208AA3E5AF6E}" type="slidenum">
              <a:rPr lang="fr-FR" smtClean="0"/>
              <a:t>‹N°›</a:t>
            </a:fld>
            <a:endParaRPr lang="fr-FR"/>
          </a:p>
        </p:txBody>
      </p:sp>
    </p:spTree>
    <p:extLst>
      <p:ext uri="{BB962C8B-B14F-4D97-AF65-F5344CB8AC3E}">
        <p14:creationId xmlns:p14="http://schemas.microsoft.com/office/powerpoint/2010/main" val="110142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76616FB-0CC6-44DC-BC98-66FB8A410E57}" type="datetimeFigureOut">
              <a:rPr lang="fr-FR" smtClean="0"/>
              <a:t>23/05/2024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D8E95E-8EEC-45EA-BF97-208AA3E5AF6E}" type="slidenum">
              <a:rPr lang="fr-FR" smtClean="0"/>
              <a:t>‹N°›</a:t>
            </a:fld>
            <a:endParaRPr lang="fr-FR"/>
          </a:p>
        </p:txBody>
      </p:sp>
    </p:spTree>
    <p:extLst>
      <p:ext uri="{BB962C8B-B14F-4D97-AF65-F5344CB8AC3E}">
        <p14:creationId xmlns:p14="http://schemas.microsoft.com/office/powerpoint/2010/main" val="196529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76616FB-0CC6-44DC-BC98-66FB8A410E57}" type="datetimeFigureOut">
              <a:rPr lang="fr-FR" smtClean="0"/>
              <a:t>23/05/2024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D8E95E-8EEC-45EA-BF97-208AA3E5AF6E}" type="slidenum">
              <a:rPr lang="fr-FR" smtClean="0"/>
              <a:t>‹N°›</a:t>
            </a:fld>
            <a:endParaRPr lang="fr-FR"/>
          </a:p>
        </p:txBody>
      </p:sp>
    </p:spTree>
    <p:extLst>
      <p:ext uri="{BB962C8B-B14F-4D97-AF65-F5344CB8AC3E}">
        <p14:creationId xmlns:p14="http://schemas.microsoft.com/office/powerpoint/2010/main" val="302630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2.vml"/><Relationship Id="rId3" Type="http://schemas.openxmlformats.org/officeDocument/2006/relationships/slideLayout" Target="../slideLayouts/slideLayout35.xml"/><Relationship Id="rId7" Type="http://schemas.openxmlformats.org/officeDocument/2006/relationships/theme" Target="../theme/theme3.xml"/><Relationship Id="rId12" Type="http://schemas.openxmlformats.org/officeDocument/2006/relationships/image" Target="../media/image1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1.emf"/><Relationship Id="rId5" Type="http://schemas.openxmlformats.org/officeDocument/2006/relationships/slideLayout" Target="../slideLayouts/slideLayout37.xml"/><Relationship Id="rId10" Type="http://schemas.openxmlformats.org/officeDocument/2006/relationships/oleObject" Target="../embeddings/oleObject2.bin"/><Relationship Id="rId4" Type="http://schemas.openxmlformats.org/officeDocument/2006/relationships/slideLayout" Target="../slideLayouts/slideLayout36.xml"/><Relationship Id="rId9"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41.xml"/><Relationship Id="rId7" Type="http://schemas.openxmlformats.org/officeDocument/2006/relationships/tags" Target="../tags/tag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vmlDrawing" Target="../drawings/vmlDrawing3.vml"/><Relationship Id="rId5" Type="http://schemas.openxmlformats.org/officeDocument/2006/relationships/theme" Target="../theme/theme4.xml"/><Relationship Id="rId4" Type="http://schemas.openxmlformats.org/officeDocument/2006/relationships/slideLayout" Target="../slideLayouts/slideLayout42.xml"/><Relationship Id="rId9" Type="http://schemas.openxmlformats.org/officeDocument/2006/relationships/image" Target="../media/image15.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5.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616FB-0CC6-44DC-BC98-66FB8A410E57}" type="datetimeFigureOut">
              <a:rPr lang="fr-FR" smtClean="0"/>
              <a:t>23/05/2024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E95E-8EEC-45EA-BF97-208AA3E5AF6E}" type="slidenum">
              <a:rPr lang="fr-FR" smtClean="0"/>
              <a:t>‹N°›</a:t>
            </a:fld>
            <a:endParaRPr lang="fr-FR"/>
          </a:p>
        </p:txBody>
      </p:sp>
    </p:spTree>
    <p:extLst>
      <p:ext uri="{BB962C8B-B14F-4D97-AF65-F5344CB8AC3E}">
        <p14:creationId xmlns:p14="http://schemas.microsoft.com/office/powerpoint/2010/main" val="1906430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46797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248F3C5-88FF-56FA-00D3-36B94D4EA3A4}"/>
              </a:ext>
            </a:extLst>
          </p:cNvPr>
          <p:cNvGraphicFramePr>
            <a:graphicFrameLocks noChangeAspect="1"/>
          </p:cNvGraphicFramePr>
          <p:nvPr userDrawn="1">
            <p:custDataLst>
              <p:tags r:id="rId9"/>
            </p:custDataLst>
            <p:extLst>
              <p:ext uri="{D42A27DB-BD31-4B8C-83A1-F6EECF244321}">
                <p14:modId xmlns:p14="http://schemas.microsoft.com/office/powerpoint/2010/main" val="4132037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6" name="Diapositive think-cell" r:id="rId10" imgW="473" imgH="476" progId="TCLayout.ActiveDocument.1">
                  <p:embed/>
                </p:oleObj>
              </mc:Choice>
              <mc:Fallback>
                <p:oleObj name="Diapositive think-cell" r:id="rId10" imgW="473" imgH="476" progId="TCLayout.ActiveDocument.1">
                  <p:embed/>
                  <p:pic>
                    <p:nvPicPr>
                      <p:cNvPr id="7" name="Objet 6" hidden="1">
                        <a:extLst>
                          <a:ext uri="{FF2B5EF4-FFF2-40B4-BE49-F238E27FC236}">
                            <a16:creationId xmlns:a16="http://schemas.microsoft.com/office/drawing/2014/main" id="{5248F3C5-88FF-56FA-00D3-36B94D4EA3A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28A9AD1A-DD8A-F74D-B68B-48A6A2DE196A}"/>
              </a:ext>
            </a:extLst>
          </p:cNvPr>
          <p:cNvSpPr/>
          <p:nvPr/>
        </p:nvSpPr>
        <p:spPr>
          <a:xfrm>
            <a:off x="426720" y="984144"/>
            <a:ext cx="11338560"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720" y="170329"/>
            <a:ext cx="10250245" cy="910815"/>
          </a:xfrm>
          <a:prstGeom prst="rect">
            <a:avLst/>
          </a:prstGeom>
        </p:spPr>
        <p:txBody>
          <a:bodyPr vert="horz" lIns="0" tIns="0" rIns="0" bIns="0" rtlCol="0" anchor="b">
            <a:noAutofit/>
          </a:bodyPr>
          <a:lstStyle/>
          <a:p>
            <a:r>
              <a:rPr lang="en-US" dirty="0"/>
              <a:t>Insert your heading here, 2 lines max.</a:t>
            </a:r>
          </a:p>
        </p:txBody>
      </p:sp>
      <p:sp>
        <p:nvSpPr>
          <p:cNvPr id="3" name="Text Placeholder 2"/>
          <p:cNvSpPr>
            <a:spLocks noGrp="1"/>
          </p:cNvSpPr>
          <p:nvPr>
            <p:ph type="body" idx="1"/>
          </p:nvPr>
        </p:nvSpPr>
        <p:spPr>
          <a:xfrm>
            <a:off x="426720" y="1371600"/>
            <a:ext cx="11338560" cy="493776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88495102-8EBA-694F-9678-EB70AF840DB1}"/>
              </a:ext>
            </a:extLst>
          </p:cNvPr>
          <p:cNvSpPr>
            <a:spLocks noGrp="1"/>
          </p:cNvSpPr>
          <p:nvPr>
            <p:ph type="sldNum" sz="quarter" idx="4"/>
          </p:nvPr>
        </p:nvSpPr>
        <p:spPr>
          <a:xfrm>
            <a:off x="9022080" y="6356352"/>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F63A3B-78C7-47BE-AE5E-E10140E04643}" type="slidenum">
              <a:rPr lang="en-US" smtClean="0"/>
              <a:t>‹N°›</a:t>
            </a:fld>
            <a:endParaRPr lang="en-US" dirty="0"/>
          </a:p>
        </p:txBody>
      </p:sp>
      <p:sp>
        <p:nvSpPr>
          <p:cNvPr id="4" name="Footer Placeholder 3">
            <a:extLst>
              <a:ext uri="{FF2B5EF4-FFF2-40B4-BE49-F238E27FC236}">
                <a16:creationId xmlns:a16="http://schemas.microsoft.com/office/drawing/2014/main" id="{CFC57BED-AC65-4340-B19D-EF2ECA6963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FOR CHAI INTERNAL USE ONLY</a:t>
            </a:r>
            <a:endParaRPr lang="en-US" dirty="0"/>
          </a:p>
        </p:txBody>
      </p:sp>
      <p:pic>
        <p:nvPicPr>
          <p:cNvPr id="8" name="Picture 7">
            <a:extLst>
              <a:ext uri="{FF2B5EF4-FFF2-40B4-BE49-F238E27FC236}">
                <a16:creationId xmlns:a16="http://schemas.microsoft.com/office/drawing/2014/main" id="{D2F35B18-AAE2-7148-8B46-4DD29125BD07}"/>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773998" y="262929"/>
            <a:ext cx="991282" cy="640080"/>
          </a:xfrm>
          <a:prstGeom prst="rect">
            <a:avLst/>
          </a:prstGeom>
        </p:spPr>
      </p:pic>
      <p:sp>
        <p:nvSpPr>
          <p:cNvPr id="9" name="Text Placeholder 2">
            <a:extLst>
              <a:ext uri="{FF2B5EF4-FFF2-40B4-BE49-F238E27FC236}">
                <a16:creationId xmlns:a16="http://schemas.microsoft.com/office/drawing/2014/main" id="{2874E370-3B0C-4633-0C83-4A483EC1C9CA}"/>
              </a:ext>
            </a:extLst>
          </p:cNvPr>
          <p:cNvSpPr txBox="1">
            <a:spLocks/>
          </p:cNvSpPr>
          <p:nvPr userDrawn="1"/>
        </p:nvSpPr>
        <p:spPr>
          <a:xfrm flipH="1">
            <a:off x="11577887" y="70440"/>
            <a:ext cx="568852" cy="199777"/>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buFont typeface="Arial" panose="020B0604020202020204" pitchFamily="34" charset="0"/>
              <a:buChar char="•"/>
              <a:defRPr sz="1800" b="0" i="0" kern="1200">
                <a:solidFill>
                  <a:schemeClr val="tx1"/>
                </a:solidFill>
                <a:latin typeface="+mn-lt"/>
                <a:ea typeface="Trebuchet MS" panose="020B0703020202090204" pitchFamily="34" charset="0"/>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1600" b="0" i="0" kern="1200">
                <a:solidFill>
                  <a:schemeClr val="tx1"/>
                </a:solidFill>
                <a:latin typeface="+mn-lt"/>
                <a:ea typeface="Trebuchet MS" panose="020B0703020202090204" pitchFamily="34"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Trebuchet MS" panose="020B0703020202090204" pitchFamily="34"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 dirty="0">
                <a:solidFill>
                  <a:schemeClr val="bg1">
                    <a:lumMod val="95000"/>
                  </a:schemeClr>
                </a:solidFill>
              </a:rPr>
              <a:t>YBTL</a:t>
            </a:r>
          </a:p>
        </p:txBody>
      </p:sp>
    </p:spTree>
    <p:extLst>
      <p:ext uri="{BB962C8B-B14F-4D97-AF65-F5344CB8AC3E}">
        <p14:creationId xmlns:p14="http://schemas.microsoft.com/office/powerpoint/2010/main" val="231101107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7" r:id="rId5"/>
    <p:sldLayoutId id="2147483688" r:id="rId6"/>
  </p:sldLayoutIdLst>
  <p:hf hdr="0" dt="0"/>
  <p:txStyles>
    <p:titleStyle>
      <a:lvl1pPr algn="l" defTabSz="914377" rtl="0" eaLnBrk="1" latinLnBrk="0" hangingPunct="1">
        <a:lnSpc>
          <a:spcPct val="100000"/>
        </a:lnSpc>
        <a:spcBef>
          <a:spcPct val="0"/>
        </a:spcBef>
        <a:buNone/>
        <a:defRPr sz="2400" b="1" i="0" kern="1200">
          <a:solidFill>
            <a:schemeClr val="tx2"/>
          </a:solidFill>
          <a:latin typeface="+mj-lt"/>
          <a:ea typeface="Trebuchet MS" panose="020B0703020202090204" pitchFamily="34" charset="0"/>
          <a:cs typeface="+mj-cs"/>
        </a:defRPr>
      </a:lvl1pPr>
    </p:titleStyle>
    <p:bodyStyle>
      <a:lvl1pPr marL="228594" indent="-228594" algn="l" defTabSz="914377" rtl="0" eaLnBrk="1" latinLnBrk="0" hangingPunct="1">
        <a:lnSpc>
          <a:spcPct val="100000"/>
        </a:lnSpc>
        <a:spcBef>
          <a:spcPts val="1000"/>
        </a:spcBef>
        <a:buFont typeface="Arial" panose="020B0604020202020204" pitchFamily="34" charset="0"/>
        <a:buChar char="•"/>
        <a:defRPr sz="1800" b="0" i="0" kern="1200">
          <a:solidFill>
            <a:schemeClr val="tx1"/>
          </a:solidFill>
          <a:latin typeface="+mn-lt"/>
          <a:ea typeface="Trebuchet MS" panose="020B0703020202090204" pitchFamily="34" charset="0"/>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1600" b="0" i="0" kern="1200">
          <a:solidFill>
            <a:schemeClr val="tx1"/>
          </a:solidFill>
          <a:latin typeface="+mn-lt"/>
          <a:ea typeface="Trebuchet MS" panose="020B0703020202090204" pitchFamily="34"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Trebuchet MS" panose="020B0703020202090204" pitchFamily="34"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B1A290A-47C5-42A6-9F11-FAE90FCBC95E}"/>
              </a:ext>
            </a:extLst>
          </p:cNvPr>
          <p:cNvGraphicFramePr>
            <a:graphicFrameLocks noChangeAspect="1"/>
          </p:cNvGraphicFramePr>
          <p:nvPr>
            <p:custDataLst>
              <p:tags r:id="rId7"/>
            </p:custDataLst>
            <p:extLst>
              <p:ext uri="{D42A27DB-BD31-4B8C-83A1-F6EECF244321}">
                <p14:modId xmlns:p14="http://schemas.microsoft.com/office/powerpoint/2010/main" val="2996834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0" name="Diapositive think-cell" r:id="rId8" imgW="470" imgH="469" progId="TCLayout.ActiveDocument.1">
                  <p:embed/>
                </p:oleObj>
              </mc:Choice>
              <mc:Fallback>
                <p:oleObj name="Diapositive think-cell" r:id="rId8" imgW="470" imgH="469" progId="TCLayout.ActiveDocument.1">
                  <p:embed/>
                  <p:pic>
                    <p:nvPicPr>
                      <p:cNvPr id="7" name="Object 6" hidden="1">
                        <a:extLst>
                          <a:ext uri="{FF2B5EF4-FFF2-40B4-BE49-F238E27FC236}">
                            <a16:creationId xmlns:a16="http://schemas.microsoft.com/office/drawing/2014/main" id="{CB1A290A-47C5-42A6-9F11-FAE90FCBC95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28A9AD1A-DD8A-F74D-B68B-48A6A2DE196A}"/>
              </a:ext>
            </a:extLst>
          </p:cNvPr>
          <p:cNvSpPr/>
          <p:nvPr/>
        </p:nvSpPr>
        <p:spPr>
          <a:xfrm>
            <a:off x="426720" y="984144"/>
            <a:ext cx="11338560" cy="1097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720" y="170329"/>
            <a:ext cx="10250245" cy="910815"/>
          </a:xfrm>
          <a:prstGeom prst="rect">
            <a:avLst/>
          </a:prstGeom>
        </p:spPr>
        <p:txBody>
          <a:bodyPr vert="horz" lIns="0" tIns="0" rIns="0" bIns="0" rtlCol="0" anchor="b">
            <a:noAutofit/>
          </a:bodyPr>
          <a:lstStyle/>
          <a:p>
            <a:r>
              <a:rPr lang="en-US" dirty="0"/>
              <a:t>Insert your heading here, 2 lines max.</a:t>
            </a:r>
          </a:p>
        </p:txBody>
      </p:sp>
      <p:sp>
        <p:nvSpPr>
          <p:cNvPr id="3" name="Text Placeholder 2"/>
          <p:cNvSpPr>
            <a:spLocks noGrp="1"/>
          </p:cNvSpPr>
          <p:nvPr>
            <p:ph type="body" idx="1"/>
          </p:nvPr>
        </p:nvSpPr>
        <p:spPr>
          <a:xfrm>
            <a:off x="426720" y="1371600"/>
            <a:ext cx="11338560" cy="4937760"/>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88495102-8EBA-694F-9678-EB70AF840DB1}"/>
              </a:ext>
            </a:extLst>
          </p:cNvPr>
          <p:cNvSpPr>
            <a:spLocks noGrp="1"/>
          </p:cNvSpPr>
          <p:nvPr>
            <p:ph type="sldNum" sz="quarter" idx="4"/>
          </p:nvPr>
        </p:nvSpPr>
        <p:spPr>
          <a:xfrm>
            <a:off x="9022080" y="6356352"/>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FEFE77F-735F-4A7A-88C1-DE2094021CC0}" type="slidenum">
              <a:rPr lang="en-US" smtClean="0"/>
              <a:t>‹N°›</a:t>
            </a:fld>
            <a:endParaRPr lang="en-US"/>
          </a:p>
        </p:txBody>
      </p:sp>
      <p:sp>
        <p:nvSpPr>
          <p:cNvPr id="4" name="Footer Placeholder 3">
            <a:extLst>
              <a:ext uri="{FF2B5EF4-FFF2-40B4-BE49-F238E27FC236}">
                <a16:creationId xmlns:a16="http://schemas.microsoft.com/office/drawing/2014/main" id="{CFC57BED-AC65-4340-B19D-EF2ECA6963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Text Placeholder 2">
            <a:extLst>
              <a:ext uri="{FF2B5EF4-FFF2-40B4-BE49-F238E27FC236}">
                <a16:creationId xmlns:a16="http://schemas.microsoft.com/office/drawing/2014/main" id="{561DB40F-C389-F225-A889-C2744A5D60C9}"/>
              </a:ext>
            </a:extLst>
          </p:cNvPr>
          <p:cNvSpPr txBox="1">
            <a:spLocks/>
          </p:cNvSpPr>
          <p:nvPr userDrawn="1"/>
        </p:nvSpPr>
        <p:spPr>
          <a:xfrm flipH="1">
            <a:off x="11577887" y="70440"/>
            <a:ext cx="568852" cy="199777"/>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buFont typeface="Arial" panose="020B0604020202020204" pitchFamily="34" charset="0"/>
              <a:buChar char="•"/>
              <a:defRPr sz="1800" b="0" i="0" kern="1200">
                <a:solidFill>
                  <a:schemeClr val="tx1"/>
                </a:solidFill>
                <a:latin typeface="+mn-lt"/>
                <a:ea typeface="Trebuchet MS" panose="020B0703020202090204" pitchFamily="34" charset="0"/>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1600" b="0" i="0" kern="1200">
                <a:solidFill>
                  <a:schemeClr val="tx1"/>
                </a:solidFill>
                <a:latin typeface="+mn-lt"/>
                <a:ea typeface="Trebuchet MS" panose="020B0703020202090204" pitchFamily="34"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Trebuchet MS" panose="020B0703020202090204" pitchFamily="34"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 dirty="0">
                <a:solidFill>
                  <a:schemeClr val="bg1">
                    <a:lumMod val="95000"/>
                  </a:schemeClr>
                </a:solidFill>
              </a:rPr>
              <a:t>YBTL</a:t>
            </a:r>
          </a:p>
        </p:txBody>
      </p:sp>
    </p:spTree>
    <p:extLst>
      <p:ext uri="{BB962C8B-B14F-4D97-AF65-F5344CB8AC3E}">
        <p14:creationId xmlns:p14="http://schemas.microsoft.com/office/powerpoint/2010/main" val="110486166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xStyles>
    <p:titleStyle>
      <a:lvl1pPr algn="l" defTabSz="914377" rtl="0" eaLnBrk="1" latinLnBrk="0" hangingPunct="1">
        <a:lnSpc>
          <a:spcPct val="100000"/>
        </a:lnSpc>
        <a:spcBef>
          <a:spcPct val="0"/>
        </a:spcBef>
        <a:buNone/>
        <a:defRPr sz="2400" b="1" i="0" kern="1200">
          <a:solidFill>
            <a:schemeClr val="tx2"/>
          </a:solidFill>
          <a:latin typeface="+mj-lt"/>
          <a:ea typeface="Trebuchet MS" panose="020B0703020202090204" pitchFamily="34" charset="0"/>
          <a:cs typeface="+mj-cs"/>
        </a:defRPr>
      </a:lvl1pPr>
    </p:titleStyle>
    <p:bodyStyle>
      <a:lvl1pPr marL="228594" indent="-228594" algn="l" defTabSz="914377" rtl="0" eaLnBrk="1" latinLnBrk="0" hangingPunct="1">
        <a:lnSpc>
          <a:spcPct val="100000"/>
        </a:lnSpc>
        <a:spcBef>
          <a:spcPts val="1000"/>
        </a:spcBef>
        <a:buFont typeface="Arial" panose="020B0604020202020204" pitchFamily="34" charset="0"/>
        <a:buChar char="•"/>
        <a:defRPr sz="1800" b="0" i="0" kern="1200">
          <a:solidFill>
            <a:schemeClr val="tx1"/>
          </a:solidFill>
          <a:latin typeface="+mn-lt"/>
          <a:ea typeface="Trebuchet MS" panose="020B0703020202090204" pitchFamily="34" charset="0"/>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sz="1600" b="0" i="0" kern="1200">
          <a:solidFill>
            <a:schemeClr val="tx1"/>
          </a:solidFill>
          <a:latin typeface="+mn-lt"/>
          <a:ea typeface="Trebuchet MS" panose="020B0703020202090204" pitchFamily="34"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Trebuchet MS" panose="020B0703020202090204" pitchFamily="34"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200" b="0" i="0" kern="1200">
          <a:solidFill>
            <a:schemeClr val="tx1"/>
          </a:solidFill>
          <a:latin typeface="+mn-lt"/>
          <a:ea typeface="Trebuchet MS" panose="020B070302020209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4987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35.png"/><Relationship Id="rId5" Type="http://schemas.openxmlformats.org/officeDocument/2006/relationships/image" Target="../media/image30.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11.emf"/><Relationship Id="rId5" Type="http://schemas.openxmlformats.org/officeDocument/2006/relationships/oleObject" Target="../embeddings/oleObject9.bin"/><Relationship Id="rId4"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4.png"/><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33.png"/><Relationship Id="rId5" Type="http://schemas.openxmlformats.org/officeDocument/2006/relationships/image" Target="../media/image30.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1770" y="5998133"/>
            <a:ext cx="4043680" cy="738664"/>
          </a:xfrm>
          <a:prstGeom prst="rect">
            <a:avLst/>
          </a:prstGeom>
        </p:spPr>
        <p:txBody>
          <a:bodyPr wrap="square">
            <a:spAutoFit/>
          </a:bodyPr>
          <a:lstStyle/>
          <a:p>
            <a:pPr algn="ctr" defTabSz="457200"/>
            <a:r>
              <a:rPr lang="fr-FR" sz="2400" b="1" dirty="0">
                <a:solidFill>
                  <a:schemeClr val="accent5">
                    <a:lumMod val="50000"/>
                  </a:schemeClr>
                </a:solidFill>
                <a:latin typeface="Trebuchet MS" panose="020B0603020202020204" pitchFamily="34" charset="0"/>
              </a:rPr>
              <a:t>CONGRES DE LA SSCPP </a:t>
            </a:r>
            <a:endParaRPr lang="fr-FR" b="1" dirty="0">
              <a:solidFill>
                <a:schemeClr val="accent5">
                  <a:lumMod val="50000"/>
                </a:schemeClr>
              </a:solidFill>
              <a:latin typeface="Trebuchet MS" panose="020B0603020202020204" pitchFamily="34" charset="0"/>
            </a:endParaRPr>
          </a:p>
          <a:p>
            <a:pPr algn="ctr" defTabSz="457200"/>
            <a:r>
              <a:rPr lang="fr-FR" b="1" dirty="0">
                <a:solidFill>
                  <a:schemeClr val="accent5">
                    <a:lumMod val="50000"/>
                  </a:schemeClr>
                </a:solidFill>
                <a:latin typeface="Trebuchet MS" panose="020B0603020202020204" pitchFamily="34" charset="0"/>
              </a:rPr>
              <a:t>24 MAI 2024,AZALAI HOTEL</a:t>
            </a:r>
            <a:endParaRPr lang="fr-FR" dirty="0">
              <a:solidFill>
                <a:schemeClr val="accent5">
                  <a:lumMod val="50000"/>
                </a:schemeClr>
              </a:solidFill>
              <a:latin typeface="Trebuchet MS" panose="020B0603020202020204" pitchFamily="34" charset="0"/>
            </a:endParaRPr>
          </a:p>
        </p:txBody>
      </p:sp>
      <p:pic>
        <p:nvPicPr>
          <p:cNvPr id="5" name="Image 4" descr="E:\Sans titre 9.jpg">
            <a:extLst>
              <a:ext uri="{FF2B5EF4-FFF2-40B4-BE49-F238E27FC236}">
                <a16:creationId xmlns:a16="http://schemas.microsoft.com/office/drawing/2014/main" id="{1EE23AB0-5841-04F2-5498-C48BD73F761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524" y="121203"/>
            <a:ext cx="1490703" cy="754777"/>
          </a:xfrm>
          <a:prstGeom prst="rect">
            <a:avLst/>
          </a:prstGeom>
          <a:noFill/>
          <a:ln>
            <a:noFill/>
          </a:ln>
        </p:spPr>
      </p:pic>
      <p:pic>
        <p:nvPicPr>
          <p:cNvPr id="10" name="Picture 9" descr="A close-up of a human uterus&#10;&#10;Description automatically generated">
            <a:extLst>
              <a:ext uri="{FF2B5EF4-FFF2-40B4-BE49-F238E27FC236}">
                <a16:creationId xmlns:a16="http://schemas.microsoft.com/office/drawing/2014/main" id="{1A02E8C5-FF36-DDB3-8C2D-1991259E5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120" y="320040"/>
            <a:ext cx="4663440" cy="3108960"/>
          </a:xfrm>
          <a:prstGeom prst="rect">
            <a:avLst/>
          </a:prstGeom>
        </p:spPr>
      </p:pic>
      <p:sp>
        <p:nvSpPr>
          <p:cNvPr id="4" name="Rectangle 3">
            <a:extLst>
              <a:ext uri="{FF2B5EF4-FFF2-40B4-BE49-F238E27FC236}">
                <a16:creationId xmlns:a16="http://schemas.microsoft.com/office/drawing/2014/main" id="{AA448B71-5E8C-1B0D-99F5-508DAB00D281}"/>
              </a:ext>
            </a:extLst>
          </p:cNvPr>
          <p:cNvSpPr/>
          <p:nvPr/>
        </p:nvSpPr>
        <p:spPr>
          <a:xfrm>
            <a:off x="829875" y="3429000"/>
            <a:ext cx="10539165" cy="245575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sz="2800" b="1" dirty="0">
                <a:latin typeface="Trebuchet MS" panose="020B0603020202020204" pitchFamily="34" charset="0"/>
              </a:rPr>
              <a:t>DEPISTAGE ET TRAITEMENT DES LESIONS PRECANCERUSES DU COL DE L’UTERUS AU SENEGAL: </a:t>
            </a:r>
            <a:endParaRPr lang="fr-FR" sz="2800" b="1" dirty="0" smtClean="0">
              <a:latin typeface="Trebuchet MS" panose="020B0603020202020204" pitchFamily="34" charset="0"/>
            </a:endParaRPr>
          </a:p>
          <a:p>
            <a:pPr algn="ctr"/>
            <a:r>
              <a:rPr lang="fr-FR" sz="2800" i="1" dirty="0" smtClean="0">
                <a:latin typeface="Trebuchet MS" panose="020B0603020202020204" pitchFamily="34" charset="0"/>
              </a:rPr>
              <a:t>ETAT </a:t>
            </a:r>
            <a:r>
              <a:rPr lang="fr-FR" sz="2800" i="1" dirty="0">
                <a:latin typeface="Trebuchet MS" panose="020B0603020202020204" pitchFamily="34" charset="0"/>
              </a:rPr>
              <a:t>DES LIEUX ET PERSPECTIVES</a:t>
            </a:r>
            <a:endParaRPr lang="fr-FR" sz="2800" i="1" dirty="0">
              <a:solidFill>
                <a:srgbClr val="002060"/>
              </a:solidFill>
              <a:latin typeface="Trebuchet MS" panose="020B0603020202020204" pitchFamily="34" charset="0"/>
            </a:endParaRPr>
          </a:p>
          <a:p>
            <a:pPr algn="ctr"/>
            <a:endParaRPr lang="fr-FR" sz="2800" dirty="0">
              <a:latin typeface="Trebuchet MS" panose="020B0603020202020204" pitchFamily="34" charset="0"/>
            </a:endParaRPr>
          </a:p>
        </p:txBody>
      </p:sp>
      <p:pic>
        <p:nvPicPr>
          <p:cNvPr id="6" name="Image 5">
            <a:extLst>
              <a:ext uri="{FF2B5EF4-FFF2-40B4-BE49-F238E27FC236}">
                <a16:creationId xmlns:a16="http://schemas.microsoft.com/office/drawing/2014/main" id="{707DE77F-4486-4E59-A060-E46D5A85359D}"/>
              </a:ext>
            </a:extLst>
          </p:cNvPr>
          <p:cNvPicPr>
            <a:picLocks noChangeAspect="1"/>
          </p:cNvPicPr>
          <p:nvPr/>
        </p:nvPicPr>
        <p:blipFill>
          <a:blip r:embed="rId4"/>
          <a:stretch>
            <a:fillRect/>
          </a:stretch>
        </p:blipFill>
        <p:spPr>
          <a:xfrm>
            <a:off x="8086933" y="121203"/>
            <a:ext cx="3988517" cy="1060397"/>
          </a:xfrm>
          <a:prstGeom prst="rect">
            <a:avLst/>
          </a:prstGeom>
        </p:spPr>
      </p:pic>
    </p:spTree>
    <p:extLst>
      <p:ext uri="{BB962C8B-B14F-4D97-AF65-F5344CB8AC3E}">
        <p14:creationId xmlns:p14="http://schemas.microsoft.com/office/powerpoint/2010/main" val="2758406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A6B5D9-64CF-0182-804C-6FB21E4CA371}"/>
              </a:ext>
            </a:extLst>
          </p:cNvPr>
          <p:cNvSpPr>
            <a:spLocks noGrp="1"/>
          </p:cNvSpPr>
          <p:nvPr>
            <p:ph type="body" sz="quarter" idx="10"/>
          </p:nvPr>
        </p:nvSpPr>
        <p:spPr>
          <a:xfrm>
            <a:off x="309401" y="-17593"/>
            <a:ext cx="11573197" cy="724247"/>
          </a:xfrm>
        </p:spPr>
        <p:txBody>
          <a:bodyPr>
            <a:normAutofit/>
          </a:bodyPr>
          <a:lstStyle/>
          <a:p>
            <a:r>
              <a:rPr lang="fr-FR" sz="3200" b="1" dirty="0">
                <a:latin typeface="Trebuchet MS" panose="020B0603020202020204" pitchFamily="34" charset="0"/>
              </a:rPr>
              <a:t>CONTEXTE</a:t>
            </a:r>
          </a:p>
        </p:txBody>
      </p:sp>
      <p:sp>
        <p:nvSpPr>
          <p:cNvPr id="3" name="Rectangle 2">
            <a:extLst>
              <a:ext uri="{FF2B5EF4-FFF2-40B4-BE49-F238E27FC236}">
                <a16:creationId xmlns:a16="http://schemas.microsoft.com/office/drawing/2014/main" id="{CF436424-ED22-BA7D-26FE-4D86B7D7078B}"/>
              </a:ext>
            </a:extLst>
          </p:cNvPr>
          <p:cNvSpPr/>
          <p:nvPr/>
        </p:nvSpPr>
        <p:spPr>
          <a:xfrm>
            <a:off x="309401" y="2826386"/>
            <a:ext cx="1982790" cy="936104"/>
          </a:xfrm>
          <a:prstGeom prst="rect">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fr-FR" altLang="ko-KR" sz="3600" b="1" i="0" u="none" strike="noStrike" kern="1200" cap="none" spc="0" normalizeH="0" baseline="0" noProof="0" dirty="0">
                <a:ln>
                  <a:noFill/>
                </a:ln>
                <a:solidFill>
                  <a:schemeClr val="accent2"/>
                </a:solidFill>
                <a:effectLst/>
                <a:uLnTx/>
                <a:uFillTx/>
                <a:latin typeface="Trebuchet MS" panose="020B0603020202020204" pitchFamily="34" charset="0"/>
                <a:cs typeface="Traditional Arabic" panose="020F0502020204030204" pitchFamily="18" charset="-78"/>
              </a:rPr>
              <a:t>01</a:t>
            </a:r>
            <a:endParaRPr kumimoji="0" lang="ko-KR" altLang="en-US" sz="3600" b="1" i="0" u="none" strike="noStrike" kern="1200" cap="none" spc="0" normalizeH="0" baseline="0" noProof="0" dirty="0">
              <a:ln>
                <a:noFill/>
              </a:ln>
              <a:solidFill>
                <a:schemeClr val="accent2"/>
              </a:solidFill>
              <a:effectLst/>
              <a:uLnTx/>
              <a:uFillTx/>
              <a:latin typeface="Trebuchet MS" panose="020B0603020202020204" pitchFamily="34" charset="0"/>
              <a:cs typeface="Traditional Arabic" panose="020F0502020204030204" pitchFamily="18" charset="-78"/>
            </a:endParaRPr>
          </a:p>
        </p:txBody>
      </p:sp>
      <p:sp>
        <p:nvSpPr>
          <p:cNvPr id="4" name="Rectangle 3">
            <a:extLst>
              <a:ext uri="{FF2B5EF4-FFF2-40B4-BE49-F238E27FC236}">
                <a16:creationId xmlns:a16="http://schemas.microsoft.com/office/drawing/2014/main" id="{33E7B313-6FE9-C9A4-B0BA-6866EE069EA0}"/>
              </a:ext>
            </a:extLst>
          </p:cNvPr>
          <p:cNvSpPr/>
          <p:nvPr/>
        </p:nvSpPr>
        <p:spPr>
          <a:xfrm>
            <a:off x="2945466" y="2826386"/>
            <a:ext cx="1982790" cy="936104"/>
          </a:xfrm>
          <a:prstGeom prst="rect">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3600" b="1" dirty="0">
                <a:solidFill>
                  <a:schemeClr val="accent6"/>
                </a:solidFill>
                <a:latin typeface="Trebuchet MS" panose="020B0603020202020204" pitchFamily="34" charset="0"/>
                <a:ea typeface="맑은 고딕" panose="020B0503020000020004" pitchFamily="34" charset="-127"/>
                <a:cs typeface="Traditional Arabic" panose="020F0502020204030204" pitchFamily="18" charset="-78"/>
              </a:rPr>
              <a:t>02</a:t>
            </a:r>
            <a:endParaRPr lang="ko-KR" altLang="en-US" sz="3600" b="1" dirty="0">
              <a:solidFill>
                <a:schemeClr val="accent6"/>
              </a:solidFill>
              <a:latin typeface="Trebuchet MS" panose="020B0603020202020204" pitchFamily="34" charset="0"/>
              <a:ea typeface="맑은 고딕" panose="020B0503020000020004" pitchFamily="34" charset="-127"/>
              <a:cs typeface="Traditional Arabic" panose="020F0502020204030204" pitchFamily="18" charset="-78"/>
            </a:endParaRPr>
          </a:p>
        </p:txBody>
      </p:sp>
      <p:sp>
        <p:nvSpPr>
          <p:cNvPr id="5" name="Rectangle 4">
            <a:extLst>
              <a:ext uri="{FF2B5EF4-FFF2-40B4-BE49-F238E27FC236}">
                <a16:creationId xmlns:a16="http://schemas.microsoft.com/office/drawing/2014/main" id="{EA6BF4E0-9803-2200-5938-0A4D344F9B79}"/>
              </a:ext>
            </a:extLst>
          </p:cNvPr>
          <p:cNvSpPr/>
          <p:nvPr/>
        </p:nvSpPr>
        <p:spPr>
          <a:xfrm>
            <a:off x="7664835" y="2826386"/>
            <a:ext cx="1982790" cy="936104"/>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ko-KR" sz="3600" b="1" i="0" u="none" strike="noStrike" kern="1200" cap="none" spc="0" normalizeH="0" baseline="0" noProof="0" dirty="0">
                <a:ln>
                  <a:noFill/>
                </a:ln>
                <a:solidFill>
                  <a:srgbClr val="7030A0"/>
                </a:solidFill>
                <a:effectLst/>
                <a:uLnTx/>
                <a:uFillTx/>
                <a:latin typeface="Trebuchet MS" panose="020B0603020202020204" pitchFamily="34" charset="0"/>
                <a:ea typeface="맑은 고딕" panose="020B0503020000020004" pitchFamily="34" charset="-127"/>
                <a:cs typeface="Traditional Arabic" panose="020F0502020204030204" pitchFamily="18" charset="-78"/>
              </a:rPr>
              <a:t>04</a:t>
            </a:r>
            <a:endParaRPr kumimoji="0" lang="ko-KR" altLang="en-US" sz="3600" b="1" i="0" u="none" strike="noStrike" kern="1200" cap="none" spc="0" normalizeH="0" baseline="0" noProof="0" dirty="0">
              <a:ln>
                <a:noFill/>
              </a:ln>
              <a:solidFill>
                <a:srgbClr val="7030A0"/>
              </a:solidFill>
              <a:effectLst/>
              <a:uLnTx/>
              <a:uFillTx/>
              <a:latin typeface="Trebuchet MS" panose="020B0603020202020204" pitchFamily="34" charset="0"/>
              <a:ea typeface="맑은 고딕" panose="020B0503020000020004" pitchFamily="34" charset="-127"/>
              <a:cs typeface="Traditional Arabic" panose="020F0502020204030204" pitchFamily="18" charset="-78"/>
            </a:endParaRPr>
          </a:p>
        </p:txBody>
      </p:sp>
      <p:sp>
        <p:nvSpPr>
          <p:cNvPr id="6" name="Rectangle 5">
            <a:extLst>
              <a:ext uri="{FF2B5EF4-FFF2-40B4-BE49-F238E27FC236}">
                <a16:creationId xmlns:a16="http://schemas.microsoft.com/office/drawing/2014/main" id="{0EE77C5B-A021-5B81-0983-4151753F97BC}"/>
              </a:ext>
            </a:extLst>
          </p:cNvPr>
          <p:cNvSpPr/>
          <p:nvPr/>
        </p:nvSpPr>
        <p:spPr>
          <a:xfrm>
            <a:off x="5322444" y="2826386"/>
            <a:ext cx="1982790" cy="936104"/>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ko-KR" sz="3600" b="1" i="0" u="none" strike="noStrike" kern="1200" cap="none" spc="0" normalizeH="0" baseline="0" noProof="0" dirty="0">
                <a:ln>
                  <a:noFill/>
                </a:ln>
                <a:solidFill>
                  <a:schemeClr val="accent1"/>
                </a:solidFill>
                <a:effectLst/>
                <a:uLnTx/>
                <a:uFillTx/>
                <a:latin typeface="Trebuchet MS" panose="020B0603020202020204" pitchFamily="34" charset="0"/>
                <a:ea typeface="맑은 고딕" panose="020B0503020000020004" pitchFamily="34" charset="-127"/>
                <a:cs typeface="Traditional Arabic" panose="020F0502020204030204" pitchFamily="18" charset="-78"/>
              </a:rPr>
              <a:t>03</a:t>
            </a:r>
            <a:endParaRPr kumimoji="0" lang="ko-KR" altLang="en-US" sz="3600" b="1" i="0" u="none" strike="noStrike" kern="1200" cap="none" spc="0" normalizeH="0" baseline="0" noProof="0" dirty="0">
              <a:ln>
                <a:noFill/>
              </a:ln>
              <a:solidFill>
                <a:schemeClr val="accent1"/>
              </a:solidFill>
              <a:effectLst/>
              <a:uLnTx/>
              <a:uFillTx/>
              <a:latin typeface="Trebuchet MS" panose="020B0603020202020204" pitchFamily="34" charset="0"/>
              <a:ea typeface="맑은 고딕" panose="020B0503020000020004" pitchFamily="34" charset="-127"/>
              <a:cs typeface="Traditional Arabic" panose="020F0502020204030204" pitchFamily="18" charset="-78"/>
            </a:endParaRPr>
          </a:p>
        </p:txBody>
      </p:sp>
      <p:sp>
        <p:nvSpPr>
          <p:cNvPr id="7" name="TextBox 6">
            <a:extLst>
              <a:ext uri="{FF2B5EF4-FFF2-40B4-BE49-F238E27FC236}">
                <a16:creationId xmlns:a16="http://schemas.microsoft.com/office/drawing/2014/main" id="{343D6D08-3E08-F784-28CA-53B908649AD1}"/>
              </a:ext>
            </a:extLst>
          </p:cNvPr>
          <p:cNvSpPr txBox="1"/>
          <p:nvPr/>
        </p:nvSpPr>
        <p:spPr>
          <a:xfrm>
            <a:off x="208397" y="4033102"/>
            <a:ext cx="2631440" cy="646331"/>
          </a:xfrm>
          <a:prstGeom prst="rect">
            <a:avLst/>
          </a:prstGeom>
          <a:noFill/>
        </p:spPr>
        <p:txBody>
          <a:bodyPr wrap="square" rtlCol="0">
            <a:spAutoFit/>
          </a:bodyPr>
          <a:lstStyle/>
          <a:p>
            <a:r>
              <a:rPr lang="fr-SN" b="1" dirty="0">
                <a:latin typeface="Trebuchet MS" panose="020B0603020202020204" pitchFamily="34" charset="0"/>
                <a:cs typeface="Arial" panose="020B0604020202020204" pitchFamily="34" charset="0"/>
              </a:rPr>
              <a:t>Retard diagnostique</a:t>
            </a:r>
            <a:r>
              <a:rPr lang="fr-FR" b="1" dirty="0">
                <a:latin typeface="Trebuchet MS" panose="020B0603020202020204" pitchFamily="34" charset="0"/>
                <a:cs typeface="Arial" panose="020B0604020202020204" pitchFamily="34" charset="0"/>
              </a:rPr>
              <a:t> </a:t>
            </a:r>
          </a:p>
          <a:p>
            <a:r>
              <a:rPr lang="fr-FR" altLang="fr-FR" b="1" dirty="0" smtClean="0">
                <a:latin typeface="Trebuchet MS" panose="020B0603020202020204" pitchFamily="34" charset="0"/>
                <a:cs typeface="Arial" panose="020B0604020202020204" pitchFamily="34" charset="0"/>
              </a:rPr>
              <a:t> </a:t>
            </a:r>
            <a:endParaRPr lang="fr-FR" altLang="fr-FR" b="1" dirty="0">
              <a:latin typeface="Trebuchet MS" panose="020B0603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E2DFAF9-CA97-FF0A-41C7-25029F998B86}"/>
              </a:ext>
            </a:extLst>
          </p:cNvPr>
          <p:cNvSpPr/>
          <p:nvPr/>
        </p:nvSpPr>
        <p:spPr>
          <a:xfrm>
            <a:off x="9968746" y="2826386"/>
            <a:ext cx="1982790" cy="936104"/>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ko-KR" sz="3600" b="1" i="0" u="none" strike="noStrike" kern="1200" cap="none" spc="0" normalizeH="0" baseline="0" noProof="0" dirty="0">
                <a:ln>
                  <a:noFill/>
                </a:ln>
                <a:solidFill>
                  <a:srgbClr val="FFC000"/>
                </a:solidFill>
                <a:effectLst/>
                <a:uLnTx/>
                <a:uFillTx/>
                <a:latin typeface="Trebuchet MS" panose="020B0603020202020204" pitchFamily="34" charset="0"/>
                <a:ea typeface="맑은 고딕" panose="020B0503020000020004" pitchFamily="34" charset="-127"/>
                <a:cs typeface="Traditional Arabic" panose="020F0502020204030204" pitchFamily="18" charset="-78"/>
              </a:rPr>
              <a:t>05</a:t>
            </a:r>
            <a:endParaRPr kumimoji="0" lang="ko-KR" altLang="en-US" sz="3600" b="1" i="0" u="none" strike="noStrike" kern="1200" cap="none" spc="0" normalizeH="0" baseline="0" noProof="0" dirty="0">
              <a:ln>
                <a:noFill/>
              </a:ln>
              <a:solidFill>
                <a:srgbClr val="FFC000"/>
              </a:solidFill>
              <a:effectLst/>
              <a:uLnTx/>
              <a:uFillTx/>
              <a:latin typeface="Trebuchet MS" panose="020B0603020202020204" pitchFamily="34" charset="0"/>
              <a:ea typeface="맑은 고딕" panose="020B0503020000020004" pitchFamily="34" charset="-127"/>
              <a:cs typeface="Traditional Arabic" panose="020F0502020204030204" pitchFamily="18" charset="-78"/>
            </a:endParaRPr>
          </a:p>
        </p:txBody>
      </p:sp>
      <p:sp>
        <p:nvSpPr>
          <p:cNvPr id="13" name="TextBox 12">
            <a:extLst>
              <a:ext uri="{FF2B5EF4-FFF2-40B4-BE49-F238E27FC236}">
                <a16:creationId xmlns:a16="http://schemas.microsoft.com/office/drawing/2014/main" id="{03D3DC53-B420-89B7-A853-091400B3A646}"/>
              </a:ext>
            </a:extLst>
          </p:cNvPr>
          <p:cNvSpPr txBox="1"/>
          <p:nvPr/>
        </p:nvSpPr>
        <p:spPr>
          <a:xfrm>
            <a:off x="2996450" y="4033102"/>
            <a:ext cx="1808479" cy="1477328"/>
          </a:xfrm>
          <a:prstGeom prst="rect">
            <a:avLst/>
          </a:prstGeom>
          <a:noFill/>
        </p:spPr>
        <p:txBody>
          <a:bodyPr wrap="square" rtlCol="0">
            <a:spAutoFit/>
          </a:bodyPr>
          <a:lstStyle/>
          <a:p>
            <a:r>
              <a:rPr lang="fr-FR" b="1" dirty="0" smtClean="0">
                <a:latin typeface="Trebuchet MS" panose="020B0603020202020204" pitchFamily="34" charset="0"/>
              </a:rPr>
              <a:t>Insuffisance dans les domaines de la </a:t>
            </a:r>
            <a:r>
              <a:rPr lang="fr-FR" b="1" dirty="0" smtClean="0">
                <a:latin typeface="Trebuchet MS" panose="020B0603020202020204" pitchFamily="34" charset="0"/>
              </a:rPr>
              <a:t>prévention et du </a:t>
            </a:r>
            <a:r>
              <a:rPr lang="fr-FR" b="1" dirty="0" smtClean="0">
                <a:latin typeface="Trebuchet MS" panose="020B0603020202020204" pitchFamily="34" charset="0"/>
              </a:rPr>
              <a:t>Dépistage </a:t>
            </a:r>
            <a:endParaRPr lang="fr-FR" b="1" dirty="0">
              <a:latin typeface="Trebuchet MS" panose="020B0603020202020204" pitchFamily="34" charset="0"/>
            </a:endParaRPr>
          </a:p>
        </p:txBody>
      </p:sp>
      <p:sp>
        <p:nvSpPr>
          <p:cNvPr id="14" name="TextBox 13">
            <a:extLst>
              <a:ext uri="{FF2B5EF4-FFF2-40B4-BE49-F238E27FC236}">
                <a16:creationId xmlns:a16="http://schemas.microsoft.com/office/drawing/2014/main" id="{1EE505C9-15FD-1926-6BC3-3198E4EB635F}"/>
              </a:ext>
            </a:extLst>
          </p:cNvPr>
          <p:cNvSpPr txBox="1"/>
          <p:nvPr/>
        </p:nvSpPr>
        <p:spPr>
          <a:xfrm>
            <a:off x="5515951" y="4033102"/>
            <a:ext cx="1808479" cy="923330"/>
          </a:xfrm>
          <a:prstGeom prst="rect">
            <a:avLst/>
          </a:prstGeom>
          <a:noFill/>
        </p:spPr>
        <p:txBody>
          <a:bodyPr wrap="square" rtlCol="0">
            <a:spAutoFit/>
          </a:bodyPr>
          <a:lstStyle/>
          <a:p>
            <a:r>
              <a:rPr lang="fr-FR" b="1" dirty="0">
                <a:latin typeface="Trebuchet MS" panose="020B0603020202020204" pitchFamily="34" charset="0"/>
              </a:rPr>
              <a:t>Insuffisance des RH qualifiés</a:t>
            </a:r>
          </a:p>
        </p:txBody>
      </p:sp>
      <p:sp>
        <p:nvSpPr>
          <p:cNvPr id="15" name="TextBox 14">
            <a:extLst>
              <a:ext uri="{FF2B5EF4-FFF2-40B4-BE49-F238E27FC236}">
                <a16:creationId xmlns:a16="http://schemas.microsoft.com/office/drawing/2014/main" id="{E200EC6F-5BFD-801F-2C28-7A1892A0F149}"/>
              </a:ext>
            </a:extLst>
          </p:cNvPr>
          <p:cNvSpPr txBox="1"/>
          <p:nvPr/>
        </p:nvSpPr>
        <p:spPr>
          <a:xfrm>
            <a:off x="7664835" y="4048466"/>
            <a:ext cx="1808479" cy="923330"/>
          </a:xfrm>
          <a:prstGeom prst="rect">
            <a:avLst/>
          </a:prstGeom>
          <a:noFill/>
        </p:spPr>
        <p:txBody>
          <a:bodyPr wrap="square" rtlCol="0">
            <a:spAutoFit/>
          </a:bodyPr>
          <a:lstStyle/>
          <a:p>
            <a:r>
              <a:rPr lang="fr-FR" b="1" dirty="0">
                <a:latin typeface="Trebuchet MS" panose="020B0603020202020204" pitchFamily="34" charset="0"/>
              </a:rPr>
              <a:t>Insuffisance du plateau technique</a:t>
            </a:r>
          </a:p>
        </p:txBody>
      </p:sp>
      <p:sp>
        <p:nvSpPr>
          <p:cNvPr id="16" name="TextBox 15">
            <a:extLst>
              <a:ext uri="{FF2B5EF4-FFF2-40B4-BE49-F238E27FC236}">
                <a16:creationId xmlns:a16="http://schemas.microsoft.com/office/drawing/2014/main" id="{CE368104-4724-AD27-E2FA-CCF1FFED2F9C}"/>
              </a:ext>
            </a:extLst>
          </p:cNvPr>
          <p:cNvSpPr txBox="1"/>
          <p:nvPr/>
        </p:nvSpPr>
        <p:spPr>
          <a:xfrm>
            <a:off x="9968746" y="4048466"/>
            <a:ext cx="1808479" cy="923330"/>
          </a:xfrm>
          <a:prstGeom prst="rect">
            <a:avLst/>
          </a:prstGeom>
          <a:noFill/>
        </p:spPr>
        <p:txBody>
          <a:bodyPr wrap="square" rtlCol="0">
            <a:spAutoFit/>
          </a:bodyPr>
          <a:lstStyle/>
          <a:p>
            <a:r>
              <a:rPr lang="fr-FR" b="1" dirty="0">
                <a:latin typeface="Trebuchet MS" panose="020B0603020202020204" pitchFamily="34" charset="0"/>
              </a:rPr>
              <a:t>Inaccessibilité géographique et financière</a:t>
            </a:r>
          </a:p>
        </p:txBody>
      </p:sp>
    </p:spTree>
    <p:extLst>
      <p:ext uri="{BB962C8B-B14F-4D97-AF65-F5344CB8AC3E}">
        <p14:creationId xmlns:p14="http://schemas.microsoft.com/office/powerpoint/2010/main" val="383177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47DE47B-C41A-9EF1-FA09-9C64253E4A8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8"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947DE47B-C41A-9EF1-FA09-9C64253E4A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232156FE-92C3-F828-3A00-E8E4CD4FEDD2}"/>
              </a:ext>
            </a:extLst>
          </p:cNvPr>
          <p:cNvSpPr>
            <a:spLocks noGrp="1"/>
          </p:cNvSpPr>
          <p:nvPr>
            <p:ph type="title"/>
          </p:nvPr>
        </p:nvSpPr>
        <p:spPr>
          <a:xfrm>
            <a:off x="2171700" y="155149"/>
            <a:ext cx="7233557" cy="674157"/>
          </a:xfrm>
          <a:solidFill>
            <a:schemeClr val="accent1">
              <a:lumMod val="40000"/>
              <a:lumOff val="60000"/>
            </a:schemeClr>
          </a:solidFill>
        </p:spPr>
        <p:txBody>
          <a:bodyPr vert="horz">
            <a:normAutofit fontScale="90000"/>
          </a:bodyPr>
          <a:lstStyle/>
          <a:p>
            <a:pPr algn="ctr"/>
            <a:r>
              <a:rPr lang="fr-FR" b="1" dirty="0">
                <a:cs typeface="Times New Roman" panose="02020603050405020304" pitchFamily="18" charset="0"/>
              </a:rPr>
              <a:t>CONTEXTE</a:t>
            </a:r>
          </a:p>
        </p:txBody>
      </p:sp>
      <p:pic>
        <p:nvPicPr>
          <p:cNvPr id="8" name="Image 7"/>
          <p:cNvPicPr>
            <a:picLocks noChangeAspect="1"/>
          </p:cNvPicPr>
          <p:nvPr/>
        </p:nvPicPr>
        <p:blipFill>
          <a:blip r:embed="rId6"/>
          <a:stretch>
            <a:fillRect/>
          </a:stretch>
        </p:blipFill>
        <p:spPr>
          <a:xfrm>
            <a:off x="189207" y="878955"/>
            <a:ext cx="11858249" cy="5592101"/>
          </a:xfrm>
          <a:prstGeom prst="rect">
            <a:avLst/>
          </a:prstGeom>
        </p:spPr>
      </p:pic>
      <p:sp>
        <p:nvSpPr>
          <p:cNvPr id="4" name="Rectangle 3">
            <a:extLst>
              <a:ext uri="{FF2B5EF4-FFF2-40B4-BE49-F238E27FC236}">
                <a16:creationId xmlns:a16="http://schemas.microsoft.com/office/drawing/2014/main" id="{FD4DD3F0-3426-AA6E-ABFA-DF4D982CC07A}"/>
              </a:ext>
            </a:extLst>
          </p:cNvPr>
          <p:cNvSpPr/>
          <p:nvPr/>
        </p:nvSpPr>
        <p:spPr>
          <a:xfrm>
            <a:off x="0" y="-19050"/>
            <a:ext cx="12192000" cy="10858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fr-FR" sz="3200" b="1" i="0" u="none" strike="noStrike" kern="1200" cap="none" spc="0" normalizeH="0" baseline="0" noProof="0" dirty="0">
                <a:ln>
                  <a:noFill/>
                </a:ln>
                <a:solidFill>
                  <a:schemeClr val="tx1"/>
                </a:solidFill>
                <a:effectLst/>
                <a:uLnTx/>
                <a:uFillTx/>
                <a:latin typeface="Trebuchet MS" panose="020B0603020202020204" pitchFamily="34" charset="0"/>
                <a:ea typeface="+mj-ea"/>
                <a:cs typeface="Times New Roman" panose="02020603050405020304" pitchFamily="18" charset="0"/>
              </a:rPr>
              <a:t>CONTEXTE</a:t>
            </a:r>
          </a:p>
        </p:txBody>
      </p:sp>
    </p:spTree>
    <p:extLst>
      <p:ext uri="{BB962C8B-B14F-4D97-AF65-F5344CB8AC3E}">
        <p14:creationId xmlns:p14="http://schemas.microsoft.com/office/powerpoint/2010/main" val="5413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03507"/>
            <a:ext cx="12191999" cy="707887"/>
          </a:xfrm>
        </p:spPr>
        <p:txBody>
          <a:bodyPr anchor="t">
            <a:noAutofit/>
          </a:bodyPr>
          <a:lstStyle/>
          <a:p>
            <a:pPr algn="ctr"/>
            <a:r>
              <a:rPr lang="fr-FR" sz="2400" b="1" i="1" dirty="0">
                <a:latin typeface="Trebuchet MS" panose="020B0603020202020204" pitchFamily="34" charset="0"/>
              </a:rPr>
              <a:t>Impact social et économique du cancer        </a:t>
            </a:r>
            <a:br>
              <a:rPr lang="fr-FR" sz="2400" b="1" i="1" dirty="0">
                <a:latin typeface="Trebuchet MS" panose="020B0603020202020204" pitchFamily="34" charset="0"/>
              </a:rPr>
            </a:br>
            <a:r>
              <a:rPr lang="fr-FR" sz="2400" b="1" i="1" dirty="0">
                <a:latin typeface="Trebuchet MS" panose="020B0603020202020204" pitchFamily="34" charset="0"/>
              </a:rPr>
              <a:t>Lutte contre le cancer = facteur de développement</a:t>
            </a:r>
            <a:endParaRPr lang="en-US" sz="2400" b="1" i="1" dirty="0">
              <a:latin typeface="Trebuchet MS" panose="020B0603020202020204" pitchFamily="34" charset="0"/>
            </a:endParaRPr>
          </a:p>
        </p:txBody>
      </p:sp>
      <p:sp>
        <p:nvSpPr>
          <p:cNvPr id="4" name="TextBox 3"/>
          <p:cNvSpPr txBox="1"/>
          <p:nvPr/>
        </p:nvSpPr>
        <p:spPr>
          <a:xfrm>
            <a:off x="4071901" y="1070127"/>
            <a:ext cx="3629719" cy="1015663"/>
          </a:xfrm>
          <a:prstGeom prst="rect">
            <a:avLst/>
          </a:prstGeom>
          <a:noFill/>
        </p:spPr>
        <p:txBody>
          <a:bodyPr wrap="square" rtlCol="0">
            <a:spAutoFit/>
          </a:bodyPr>
          <a:lstStyle/>
          <a:p>
            <a:pPr algn="ctr"/>
            <a:r>
              <a:rPr lang="fr-FR" sz="2000" b="1" dirty="0">
                <a:solidFill>
                  <a:srgbClr val="0070C0"/>
                </a:solidFill>
                <a:latin typeface="Trebuchet MS" panose="020B0603020202020204" pitchFamily="34" charset="0"/>
              </a:rPr>
              <a:t>Incidences négatives sur la main-d'œuvre nationale et le PIB</a:t>
            </a:r>
            <a:endParaRPr lang="en-US" sz="2000" b="1" dirty="0">
              <a:solidFill>
                <a:srgbClr val="0070C0"/>
              </a:solidFill>
              <a:latin typeface="Trebuchet MS" panose="020B0603020202020204" pitchFamily="34" charset="0"/>
            </a:endParaRPr>
          </a:p>
        </p:txBody>
      </p:sp>
      <p:sp>
        <p:nvSpPr>
          <p:cNvPr id="12" name="TextBox 11"/>
          <p:cNvSpPr txBox="1"/>
          <p:nvPr/>
        </p:nvSpPr>
        <p:spPr>
          <a:xfrm>
            <a:off x="4341565" y="4528320"/>
            <a:ext cx="3849905" cy="1815882"/>
          </a:xfrm>
          <a:prstGeom prst="rect">
            <a:avLst/>
          </a:prstGeom>
          <a:noFill/>
        </p:spPr>
        <p:txBody>
          <a:bodyPr wrap="square" rtlCol="0">
            <a:spAutoFit/>
          </a:bodyPr>
          <a:lstStyle/>
          <a:p>
            <a:pPr marL="342891" indent="-342891">
              <a:buFont typeface="Arial" panose="020B0604020202020204" pitchFamily="34" charset="0"/>
              <a:buChar char="•"/>
            </a:pPr>
            <a:r>
              <a:rPr lang="fr-FR" sz="1600" dirty="0">
                <a:latin typeface="Trebuchet MS" panose="020B0603020202020204" pitchFamily="34" charset="0"/>
              </a:rPr>
              <a:t>Absentéisme: Perte de production </a:t>
            </a:r>
          </a:p>
          <a:p>
            <a:pPr marL="342891" indent="-342891">
              <a:buFont typeface="Arial" panose="020B0604020202020204" pitchFamily="34" charset="0"/>
              <a:buChar char="•"/>
            </a:pPr>
            <a:r>
              <a:rPr lang="fr-FR" sz="1600" dirty="0">
                <a:latin typeface="Trebuchet MS" panose="020B0603020202020204" pitchFamily="34" charset="0"/>
              </a:rPr>
              <a:t>Coûts de remplacement des travailleurs qui quittent la population active en raison d'un cancer</a:t>
            </a:r>
          </a:p>
          <a:p>
            <a:pPr marL="342891" indent="-342891">
              <a:buFont typeface="Arial" panose="020B0604020202020204" pitchFamily="34" charset="0"/>
              <a:buChar char="•"/>
            </a:pPr>
            <a:r>
              <a:rPr lang="fr-FR" sz="1600" dirty="0">
                <a:latin typeface="Trebuchet MS" panose="020B0603020202020204" pitchFamily="34" charset="0"/>
              </a:rPr>
              <a:t>Coûts non sanitaires du cancer</a:t>
            </a:r>
          </a:p>
          <a:p>
            <a:pPr marL="342891" indent="-342891">
              <a:buFont typeface="Arial" panose="020B0604020202020204" pitchFamily="34" charset="0"/>
              <a:buChar char="•"/>
            </a:pPr>
            <a:r>
              <a:rPr lang="fr-FR" sz="1600" dirty="0">
                <a:latin typeface="Trebuchet MS" panose="020B0603020202020204" pitchFamily="34" charset="0"/>
              </a:rPr>
              <a:t>Diminution du capital humain</a:t>
            </a:r>
            <a:endParaRPr lang="en-US" sz="1600" dirty="0">
              <a:latin typeface="Trebuchet MS" panose="020B0603020202020204" pitchFamily="34" charset="0"/>
            </a:endParaRPr>
          </a:p>
        </p:txBody>
      </p:sp>
      <p:sp>
        <p:nvSpPr>
          <p:cNvPr id="13" name="TextBox 12"/>
          <p:cNvSpPr txBox="1"/>
          <p:nvPr/>
        </p:nvSpPr>
        <p:spPr>
          <a:xfrm>
            <a:off x="8235329" y="4388662"/>
            <a:ext cx="3773791" cy="1569660"/>
          </a:xfrm>
          <a:prstGeom prst="rect">
            <a:avLst/>
          </a:prstGeom>
          <a:noFill/>
        </p:spPr>
        <p:txBody>
          <a:bodyPr wrap="square" rtlCol="0">
            <a:spAutoFit/>
          </a:bodyPr>
          <a:lstStyle/>
          <a:p>
            <a:pPr marL="342891" indent="-342891">
              <a:buFont typeface="Arial" panose="020B0604020202020204" pitchFamily="34" charset="0"/>
              <a:buChar char="•"/>
            </a:pPr>
            <a:r>
              <a:rPr lang="fr-FR" sz="1600" dirty="0">
                <a:latin typeface="Trebuchet MS" panose="020B0603020202020204" pitchFamily="34" charset="0"/>
              </a:rPr>
              <a:t>Augmentation des dépenses publiques pour le dépistage et le traitement</a:t>
            </a:r>
          </a:p>
          <a:p>
            <a:pPr marL="342891" indent="-342891">
              <a:buFont typeface="Arial" panose="020B0604020202020204" pitchFamily="34" charset="0"/>
              <a:buChar char="•"/>
            </a:pPr>
            <a:r>
              <a:rPr lang="fr-FR" sz="1600" dirty="0">
                <a:latin typeface="Trebuchet MS" panose="020B0603020202020204" pitchFamily="34" charset="0"/>
              </a:rPr>
              <a:t>Dépenses du secteur privé en matière de santé</a:t>
            </a:r>
          </a:p>
          <a:p>
            <a:pPr marL="342891" indent="-342891">
              <a:buFont typeface="Arial" panose="020B0604020202020204" pitchFamily="34" charset="0"/>
              <a:buChar char="•"/>
            </a:pPr>
            <a:r>
              <a:rPr lang="fr-FR" sz="1600" dirty="0">
                <a:latin typeface="Trebuchet MS" panose="020B0603020202020204" pitchFamily="34" charset="0"/>
              </a:rPr>
              <a:t>Dépenses du secteur non sanitaire</a:t>
            </a:r>
            <a:endParaRPr lang="en-US" sz="2000" dirty="0">
              <a:latin typeface="Trebuchet MS" panose="020B0603020202020204" pitchFamily="34" charset="0"/>
            </a:endParaRPr>
          </a:p>
        </p:txBody>
      </p:sp>
      <p:sp>
        <p:nvSpPr>
          <p:cNvPr id="16" name="TextBox 15"/>
          <p:cNvSpPr txBox="1"/>
          <p:nvPr/>
        </p:nvSpPr>
        <p:spPr>
          <a:xfrm>
            <a:off x="334227" y="1188029"/>
            <a:ext cx="3375395" cy="707887"/>
          </a:xfrm>
          <a:prstGeom prst="rect">
            <a:avLst/>
          </a:prstGeom>
          <a:noFill/>
        </p:spPr>
        <p:txBody>
          <a:bodyPr wrap="square" rtlCol="0" anchor="ctr" anchorCtr="0">
            <a:noAutofit/>
          </a:bodyPr>
          <a:lstStyle/>
          <a:p>
            <a:pPr algn="ctr"/>
            <a:r>
              <a:rPr lang="fr-FR" sz="2000" b="1" dirty="0">
                <a:solidFill>
                  <a:srgbClr val="0070C0"/>
                </a:solidFill>
                <a:latin typeface="Trebuchet MS" panose="020B0603020202020204" pitchFamily="34" charset="0"/>
              </a:rPr>
              <a:t>Impacts négatifs sur les individus et les familles</a:t>
            </a:r>
            <a:endParaRPr lang="en-US" sz="2000" b="1" dirty="0">
              <a:solidFill>
                <a:srgbClr val="0070C0"/>
              </a:solidFill>
              <a:latin typeface="Trebuchet MS" panose="020B0603020202020204" pitchFamily="34" charset="0"/>
            </a:endParaRPr>
          </a:p>
        </p:txBody>
      </p:sp>
      <p:sp>
        <p:nvSpPr>
          <p:cNvPr id="18" name="TextBox 17"/>
          <p:cNvSpPr txBox="1"/>
          <p:nvPr/>
        </p:nvSpPr>
        <p:spPr>
          <a:xfrm>
            <a:off x="7933604" y="1212601"/>
            <a:ext cx="4075516" cy="730716"/>
          </a:xfrm>
          <a:prstGeom prst="rect">
            <a:avLst/>
          </a:prstGeom>
          <a:noFill/>
        </p:spPr>
        <p:txBody>
          <a:bodyPr wrap="square" rtlCol="0" anchor="ctr" anchorCtr="0">
            <a:noAutofit/>
          </a:bodyPr>
          <a:lstStyle/>
          <a:p>
            <a:pPr algn="ctr"/>
            <a:r>
              <a:rPr lang="fr-FR" sz="2000" b="1" dirty="0">
                <a:solidFill>
                  <a:srgbClr val="0070C0"/>
                </a:solidFill>
                <a:latin typeface="Trebuchet MS" panose="020B0603020202020204" pitchFamily="34" charset="0"/>
              </a:rPr>
              <a:t>Augmentation des dépenses du gouvernement et du secteur privé</a:t>
            </a:r>
            <a:endParaRPr lang="en-US" sz="2000" b="1" dirty="0">
              <a:solidFill>
                <a:srgbClr val="0070C0"/>
              </a:solidFill>
              <a:latin typeface="Trebuchet MS" panose="020B0603020202020204" pitchFamily="34" charset="0"/>
            </a:endParaRPr>
          </a:p>
        </p:txBody>
      </p:sp>
      <p:sp>
        <p:nvSpPr>
          <p:cNvPr id="19" name="TextBox 18"/>
          <p:cNvSpPr txBox="1"/>
          <p:nvPr/>
        </p:nvSpPr>
        <p:spPr>
          <a:xfrm>
            <a:off x="331039" y="4008920"/>
            <a:ext cx="3966667" cy="2554545"/>
          </a:xfrm>
          <a:prstGeom prst="rect">
            <a:avLst/>
          </a:prstGeom>
          <a:noFill/>
        </p:spPr>
        <p:txBody>
          <a:bodyPr wrap="square" rtlCol="0">
            <a:spAutoFit/>
          </a:bodyPr>
          <a:lstStyle/>
          <a:p>
            <a:pPr marL="342891" indent="-342891">
              <a:buFont typeface="Arial" panose="020B0604020202020204" pitchFamily="34" charset="0"/>
              <a:buChar char="•"/>
            </a:pPr>
            <a:r>
              <a:rPr lang="fr-FR" sz="1600" dirty="0">
                <a:latin typeface="Trebuchet MS" panose="020B0603020202020204" pitchFamily="34" charset="0"/>
              </a:rPr>
              <a:t>Vies perdues</a:t>
            </a:r>
          </a:p>
          <a:p>
            <a:pPr marL="342891" indent="-342891">
              <a:buFont typeface="Arial" panose="020B0604020202020204" pitchFamily="34" charset="0"/>
              <a:buChar char="•"/>
            </a:pPr>
            <a:r>
              <a:rPr lang="fr-FR" sz="1600" dirty="0">
                <a:latin typeface="Trebuchet MS" panose="020B0603020202020204" pitchFamily="34" charset="0"/>
              </a:rPr>
              <a:t>Perte de revenus</a:t>
            </a:r>
          </a:p>
          <a:p>
            <a:pPr marL="342891" indent="-342891">
              <a:buFont typeface="Arial" panose="020B0604020202020204" pitchFamily="34" charset="0"/>
              <a:buChar char="•"/>
            </a:pPr>
            <a:r>
              <a:rPr lang="fr-FR" sz="1600" dirty="0">
                <a:latin typeface="Trebuchet MS" panose="020B0603020202020204" pitchFamily="34" charset="0"/>
              </a:rPr>
              <a:t>Augmentation des dépenses médicales personnelles</a:t>
            </a:r>
          </a:p>
          <a:p>
            <a:pPr marL="342891" indent="-342891">
              <a:buFont typeface="Arial" panose="020B0604020202020204" pitchFamily="34" charset="0"/>
              <a:buChar char="•"/>
            </a:pPr>
            <a:r>
              <a:rPr lang="fr-FR" sz="1600" dirty="0">
                <a:latin typeface="Trebuchet MS" panose="020B0603020202020204" pitchFamily="34" charset="0"/>
              </a:rPr>
              <a:t>Pauvreté et catastrophe financière (CSU)</a:t>
            </a:r>
          </a:p>
          <a:p>
            <a:pPr marL="342891" indent="-342891">
              <a:buFont typeface="Arial" panose="020B0604020202020204" pitchFamily="34" charset="0"/>
              <a:buChar char="•"/>
            </a:pPr>
            <a:r>
              <a:rPr lang="fr-FR" sz="1600" dirty="0">
                <a:latin typeface="Trebuchet MS" panose="020B0603020202020204" pitchFamily="34" charset="0"/>
              </a:rPr>
              <a:t>Perte de temps due aux responsabilités de soins</a:t>
            </a:r>
          </a:p>
          <a:p>
            <a:pPr marL="342891" indent="-342891">
              <a:buFont typeface="Arial" panose="020B0604020202020204" pitchFamily="34" charset="0"/>
              <a:buChar char="•"/>
            </a:pPr>
            <a:r>
              <a:rPr lang="fr-FR" sz="1600" dirty="0">
                <a:latin typeface="Trebuchet MS" panose="020B0603020202020204" pitchFamily="34" charset="0"/>
              </a:rPr>
              <a:t>Conséquences intergénérationnelles associées aux décès</a:t>
            </a:r>
          </a:p>
        </p:txBody>
      </p:sp>
      <p:cxnSp>
        <p:nvCxnSpPr>
          <p:cNvPr id="5" name="Straight Connector 4"/>
          <p:cNvCxnSpPr/>
          <p:nvPr/>
        </p:nvCxnSpPr>
        <p:spPr>
          <a:xfrm>
            <a:off x="526685" y="2013818"/>
            <a:ext cx="36297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41565" y="2044190"/>
            <a:ext cx="33753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933604" y="2044190"/>
            <a:ext cx="38243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BF082517-FF60-4040-BA4E-7C9A167632D4}"/>
              </a:ext>
            </a:extLst>
          </p:cNvPr>
          <p:cNvPicPr>
            <a:picLocks noChangeAspect="1"/>
          </p:cNvPicPr>
          <p:nvPr/>
        </p:nvPicPr>
        <p:blipFill>
          <a:blip r:embed="rId3"/>
          <a:stretch>
            <a:fillRect/>
          </a:stretch>
        </p:blipFill>
        <p:spPr>
          <a:xfrm>
            <a:off x="5212368" y="2090488"/>
            <a:ext cx="1762125" cy="2333625"/>
          </a:xfrm>
          <a:prstGeom prst="rect">
            <a:avLst/>
          </a:prstGeom>
        </p:spPr>
      </p:pic>
      <p:pic>
        <p:nvPicPr>
          <p:cNvPr id="1026" name="Picture 2" descr="Image result for franc CFA">
            <a:extLst>
              <a:ext uri="{FF2B5EF4-FFF2-40B4-BE49-F238E27FC236}">
                <a16:creationId xmlns:a16="http://schemas.microsoft.com/office/drawing/2014/main" id="{E1459068-B792-44B0-B02F-264E76A23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5340" y="2215880"/>
            <a:ext cx="2732030" cy="147235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36F8488E-002B-4AAF-B23E-D14164A9C100}"/>
              </a:ext>
            </a:extLst>
          </p:cNvPr>
          <p:cNvPicPr>
            <a:picLocks noChangeAspect="1"/>
          </p:cNvPicPr>
          <p:nvPr/>
        </p:nvPicPr>
        <p:blipFill>
          <a:blip r:embed="rId5"/>
          <a:stretch>
            <a:fillRect/>
          </a:stretch>
        </p:blipFill>
        <p:spPr>
          <a:xfrm>
            <a:off x="1310520" y="2090488"/>
            <a:ext cx="2036823" cy="1629458"/>
          </a:xfrm>
          <a:prstGeom prst="rect">
            <a:avLst/>
          </a:prstGeom>
        </p:spPr>
      </p:pic>
    </p:spTree>
    <p:extLst>
      <p:ext uri="{BB962C8B-B14F-4D97-AF65-F5344CB8AC3E}">
        <p14:creationId xmlns:p14="http://schemas.microsoft.com/office/powerpoint/2010/main" val="1217803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947E7884-2D20-B9C5-E7D3-9B0A9614B30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3" name="Diapositive think-cell" r:id="rId5" imgW="473" imgH="476" progId="TCLayout.ActiveDocument.1">
                  <p:embed/>
                </p:oleObj>
              </mc:Choice>
              <mc:Fallback>
                <p:oleObj name="Diapositive think-cell" r:id="rId5" imgW="473" imgH="476" progId="TCLayout.ActiveDocument.1">
                  <p:embed/>
                  <p:pic>
                    <p:nvPicPr>
                      <p:cNvPr id="6" name="Objet 5" hidden="1">
                        <a:extLst>
                          <a:ext uri="{FF2B5EF4-FFF2-40B4-BE49-F238E27FC236}">
                            <a16:creationId xmlns:a16="http://schemas.microsoft.com/office/drawing/2014/main" id="{947E7884-2D20-B9C5-E7D3-9B0A9614B3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 coins arrondis 4">
            <a:extLst>
              <a:ext uri="{FF2B5EF4-FFF2-40B4-BE49-F238E27FC236}">
                <a16:creationId xmlns:a16="http://schemas.microsoft.com/office/drawing/2014/main" id="{BEEEC88D-0B5A-6CB8-9346-8593A3C35742}"/>
              </a:ext>
            </a:extLst>
          </p:cNvPr>
          <p:cNvSpPr/>
          <p:nvPr/>
        </p:nvSpPr>
        <p:spPr>
          <a:xfrm>
            <a:off x="878268" y="3017216"/>
            <a:ext cx="10810308" cy="709992"/>
          </a:xfrm>
          <a:prstGeom prst="round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en-US" sz="2400" dirty="0">
                <a:latin typeface="Trebuchet MS" panose="020B0603020202020204" pitchFamily="34" charset="0"/>
                <a:cs typeface="Arial" panose="020B0604020202020204" pitchFamily="34" charset="0"/>
              </a:rPr>
              <a:t>REPONSE DU SYSTEME</a:t>
            </a:r>
          </a:p>
        </p:txBody>
      </p:sp>
      <p:sp>
        <p:nvSpPr>
          <p:cNvPr id="38" name="ZoneTexte 37">
            <a:extLst>
              <a:ext uri="{FF2B5EF4-FFF2-40B4-BE49-F238E27FC236}">
                <a16:creationId xmlns:a16="http://schemas.microsoft.com/office/drawing/2014/main" id="{5F6DF1AD-ECEE-3872-C37E-A8CDD96812A5}"/>
              </a:ext>
            </a:extLst>
          </p:cNvPr>
          <p:cNvSpPr txBox="1"/>
          <p:nvPr/>
        </p:nvSpPr>
        <p:spPr>
          <a:xfrm>
            <a:off x="959629" y="1057701"/>
            <a:ext cx="10805651" cy="577850"/>
          </a:xfrm>
          <a:prstGeom prst="rect">
            <a:avLst/>
          </a:prstGeom>
          <a:noFill/>
        </p:spPr>
        <p:txBody>
          <a:bodyPr vert="horz" wrap="square">
            <a:spAutoFit/>
          </a:bodyPr>
          <a:lstStyle/>
          <a:p>
            <a:pPr lvl="1" algn="just">
              <a:lnSpc>
                <a:spcPct val="150000"/>
              </a:lnSpc>
            </a:pPr>
            <a:r>
              <a:rPr lang="fr-FR" sz="2400" dirty="0">
                <a:latin typeface="Trebuchet MS" panose="020B0603020202020204" pitchFamily="34" charset="0"/>
                <a:cs typeface="Arial" panose="020B0604020202020204" pitchFamily="34" charset="0"/>
              </a:rPr>
              <a:t>ORGANISATION DU SYSTÈME DE SANTÉ</a:t>
            </a:r>
          </a:p>
        </p:txBody>
      </p:sp>
      <p:sp>
        <p:nvSpPr>
          <p:cNvPr id="7" name="Ellipse 6">
            <a:extLst>
              <a:ext uri="{FF2B5EF4-FFF2-40B4-BE49-F238E27FC236}">
                <a16:creationId xmlns:a16="http://schemas.microsoft.com/office/drawing/2014/main" id="{0C7821F9-9A93-B1CB-B6C5-C9294756FC61}"/>
              </a:ext>
            </a:extLst>
          </p:cNvPr>
          <p:cNvSpPr/>
          <p:nvPr/>
        </p:nvSpPr>
        <p:spPr bwMode="auto">
          <a:xfrm>
            <a:off x="238188" y="1142815"/>
            <a:ext cx="640080" cy="640080"/>
          </a:xfrm>
          <a:prstGeom prst="ellipse">
            <a:avLst/>
          </a:prstGeom>
          <a:solidFill>
            <a:srgbClr val="D5E7EF"/>
          </a:solidFill>
          <a:ln w="57150" cap="flat" cmpd="sng" algn="ctr">
            <a:solidFill>
              <a:schemeClr val="bg1"/>
            </a:solidFill>
            <a:prstDash val="solid"/>
            <a:round/>
            <a:headEnd type="none" w="med" len="med"/>
            <a:tailEnd type="none" w="med" len="med"/>
          </a:ln>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1</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8" name="Ellipse 7">
            <a:extLst>
              <a:ext uri="{FF2B5EF4-FFF2-40B4-BE49-F238E27FC236}">
                <a16:creationId xmlns:a16="http://schemas.microsoft.com/office/drawing/2014/main" id="{8AA5D844-3388-CA97-861C-0401428276DD}"/>
              </a:ext>
            </a:extLst>
          </p:cNvPr>
          <p:cNvSpPr/>
          <p:nvPr/>
        </p:nvSpPr>
        <p:spPr bwMode="auto">
          <a:xfrm>
            <a:off x="183384" y="2133400"/>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2</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90867C32-4CA2-FA14-FA2A-7F9C08CE4503}"/>
              </a:ext>
            </a:extLst>
          </p:cNvPr>
          <p:cNvSpPr/>
          <p:nvPr/>
        </p:nvSpPr>
        <p:spPr bwMode="auto">
          <a:xfrm>
            <a:off x="160776" y="3087128"/>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tx2"/>
                </a:solidFill>
                <a:latin typeface="Trebuchet MS" panose="020B0603020202020204" pitchFamily="34" charset="0"/>
                <a:cs typeface="Arial" panose="020B0604020202020204" pitchFamily="34" charset="0"/>
              </a:rPr>
              <a:t>3</a:t>
            </a:r>
            <a:endParaRPr lang="fr-FR" sz="3600" b="1" dirty="0" err="1">
              <a:solidFill>
                <a:schemeClr val="tx2"/>
              </a:solidFill>
              <a:latin typeface="Trebuchet MS" panose="020B0603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F684655A-2B1B-2678-8479-D06578708258}"/>
              </a:ext>
            </a:extLst>
          </p:cNvPr>
          <p:cNvSpPr txBox="1"/>
          <p:nvPr/>
        </p:nvSpPr>
        <p:spPr>
          <a:xfrm>
            <a:off x="774535" y="4963108"/>
            <a:ext cx="10642927" cy="646331"/>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ETAT DES </a:t>
            </a:r>
            <a:r>
              <a:rPr lang="en-US" sz="2400" dirty="0" smtClean="0">
                <a:latin typeface="Trebuchet MS" panose="020B0603020202020204" pitchFamily="34" charset="0"/>
                <a:cs typeface="Arial" panose="020B0604020202020204" pitchFamily="34" charset="0"/>
              </a:rPr>
              <a:t>LIEUX</a:t>
            </a:r>
            <a:endParaRPr lang="en-US" sz="2400" dirty="0">
              <a:latin typeface="Trebuchet MS" panose="020B0603020202020204" pitchFamily="34" charset="0"/>
              <a:cs typeface="Arial" panose="020B0604020202020204" pitchFamily="34" charset="0"/>
            </a:endParaRPr>
          </a:p>
        </p:txBody>
      </p:sp>
      <p:sp>
        <p:nvSpPr>
          <p:cNvPr id="13" name="Ellipse 12">
            <a:extLst>
              <a:ext uri="{FF2B5EF4-FFF2-40B4-BE49-F238E27FC236}">
                <a16:creationId xmlns:a16="http://schemas.microsoft.com/office/drawing/2014/main" id="{9AB12207-83FE-9B59-5FE5-128E8A3FD650}"/>
              </a:ext>
            </a:extLst>
          </p:cNvPr>
          <p:cNvSpPr/>
          <p:nvPr/>
        </p:nvSpPr>
        <p:spPr bwMode="auto">
          <a:xfrm>
            <a:off x="139965" y="4040856"/>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fr-FR" sz="3600" b="1" dirty="0">
                <a:solidFill>
                  <a:schemeClr val="accent1"/>
                </a:solidFill>
                <a:latin typeface="Trebuchet MS" panose="020B0603020202020204" pitchFamily="34" charset="0"/>
                <a:cs typeface="Arial" panose="020B0604020202020204" pitchFamily="34" charset="0"/>
              </a:rPr>
              <a:t>4</a:t>
            </a:r>
          </a:p>
        </p:txBody>
      </p:sp>
      <p:sp>
        <p:nvSpPr>
          <p:cNvPr id="14" name="ZoneTexte 13">
            <a:extLst>
              <a:ext uri="{FF2B5EF4-FFF2-40B4-BE49-F238E27FC236}">
                <a16:creationId xmlns:a16="http://schemas.microsoft.com/office/drawing/2014/main" id="{EF124AB5-0B00-A9E0-1BEA-E46584B51619}"/>
              </a:ext>
            </a:extLst>
          </p:cNvPr>
          <p:cNvSpPr txBox="1"/>
          <p:nvPr/>
        </p:nvSpPr>
        <p:spPr>
          <a:xfrm>
            <a:off x="774536" y="5946854"/>
            <a:ext cx="10642927" cy="578492"/>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PERSPECTIVES </a:t>
            </a:r>
            <a:r>
              <a:rPr lang="en-US" sz="2400" dirty="0" smtClean="0">
                <a:latin typeface="Trebuchet MS" panose="020B0603020202020204" pitchFamily="34" charset="0"/>
                <a:cs typeface="Arial" panose="020B0604020202020204" pitchFamily="34" charset="0"/>
              </a:rPr>
              <a:t> </a:t>
            </a:r>
            <a:endParaRPr lang="en-US" sz="2400" dirty="0">
              <a:latin typeface="Trebuchet MS" panose="020B0603020202020204" pitchFamily="34" charset="0"/>
              <a:cs typeface="Arial" panose="020B0604020202020204" pitchFamily="34" charset="0"/>
            </a:endParaRPr>
          </a:p>
        </p:txBody>
      </p:sp>
      <p:sp>
        <p:nvSpPr>
          <p:cNvPr id="15" name="Titre 4">
            <a:extLst>
              <a:ext uri="{FF2B5EF4-FFF2-40B4-BE49-F238E27FC236}">
                <a16:creationId xmlns:a16="http://schemas.microsoft.com/office/drawing/2014/main" id="{352BD202-6225-6573-F443-D88392D31F78}"/>
              </a:ext>
            </a:extLst>
          </p:cNvPr>
          <p:cNvSpPr>
            <a:spLocks noGrp="1"/>
          </p:cNvSpPr>
          <p:nvPr>
            <p:ph type="title"/>
          </p:nvPr>
        </p:nvSpPr>
        <p:spPr>
          <a:xfrm>
            <a:off x="426720" y="170329"/>
            <a:ext cx="10250245" cy="910815"/>
          </a:xfrm>
        </p:spPr>
        <p:txBody>
          <a:bodyPr vert="horz">
            <a:normAutofit/>
          </a:bodyPr>
          <a:lstStyle/>
          <a:p>
            <a:pPr algn="ctr"/>
            <a:r>
              <a:rPr lang="fr-FR" sz="3200" b="1" dirty="0">
                <a:latin typeface="Trebuchet MS" panose="020B0603020202020204" pitchFamily="34" charset="0"/>
              </a:rPr>
              <a:t>PLAN</a:t>
            </a:r>
            <a:r>
              <a:rPr lang="fr-FR" sz="5400" b="1" dirty="0">
                <a:latin typeface="Trebuchet MS" panose="020B0603020202020204" pitchFamily="34" charset="0"/>
              </a:rPr>
              <a:t> </a:t>
            </a:r>
          </a:p>
        </p:txBody>
      </p:sp>
      <p:sp>
        <p:nvSpPr>
          <p:cNvPr id="2" name="Ellipse 12">
            <a:extLst>
              <a:ext uri="{FF2B5EF4-FFF2-40B4-BE49-F238E27FC236}">
                <a16:creationId xmlns:a16="http://schemas.microsoft.com/office/drawing/2014/main" id="{BB4988DA-04D9-254A-45C7-C0D7086A7158}"/>
              </a:ext>
            </a:extLst>
          </p:cNvPr>
          <p:cNvSpPr/>
          <p:nvPr/>
        </p:nvSpPr>
        <p:spPr bwMode="auto">
          <a:xfrm>
            <a:off x="139965" y="4982805"/>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5</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3" name="Ellipse 12">
            <a:extLst>
              <a:ext uri="{FF2B5EF4-FFF2-40B4-BE49-F238E27FC236}">
                <a16:creationId xmlns:a16="http://schemas.microsoft.com/office/drawing/2014/main" id="{1AF6A1B9-D7D4-79EF-8259-8143715C39A4}"/>
              </a:ext>
            </a:extLst>
          </p:cNvPr>
          <p:cNvSpPr/>
          <p:nvPr/>
        </p:nvSpPr>
        <p:spPr bwMode="auto">
          <a:xfrm>
            <a:off x="139965" y="5924754"/>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6</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4" name="ZoneTexte 37">
            <a:extLst>
              <a:ext uri="{FF2B5EF4-FFF2-40B4-BE49-F238E27FC236}">
                <a16:creationId xmlns:a16="http://schemas.microsoft.com/office/drawing/2014/main" id="{BA336544-0C1F-0BC4-E68B-C7E69DC44E8A}"/>
              </a:ext>
            </a:extLst>
          </p:cNvPr>
          <p:cNvSpPr txBox="1"/>
          <p:nvPr/>
        </p:nvSpPr>
        <p:spPr>
          <a:xfrm>
            <a:off x="882925" y="2156844"/>
            <a:ext cx="10805651" cy="577850"/>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CONTEXTE</a:t>
            </a:r>
          </a:p>
        </p:txBody>
      </p:sp>
      <p:sp>
        <p:nvSpPr>
          <p:cNvPr id="9" name="ZoneTexte 37">
            <a:extLst>
              <a:ext uri="{FF2B5EF4-FFF2-40B4-BE49-F238E27FC236}">
                <a16:creationId xmlns:a16="http://schemas.microsoft.com/office/drawing/2014/main" id="{4CF4A3CD-FA9A-C645-EBEA-F8EF0D184037}"/>
              </a:ext>
            </a:extLst>
          </p:cNvPr>
          <p:cNvSpPr txBox="1"/>
          <p:nvPr/>
        </p:nvSpPr>
        <p:spPr>
          <a:xfrm>
            <a:off x="828121" y="3986376"/>
            <a:ext cx="10805651" cy="577850"/>
          </a:xfrm>
          <a:prstGeom prst="rect">
            <a:avLst/>
          </a:prstGeom>
          <a:noFill/>
        </p:spPr>
        <p:txBody>
          <a:bodyPr vert="horz" wrap="square">
            <a:spAutoFit/>
          </a:bodyPr>
          <a:lstStyle/>
          <a:p>
            <a:pPr lvl="1" algn="just">
              <a:lnSpc>
                <a:spcPct val="150000"/>
              </a:lnSpc>
            </a:pPr>
            <a:r>
              <a:rPr lang="fr-FR" sz="2400" dirty="0">
                <a:latin typeface="Trebuchet MS" panose="020B0603020202020204" pitchFamily="34" charset="0"/>
                <a:cs typeface="Arial" panose="020B0604020202020204" pitchFamily="34" charset="0"/>
              </a:rPr>
              <a:t>STRATEGIE D’ELIMINATION DU CANCER DU COL DE L’UTERUS</a:t>
            </a:r>
          </a:p>
        </p:txBody>
      </p:sp>
    </p:spTree>
    <p:extLst>
      <p:ext uri="{BB962C8B-B14F-4D97-AF65-F5344CB8AC3E}">
        <p14:creationId xmlns:p14="http://schemas.microsoft.com/office/powerpoint/2010/main" val="281092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200" b="1" dirty="0">
                <a:latin typeface="Trebuchet MS" panose="020B0603020202020204" pitchFamily="34" charset="0"/>
              </a:rPr>
              <a:t>REPONSE DU SYSTEME</a:t>
            </a:r>
          </a:p>
        </p:txBody>
      </p:sp>
      <p:sp>
        <p:nvSpPr>
          <p:cNvPr id="3" name="Oval 2">
            <a:extLst>
              <a:ext uri="{FF2B5EF4-FFF2-40B4-BE49-F238E27FC236}">
                <a16:creationId xmlns:a16="http://schemas.microsoft.com/office/drawing/2014/main" id="{865671A2-1B5D-4C8F-BF68-9D19B43D0839}"/>
              </a:ext>
            </a:extLst>
          </p:cNvPr>
          <p:cNvSpPr/>
          <p:nvPr/>
        </p:nvSpPr>
        <p:spPr>
          <a:xfrm>
            <a:off x="5252568" y="3088364"/>
            <a:ext cx="1658427" cy="1658427"/>
          </a:xfrm>
          <a:prstGeom prst="ellipse">
            <a:avLst/>
          </a:prstGeom>
          <a:solidFill>
            <a:schemeClr val="bg1"/>
          </a:solid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Trebuchet MS" panose="020B0603020202020204" pitchFamily="34" charset="0"/>
            </a:endParaRPr>
          </a:p>
        </p:txBody>
      </p:sp>
      <p:grpSp>
        <p:nvGrpSpPr>
          <p:cNvPr id="5" name="Group 4">
            <a:extLst>
              <a:ext uri="{FF2B5EF4-FFF2-40B4-BE49-F238E27FC236}">
                <a16:creationId xmlns:a16="http://schemas.microsoft.com/office/drawing/2014/main" id="{1E110231-C911-4316-8A4A-CFC35AAEE3DD}"/>
              </a:ext>
            </a:extLst>
          </p:cNvPr>
          <p:cNvGrpSpPr/>
          <p:nvPr/>
        </p:nvGrpSpPr>
        <p:grpSpPr>
          <a:xfrm>
            <a:off x="4051337" y="1813862"/>
            <a:ext cx="4060889" cy="4207426"/>
            <a:chOff x="2355806" y="1647580"/>
            <a:chExt cx="4360380" cy="4517724"/>
          </a:xfrm>
        </p:grpSpPr>
        <p:sp>
          <p:nvSpPr>
            <p:cNvPr id="6" name="Donut 5">
              <a:extLst>
                <a:ext uri="{FF2B5EF4-FFF2-40B4-BE49-F238E27FC236}">
                  <a16:creationId xmlns:a16="http://schemas.microsoft.com/office/drawing/2014/main" id="{CABEF31C-7536-4EAE-9A4A-DEA827F9CDBE}"/>
                </a:ext>
              </a:extLst>
            </p:cNvPr>
            <p:cNvSpPr/>
            <p:nvPr/>
          </p:nvSpPr>
          <p:spPr>
            <a:xfrm>
              <a:off x="2771800" y="2179613"/>
              <a:ext cx="3553643" cy="3553643"/>
            </a:xfrm>
            <a:prstGeom prst="donut">
              <a:avLst>
                <a:gd name="adj" fmla="val 246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Trebuchet MS" panose="020B0603020202020204" pitchFamily="34" charset="0"/>
              </a:endParaRPr>
            </a:p>
          </p:txBody>
        </p:sp>
        <p:sp>
          <p:nvSpPr>
            <p:cNvPr id="7" name="Rounded Rectangle 6">
              <a:extLst>
                <a:ext uri="{FF2B5EF4-FFF2-40B4-BE49-F238E27FC236}">
                  <a16:creationId xmlns:a16="http://schemas.microsoft.com/office/drawing/2014/main" id="{433493D3-A2F1-42C1-954B-C5D979C29C5F}"/>
                </a:ext>
              </a:extLst>
            </p:cNvPr>
            <p:cNvSpPr/>
            <p:nvPr/>
          </p:nvSpPr>
          <p:spPr>
            <a:xfrm>
              <a:off x="3059832" y="1647580"/>
              <a:ext cx="1064066" cy="1064066"/>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Trebuchet MS" panose="020B0603020202020204" pitchFamily="34" charset="0"/>
              </a:endParaRPr>
            </a:p>
          </p:txBody>
        </p:sp>
        <p:sp>
          <p:nvSpPr>
            <p:cNvPr id="8" name="Rounded Rectangle 7">
              <a:extLst>
                <a:ext uri="{FF2B5EF4-FFF2-40B4-BE49-F238E27FC236}">
                  <a16:creationId xmlns:a16="http://schemas.microsoft.com/office/drawing/2014/main" id="{95E09FC0-7FAD-41B1-B1C3-D86DACD04D9F}"/>
                </a:ext>
              </a:extLst>
            </p:cNvPr>
            <p:cNvSpPr/>
            <p:nvPr/>
          </p:nvSpPr>
          <p:spPr>
            <a:xfrm>
              <a:off x="5020102" y="1647580"/>
              <a:ext cx="1064066" cy="1064066"/>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Trebuchet MS" panose="020B0603020202020204" pitchFamily="34" charset="0"/>
              </a:endParaRPr>
            </a:p>
          </p:txBody>
        </p:sp>
        <p:sp>
          <p:nvSpPr>
            <p:cNvPr id="9" name="Rounded Rectangle 8">
              <a:extLst>
                <a:ext uri="{FF2B5EF4-FFF2-40B4-BE49-F238E27FC236}">
                  <a16:creationId xmlns:a16="http://schemas.microsoft.com/office/drawing/2014/main" id="{69203270-80D2-4B6A-AD4C-9CE1315B0806}"/>
                </a:ext>
              </a:extLst>
            </p:cNvPr>
            <p:cNvSpPr/>
            <p:nvPr/>
          </p:nvSpPr>
          <p:spPr>
            <a:xfrm>
              <a:off x="3059832" y="5101238"/>
              <a:ext cx="1064066" cy="1064066"/>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Trebuchet MS" panose="020B0603020202020204" pitchFamily="34" charset="0"/>
              </a:endParaRPr>
            </a:p>
          </p:txBody>
        </p:sp>
        <p:sp>
          <p:nvSpPr>
            <p:cNvPr id="10" name="Rounded Rectangle 9">
              <a:extLst>
                <a:ext uri="{FF2B5EF4-FFF2-40B4-BE49-F238E27FC236}">
                  <a16:creationId xmlns:a16="http://schemas.microsoft.com/office/drawing/2014/main" id="{2C04683D-FFE9-4E14-9E17-1F644724480E}"/>
                </a:ext>
              </a:extLst>
            </p:cNvPr>
            <p:cNvSpPr/>
            <p:nvPr/>
          </p:nvSpPr>
          <p:spPr>
            <a:xfrm>
              <a:off x="5020102" y="5101238"/>
              <a:ext cx="1064066" cy="1064066"/>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Trebuchet MS" panose="020B0603020202020204" pitchFamily="34" charset="0"/>
              </a:endParaRPr>
            </a:p>
          </p:txBody>
        </p:sp>
        <p:sp>
          <p:nvSpPr>
            <p:cNvPr id="11" name="Rounded Rectangle 10">
              <a:extLst>
                <a:ext uri="{FF2B5EF4-FFF2-40B4-BE49-F238E27FC236}">
                  <a16:creationId xmlns:a16="http://schemas.microsoft.com/office/drawing/2014/main" id="{6DA62C70-B468-4DEA-967C-05366BE15158}"/>
                </a:ext>
              </a:extLst>
            </p:cNvPr>
            <p:cNvSpPr/>
            <p:nvPr/>
          </p:nvSpPr>
          <p:spPr>
            <a:xfrm>
              <a:off x="2355806" y="3378773"/>
              <a:ext cx="1064066" cy="1064066"/>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Trebuchet MS" panose="020B0603020202020204" pitchFamily="34" charset="0"/>
              </a:endParaRPr>
            </a:p>
          </p:txBody>
        </p:sp>
        <p:sp>
          <p:nvSpPr>
            <p:cNvPr id="12" name="Rounded Rectangle 11">
              <a:extLst>
                <a:ext uri="{FF2B5EF4-FFF2-40B4-BE49-F238E27FC236}">
                  <a16:creationId xmlns:a16="http://schemas.microsoft.com/office/drawing/2014/main" id="{A690FE18-7749-48EA-897D-7377B403E285}"/>
                </a:ext>
              </a:extLst>
            </p:cNvPr>
            <p:cNvSpPr/>
            <p:nvPr/>
          </p:nvSpPr>
          <p:spPr>
            <a:xfrm>
              <a:off x="5652120" y="3378773"/>
              <a:ext cx="1064066" cy="1064066"/>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Trebuchet MS" panose="020B0603020202020204" pitchFamily="34" charset="0"/>
              </a:endParaRPr>
            </a:p>
          </p:txBody>
        </p:sp>
      </p:grpSp>
      <p:sp>
        <p:nvSpPr>
          <p:cNvPr id="14" name="TextBox 13">
            <a:extLst>
              <a:ext uri="{FF2B5EF4-FFF2-40B4-BE49-F238E27FC236}">
                <a16:creationId xmlns:a16="http://schemas.microsoft.com/office/drawing/2014/main" id="{44B2EB1B-AC5C-48D6-A860-AAB7DCA20C61}"/>
              </a:ext>
            </a:extLst>
          </p:cNvPr>
          <p:cNvSpPr txBox="1"/>
          <p:nvPr/>
        </p:nvSpPr>
        <p:spPr>
          <a:xfrm>
            <a:off x="7704882" y="5100985"/>
            <a:ext cx="323484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ko-KR" sz="1400" b="1"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cs typeface="Arial" pitchFamily="34" charset="0"/>
              </a:rPr>
              <a:t>Plan National de Développement Sanitaire et Social 2019-2028/ </a:t>
            </a:r>
            <a:r>
              <a:rPr kumimoji="0" lang="fr-FR" altLang="ko-KR" sz="1400"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cs typeface="Arial" pitchFamily="34" charset="0"/>
              </a:rPr>
              <a:t>Accent particulier sur le cancer</a:t>
            </a:r>
          </a:p>
        </p:txBody>
      </p:sp>
      <p:sp>
        <p:nvSpPr>
          <p:cNvPr id="17" name="TextBox 16">
            <a:extLst>
              <a:ext uri="{FF2B5EF4-FFF2-40B4-BE49-F238E27FC236}">
                <a16:creationId xmlns:a16="http://schemas.microsoft.com/office/drawing/2014/main" id="{5AB6DF23-29AE-4571-924F-22E3E513CFB4}"/>
              </a:ext>
            </a:extLst>
          </p:cNvPr>
          <p:cNvSpPr txBox="1"/>
          <p:nvPr/>
        </p:nvSpPr>
        <p:spPr>
          <a:xfrm>
            <a:off x="558800" y="5100985"/>
            <a:ext cx="3976061" cy="160043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altLang="ko-KR" sz="1400" b="1"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cs typeface="Arial" pitchFamily="34" charset="0"/>
              </a:rPr>
              <a:t>Elaboration de documents stratégiques: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altLang="ko-KR" sz="1400" b="1"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cs typeface="Arial"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fr-FR" altLang="ko-KR" sz="1400" b="1" dirty="0">
                <a:solidFill>
                  <a:prstClr val="black">
                    <a:lumMod val="75000"/>
                    <a:lumOff val="25000"/>
                  </a:prstClr>
                </a:solidFill>
                <a:latin typeface="Trebuchet MS" panose="020B0603020202020204" pitchFamily="34" charset="0"/>
                <a:cs typeface="Arial" pitchFamily="34" charset="0"/>
              </a:rPr>
              <a:t>- </a:t>
            </a:r>
            <a:r>
              <a:rPr kumimoji="0" lang="fr-FR" altLang="ko-KR" sz="1400" i="1" u="none" strike="noStrike" kern="1200" cap="none" spc="0" normalizeH="0" baseline="0" noProof="0" dirty="0">
                <a:ln>
                  <a:noFill/>
                </a:ln>
                <a:solidFill>
                  <a:srgbClr val="FF0000"/>
                </a:solidFill>
                <a:effectLst/>
                <a:uLnTx/>
                <a:uFillTx/>
                <a:latin typeface="Trebuchet MS" panose="020B0603020202020204" pitchFamily="34" charset="0"/>
                <a:cs typeface="Arial" pitchFamily="34" charset="0"/>
              </a:rPr>
              <a:t>Plan d’Accélération de la Lutte contre les MNT (PALMNT) </a:t>
            </a:r>
            <a:r>
              <a:rPr kumimoji="0" lang="fr-FR" altLang="ko-KR" sz="1400" i="1"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cs typeface="Arial" pitchFamily="34" charset="0"/>
              </a:rPr>
              <a:t>2023-2025</a:t>
            </a:r>
          </a:p>
          <a:p>
            <a:pPr marL="0" marR="0" lvl="0" indent="0" algn="r" defTabSz="914400" rtl="0" eaLnBrk="1" fontAlgn="auto" latinLnBrk="0" hangingPunct="1">
              <a:lnSpc>
                <a:spcPct val="100000"/>
              </a:lnSpc>
              <a:spcBef>
                <a:spcPts val="0"/>
              </a:spcBef>
              <a:spcAft>
                <a:spcPts val="0"/>
              </a:spcAft>
              <a:buClrTx/>
              <a:buSzTx/>
              <a:buFontTx/>
              <a:buNone/>
              <a:tabLst/>
              <a:defRPr/>
            </a:pPr>
            <a:r>
              <a:rPr lang="fr-FR" altLang="ko-KR" sz="1400" i="1" dirty="0">
                <a:solidFill>
                  <a:prstClr val="black">
                    <a:lumMod val="75000"/>
                    <a:lumOff val="25000"/>
                  </a:prstClr>
                </a:solidFill>
                <a:latin typeface="Trebuchet MS" panose="020B0603020202020204" pitchFamily="34" charset="0"/>
                <a:cs typeface="Arial" pitchFamily="34" charset="0"/>
              </a:rPr>
              <a:t>- </a:t>
            </a:r>
            <a:r>
              <a:rPr kumimoji="0" lang="fr-FR" altLang="ko-KR" sz="1400" i="1" u="none" strike="noStrike" kern="1200" cap="none" spc="0" normalizeH="0" baseline="0" noProof="0" dirty="0">
                <a:ln>
                  <a:noFill/>
                </a:ln>
                <a:solidFill>
                  <a:srgbClr val="FF0000"/>
                </a:solidFill>
                <a:effectLst/>
                <a:uLnTx/>
                <a:uFillTx/>
                <a:latin typeface="Trebuchet MS" panose="020B0603020202020204" pitchFamily="34" charset="0"/>
                <a:cs typeface="Arial" pitchFamily="34" charset="0"/>
              </a:rPr>
              <a:t>Plan National de Lutte contre le cancer 2024-2028</a:t>
            </a:r>
            <a:r>
              <a:rPr kumimoji="0" lang="fr-FR" altLang="ko-KR" sz="1400" i="1"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cs typeface="Arial" pitchFamily="34" charset="0"/>
              </a:rPr>
              <a:t>/ priorité pour les cancers du col de l’utérus et du sein ainsi que celui des enfants</a:t>
            </a:r>
          </a:p>
        </p:txBody>
      </p:sp>
      <p:sp>
        <p:nvSpPr>
          <p:cNvPr id="20" name="TextBox 19">
            <a:extLst>
              <a:ext uri="{FF2B5EF4-FFF2-40B4-BE49-F238E27FC236}">
                <a16:creationId xmlns:a16="http://schemas.microsoft.com/office/drawing/2014/main" id="{10504D07-1AFF-4439-9607-7A1E43549D9A}"/>
              </a:ext>
            </a:extLst>
          </p:cNvPr>
          <p:cNvSpPr txBox="1"/>
          <p:nvPr/>
        </p:nvSpPr>
        <p:spPr>
          <a:xfrm>
            <a:off x="8280946" y="3499444"/>
            <a:ext cx="3177802" cy="523220"/>
          </a:xfrm>
          <a:prstGeom prst="rect">
            <a:avLst/>
          </a:prstGeom>
          <a:noFill/>
        </p:spPr>
        <p:txBody>
          <a:bodyPr wrap="square" rtlCol="0">
            <a:spAutoFit/>
          </a:bodyPr>
          <a:lstStyle/>
          <a:p>
            <a:pPr lvl="0">
              <a:defRPr/>
            </a:pPr>
            <a:r>
              <a:rPr lang="fr-FR" sz="1400" b="1" dirty="0">
                <a:solidFill>
                  <a:prstClr val="black"/>
                </a:solidFill>
                <a:latin typeface="Arial" panose="020B0604020202020204" pitchFamily="34" charset="0"/>
                <a:ea typeface="Times New Roman" charset="0"/>
                <a:cs typeface="Arial" panose="020B0604020202020204" pitchFamily="34" charset="0"/>
              </a:rPr>
              <a:t>Référentiel politique socio-économique, le PROJET</a:t>
            </a:r>
            <a:endParaRPr kumimoji="0" lang="fr-FR" altLang="ko-KR" sz="1400"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cs typeface="Arial" pitchFamily="34" charset="0"/>
            </a:endParaRPr>
          </a:p>
        </p:txBody>
      </p:sp>
      <p:sp>
        <p:nvSpPr>
          <p:cNvPr id="23" name="TextBox 22">
            <a:extLst>
              <a:ext uri="{FF2B5EF4-FFF2-40B4-BE49-F238E27FC236}">
                <a16:creationId xmlns:a16="http://schemas.microsoft.com/office/drawing/2014/main" id="{D8D22CCF-C52A-4CFC-8E1F-F195FC8B1F5A}"/>
              </a:ext>
            </a:extLst>
          </p:cNvPr>
          <p:cNvSpPr txBox="1"/>
          <p:nvPr/>
        </p:nvSpPr>
        <p:spPr>
          <a:xfrm>
            <a:off x="1345223" y="1893233"/>
            <a:ext cx="3189638"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altLang="ko-KR" sz="1400" b="1"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cs typeface="Arial" pitchFamily="34" charset="0"/>
              </a:rPr>
              <a:t>ODD 3 (Cible 3.4): </a:t>
            </a:r>
            <a:r>
              <a:rPr kumimoji="0" lang="fr-FR" altLang="ko-KR" sz="1400"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cs typeface="Arial" pitchFamily="34" charset="0"/>
              </a:rPr>
              <a:t>permettre à tous de vivre en bonne santé et promouvoir le bien-être de tous à tout âge</a:t>
            </a:r>
            <a:r>
              <a:rPr kumimoji="0" lang="fr-FR" altLang="ko-KR" sz="1400" b="1"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cs typeface="Arial" pitchFamily="34" charset="0"/>
              </a:rPr>
              <a:t>;</a:t>
            </a:r>
          </a:p>
        </p:txBody>
      </p:sp>
      <p:sp>
        <p:nvSpPr>
          <p:cNvPr id="26" name="TextBox 25">
            <a:extLst>
              <a:ext uri="{FF2B5EF4-FFF2-40B4-BE49-F238E27FC236}">
                <a16:creationId xmlns:a16="http://schemas.microsoft.com/office/drawing/2014/main" id="{52C694C4-4F9C-4D41-A178-E3E2ACCCBEFC}"/>
              </a:ext>
            </a:extLst>
          </p:cNvPr>
          <p:cNvSpPr txBox="1"/>
          <p:nvPr/>
        </p:nvSpPr>
        <p:spPr>
          <a:xfrm>
            <a:off x="7704882" y="1893233"/>
            <a:ext cx="323484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ko-KR" sz="1400" b="1"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cs typeface="Arial" pitchFamily="34" charset="0"/>
              </a:rPr>
              <a:t>Plan d’action mondial de lutte contre les MNT  : </a:t>
            </a:r>
            <a:r>
              <a:rPr kumimoji="0" lang="fr-FR" altLang="ko-KR" sz="1400"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cs typeface="Arial" pitchFamily="34" charset="0"/>
              </a:rPr>
              <a:t>réduire de 30% la mortalité prématurée imputables aux MNT majeures d’ici 2025;</a:t>
            </a:r>
          </a:p>
        </p:txBody>
      </p:sp>
      <p:sp>
        <p:nvSpPr>
          <p:cNvPr id="29" name="TextBox 28">
            <a:extLst>
              <a:ext uri="{FF2B5EF4-FFF2-40B4-BE49-F238E27FC236}">
                <a16:creationId xmlns:a16="http://schemas.microsoft.com/office/drawing/2014/main" id="{C0F7BF78-FFAC-4D57-8340-7AE5D9CC553E}"/>
              </a:ext>
            </a:extLst>
          </p:cNvPr>
          <p:cNvSpPr txBox="1"/>
          <p:nvPr/>
        </p:nvSpPr>
        <p:spPr>
          <a:xfrm>
            <a:off x="697656" y="3499444"/>
            <a:ext cx="3189638"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altLang="ko-KR" sz="1400" b="1"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cs typeface="Arial" pitchFamily="34" charset="0"/>
              </a:rPr>
              <a:t>Alignement à l’initiative d’accélération de l’élimination du cancer du col de l’utérus d’ici 2030 </a:t>
            </a:r>
          </a:p>
        </p:txBody>
      </p:sp>
      <p:sp>
        <p:nvSpPr>
          <p:cNvPr id="37" name="Freeform 97">
            <a:extLst>
              <a:ext uri="{FF2B5EF4-FFF2-40B4-BE49-F238E27FC236}">
                <a16:creationId xmlns:a16="http://schemas.microsoft.com/office/drawing/2014/main" id="{7EDA16FD-96E0-E1F0-1127-1654AAAECF55}"/>
              </a:ext>
            </a:extLst>
          </p:cNvPr>
          <p:cNvSpPr>
            <a:spLocks noChangeAspect="1"/>
          </p:cNvSpPr>
          <p:nvPr/>
        </p:nvSpPr>
        <p:spPr>
          <a:xfrm>
            <a:off x="5415374" y="3418020"/>
            <a:ext cx="1341965" cy="1209915"/>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Oval 50">
            <a:extLst>
              <a:ext uri="{FF2B5EF4-FFF2-40B4-BE49-F238E27FC236}">
                <a16:creationId xmlns:a16="http://schemas.microsoft.com/office/drawing/2014/main" id="{0000867D-F6A7-6D6F-EB81-5EE79CF4ACD1}"/>
              </a:ext>
            </a:extLst>
          </p:cNvPr>
          <p:cNvSpPr>
            <a:spLocks noChangeAspect="1"/>
          </p:cNvSpPr>
          <p:nvPr/>
        </p:nvSpPr>
        <p:spPr>
          <a:xfrm>
            <a:off x="4922283" y="2031927"/>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Donut 24">
            <a:extLst>
              <a:ext uri="{FF2B5EF4-FFF2-40B4-BE49-F238E27FC236}">
                <a16:creationId xmlns:a16="http://schemas.microsoft.com/office/drawing/2014/main" id="{B46E6A8C-E6F8-43C7-EAB8-64A1F80CF6F5}"/>
              </a:ext>
            </a:extLst>
          </p:cNvPr>
          <p:cNvSpPr/>
          <p:nvPr/>
        </p:nvSpPr>
        <p:spPr>
          <a:xfrm>
            <a:off x="6746456" y="1998084"/>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0" name="Round Same Side Corner Rectangle 20">
            <a:extLst>
              <a:ext uri="{FF2B5EF4-FFF2-40B4-BE49-F238E27FC236}">
                <a16:creationId xmlns:a16="http://schemas.microsoft.com/office/drawing/2014/main" id="{C5BD64E3-BAD0-A63D-E316-4F1C0F93DCFB}"/>
              </a:ext>
            </a:extLst>
          </p:cNvPr>
          <p:cNvSpPr/>
          <p:nvPr/>
        </p:nvSpPr>
        <p:spPr>
          <a:xfrm rot="10800000">
            <a:off x="7462400" y="3533501"/>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1" name="Rectangle 30">
            <a:extLst>
              <a:ext uri="{FF2B5EF4-FFF2-40B4-BE49-F238E27FC236}">
                <a16:creationId xmlns:a16="http://schemas.microsoft.com/office/drawing/2014/main" id="{25BF860F-22E9-9750-2804-A669077A0AE1}"/>
              </a:ext>
            </a:extLst>
          </p:cNvPr>
          <p:cNvSpPr/>
          <p:nvPr/>
        </p:nvSpPr>
        <p:spPr>
          <a:xfrm>
            <a:off x="4905017" y="5325600"/>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2" name="Frame 17">
            <a:extLst>
              <a:ext uri="{FF2B5EF4-FFF2-40B4-BE49-F238E27FC236}">
                <a16:creationId xmlns:a16="http://schemas.microsoft.com/office/drawing/2014/main" id="{E851927F-8F14-E850-BD10-493B1D82FABA}"/>
              </a:ext>
            </a:extLst>
          </p:cNvPr>
          <p:cNvSpPr/>
          <p:nvPr/>
        </p:nvSpPr>
        <p:spPr>
          <a:xfrm>
            <a:off x="4319762" y="3634320"/>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3" name="Pie 24">
            <a:extLst>
              <a:ext uri="{FF2B5EF4-FFF2-40B4-BE49-F238E27FC236}">
                <a16:creationId xmlns:a16="http://schemas.microsoft.com/office/drawing/2014/main" id="{EABE46B9-E8FD-AED5-9AE7-470255CC8B8D}"/>
              </a:ext>
            </a:extLst>
          </p:cNvPr>
          <p:cNvSpPr/>
          <p:nvPr/>
        </p:nvSpPr>
        <p:spPr>
          <a:xfrm>
            <a:off x="6798618" y="5270626"/>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401886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947E7884-2D20-B9C5-E7D3-9B0A9614B30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7" name="Diapositive think-cell" r:id="rId5" imgW="473" imgH="476" progId="TCLayout.ActiveDocument.1">
                  <p:embed/>
                </p:oleObj>
              </mc:Choice>
              <mc:Fallback>
                <p:oleObj name="Diapositive think-cell" r:id="rId5" imgW="473" imgH="476" progId="TCLayout.ActiveDocument.1">
                  <p:embed/>
                  <p:pic>
                    <p:nvPicPr>
                      <p:cNvPr id="6" name="Objet 5" hidden="1">
                        <a:extLst>
                          <a:ext uri="{FF2B5EF4-FFF2-40B4-BE49-F238E27FC236}">
                            <a16:creationId xmlns:a16="http://schemas.microsoft.com/office/drawing/2014/main" id="{947E7884-2D20-B9C5-E7D3-9B0A9614B3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 coins arrondis 4">
            <a:extLst>
              <a:ext uri="{FF2B5EF4-FFF2-40B4-BE49-F238E27FC236}">
                <a16:creationId xmlns:a16="http://schemas.microsoft.com/office/drawing/2014/main" id="{BEEEC88D-0B5A-6CB8-9346-8593A3C35742}"/>
              </a:ext>
            </a:extLst>
          </p:cNvPr>
          <p:cNvSpPr/>
          <p:nvPr/>
        </p:nvSpPr>
        <p:spPr>
          <a:xfrm>
            <a:off x="959629" y="3959528"/>
            <a:ext cx="10810308" cy="709992"/>
          </a:xfrm>
          <a:prstGeom prst="round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fr-FR" sz="2400">
                <a:latin typeface="Trebuchet MS" panose="020B0603020202020204" pitchFamily="34" charset="0"/>
                <a:cs typeface="Arial" panose="020B0604020202020204" pitchFamily="34" charset="0"/>
              </a:rPr>
              <a:t>STRATEGIE D’ELIMINATION DU CANCER DU COL DE L’UTERUS</a:t>
            </a:r>
            <a:endParaRPr lang="fr-FR" sz="2400" dirty="0">
              <a:latin typeface="Trebuchet MS" panose="020B0603020202020204" pitchFamily="34" charset="0"/>
              <a:cs typeface="Arial" panose="020B0604020202020204" pitchFamily="34" charset="0"/>
            </a:endParaRPr>
          </a:p>
        </p:txBody>
      </p:sp>
      <p:sp>
        <p:nvSpPr>
          <p:cNvPr id="38" name="ZoneTexte 37">
            <a:extLst>
              <a:ext uri="{FF2B5EF4-FFF2-40B4-BE49-F238E27FC236}">
                <a16:creationId xmlns:a16="http://schemas.microsoft.com/office/drawing/2014/main" id="{5F6DF1AD-ECEE-3872-C37E-A8CDD96812A5}"/>
              </a:ext>
            </a:extLst>
          </p:cNvPr>
          <p:cNvSpPr txBox="1"/>
          <p:nvPr/>
        </p:nvSpPr>
        <p:spPr>
          <a:xfrm>
            <a:off x="959629" y="1057701"/>
            <a:ext cx="10805651" cy="577850"/>
          </a:xfrm>
          <a:prstGeom prst="rect">
            <a:avLst/>
          </a:prstGeom>
          <a:noFill/>
        </p:spPr>
        <p:txBody>
          <a:bodyPr vert="horz" wrap="square">
            <a:spAutoFit/>
          </a:bodyPr>
          <a:lstStyle/>
          <a:p>
            <a:pPr lvl="1" algn="just">
              <a:lnSpc>
                <a:spcPct val="150000"/>
              </a:lnSpc>
            </a:pPr>
            <a:r>
              <a:rPr lang="fr-FR" sz="2400" dirty="0">
                <a:latin typeface="Trebuchet MS" panose="020B0603020202020204" pitchFamily="34" charset="0"/>
                <a:cs typeface="Arial" panose="020B0604020202020204" pitchFamily="34" charset="0"/>
              </a:rPr>
              <a:t>ORGANISATION DU SYSTÈME DE SANTÉ</a:t>
            </a:r>
          </a:p>
        </p:txBody>
      </p:sp>
      <p:sp>
        <p:nvSpPr>
          <p:cNvPr id="7" name="Ellipse 6">
            <a:extLst>
              <a:ext uri="{FF2B5EF4-FFF2-40B4-BE49-F238E27FC236}">
                <a16:creationId xmlns:a16="http://schemas.microsoft.com/office/drawing/2014/main" id="{0C7821F9-9A93-B1CB-B6C5-C9294756FC61}"/>
              </a:ext>
            </a:extLst>
          </p:cNvPr>
          <p:cNvSpPr/>
          <p:nvPr/>
        </p:nvSpPr>
        <p:spPr bwMode="auto">
          <a:xfrm>
            <a:off x="238188" y="1142815"/>
            <a:ext cx="640080" cy="640080"/>
          </a:xfrm>
          <a:prstGeom prst="ellipse">
            <a:avLst/>
          </a:prstGeom>
          <a:solidFill>
            <a:srgbClr val="D5E7EF"/>
          </a:solidFill>
          <a:ln w="57150" cap="flat" cmpd="sng" algn="ctr">
            <a:solidFill>
              <a:schemeClr val="bg1"/>
            </a:solidFill>
            <a:prstDash val="solid"/>
            <a:round/>
            <a:headEnd type="none" w="med" len="med"/>
            <a:tailEnd type="none" w="med" len="med"/>
          </a:ln>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1</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8" name="Ellipse 7">
            <a:extLst>
              <a:ext uri="{FF2B5EF4-FFF2-40B4-BE49-F238E27FC236}">
                <a16:creationId xmlns:a16="http://schemas.microsoft.com/office/drawing/2014/main" id="{8AA5D844-3388-CA97-861C-0401428276DD}"/>
              </a:ext>
            </a:extLst>
          </p:cNvPr>
          <p:cNvSpPr/>
          <p:nvPr/>
        </p:nvSpPr>
        <p:spPr bwMode="auto">
          <a:xfrm>
            <a:off x="183384" y="2133400"/>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2</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90867C32-4CA2-FA14-FA2A-7F9C08CE4503}"/>
              </a:ext>
            </a:extLst>
          </p:cNvPr>
          <p:cNvSpPr/>
          <p:nvPr/>
        </p:nvSpPr>
        <p:spPr bwMode="auto">
          <a:xfrm>
            <a:off x="160776" y="3087128"/>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3</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F684655A-2B1B-2678-8479-D06578708258}"/>
              </a:ext>
            </a:extLst>
          </p:cNvPr>
          <p:cNvSpPr txBox="1"/>
          <p:nvPr/>
        </p:nvSpPr>
        <p:spPr>
          <a:xfrm>
            <a:off x="774535" y="4963108"/>
            <a:ext cx="10642927" cy="577850"/>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ETAT DES LIEUX</a:t>
            </a:r>
          </a:p>
        </p:txBody>
      </p:sp>
      <p:sp>
        <p:nvSpPr>
          <p:cNvPr id="13" name="Ellipse 12">
            <a:extLst>
              <a:ext uri="{FF2B5EF4-FFF2-40B4-BE49-F238E27FC236}">
                <a16:creationId xmlns:a16="http://schemas.microsoft.com/office/drawing/2014/main" id="{9AB12207-83FE-9B59-5FE5-128E8A3FD650}"/>
              </a:ext>
            </a:extLst>
          </p:cNvPr>
          <p:cNvSpPr/>
          <p:nvPr/>
        </p:nvSpPr>
        <p:spPr bwMode="auto">
          <a:xfrm>
            <a:off x="139965" y="4040856"/>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fr-FR" sz="3600" b="1" dirty="0">
                <a:solidFill>
                  <a:schemeClr val="tx2"/>
                </a:solidFill>
                <a:latin typeface="Trebuchet MS" panose="020B0603020202020204" pitchFamily="34" charset="0"/>
                <a:cs typeface="Arial" panose="020B0604020202020204" pitchFamily="34" charset="0"/>
              </a:rPr>
              <a:t>4</a:t>
            </a:r>
          </a:p>
        </p:txBody>
      </p:sp>
      <p:sp>
        <p:nvSpPr>
          <p:cNvPr id="14" name="ZoneTexte 13">
            <a:extLst>
              <a:ext uri="{FF2B5EF4-FFF2-40B4-BE49-F238E27FC236}">
                <a16:creationId xmlns:a16="http://schemas.microsoft.com/office/drawing/2014/main" id="{EF124AB5-0B00-A9E0-1BEA-E46584B51619}"/>
              </a:ext>
            </a:extLst>
          </p:cNvPr>
          <p:cNvSpPr txBox="1"/>
          <p:nvPr/>
        </p:nvSpPr>
        <p:spPr>
          <a:xfrm>
            <a:off x="774536" y="5946854"/>
            <a:ext cx="10642927" cy="578492"/>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PERSPECTIVES </a:t>
            </a:r>
            <a:r>
              <a:rPr lang="en-US" sz="2400" dirty="0" smtClean="0">
                <a:latin typeface="Trebuchet MS" panose="020B0603020202020204" pitchFamily="34" charset="0"/>
                <a:cs typeface="Arial" panose="020B0604020202020204" pitchFamily="34" charset="0"/>
              </a:rPr>
              <a:t> </a:t>
            </a:r>
            <a:endParaRPr lang="en-US" sz="2400" dirty="0">
              <a:latin typeface="Trebuchet MS" panose="020B0603020202020204" pitchFamily="34" charset="0"/>
              <a:cs typeface="Arial" panose="020B0604020202020204" pitchFamily="34" charset="0"/>
            </a:endParaRPr>
          </a:p>
        </p:txBody>
      </p:sp>
      <p:sp>
        <p:nvSpPr>
          <p:cNvPr id="15" name="Titre 4">
            <a:extLst>
              <a:ext uri="{FF2B5EF4-FFF2-40B4-BE49-F238E27FC236}">
                <a16:creationId xmlns:a16="http://schemas.microsoft.com/office/drawing/2014/main" id="{352BD202-6225-6573-F443-D88392D31F78}"/>
              </a:ext>
            </a:extLst>
          </p:cNvPr>
          <p:cNvSpPr>
            <a:spLocks noGrp="1"/>
          </p:cNvSpPr>
          <p:nvPr>
            <p:ph type="title"/>
          </p:nvPr>
        </p:nvSpPr>
        <p:spPr>
          <a:xfrm>
            <a:off x="426720" y="170329"/>
            <a:ext cx="10250245" cy="910815"/>
          </a:xfrm>
        </p:spPr>
        <p:txBody>
          <a:bodyPr vert="horz">
            <a:normAutofit/>
          </a:bodyPr>
          <a:lstStyle/>
          <a:p>
            <a:pPr algn="ctr"/>
            <a:r>
              <a:rPr lang="fr-FR" sz="3200" b="1" dirty="0">
                <a:latin typeface="Trebuchet MS" panose="020B0603020202020204" pitchFamily="34" charset="0"/>
              </a:rPr>
              <a:t>PLAN </a:t>
            </a:r>
          </a:p>
        </p:txBody>
      </p:sp>
      <p:sp>
        <p:nvSpPr>
          <p:cNvPr id="2" name="Ellipse 12">
            <a:extLst>
              <a:ext uri="{FF2B5EF4-FFF2-40B4-BE49-F238E27FC236}">
                <a16:creationId xmlns:a16="http://schemas.microsoft.com/office/drawing/2014/main" id="{BB4988DA-04D9-254A-45C7-C0D7086A7158}"/>
              </a:ext>
            </a:extLst>
          </p:cNvPr>
          <p:cNvSpPr/>
          <p:nvPr/>
        </p:nvSpPr>
        <p:spPr bwMode="auto">
          <a:xfrm>
            <a:off x="139965" y="4982805"/>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5</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3" name="Ellipse 12">
            <a:extLst>
              <a:ext uri="{FF2B5EF4-FFF2-40B4-BE49-F238E27FC236}">
                <a16:creationId xmlns:a16="http://schemas.microsoft.com/office/drawing/2014/main" id="{1AF6A1B9-D7D4-79EF-8259-8143715C39A4}"/>
              </a:ext>
            </a:extLst>
          </p:cNvPr>
          <p:cNvSpPr/>
          <p:nvPr/>
        </p:nvSpPr>
        <p:spPr bwMode="auto">
          <a:xfrm>
            <a:off x="139965" y="5924754"/>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6</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4" name="ZoneTexte 37">
            <a:extLst>
              <a:ext uri="{FF2B5EF4-FFF2-40B4-BE49-F238E27FC236}">
                <a16:creationId xmlns:a16="http://schemas.microsoft.com/office/drawing/2014/main" id="{BA336544-0C1F-0BC4-E68B-C7E69DC44E8A}"/>
              </a:ext>
            </a:extLst>
          </p:cNvPr>
          <p:cNvSpPr txBox="1"/>
          <p:nvPr/>
        </p:nvSpPr>
        <p:spPr>
          <a:xfrm>
            <a:off x="878268" y="3149358"/>
            <a:ext cx="10805651" cy="577850"/>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REPONSE DU SYSTEME</a:t>
            </a:r>
          </a:p>
        </p:txBody>
      </p:sp>
      <p:sp>
        <p:nvSpPr>
          <p:cNvPr id="9" name="ZoneTexte 37">
            <a:extLst>
              <a:ext uri="{FF2B5EF4-FFF2-40B4-BE49-F238E27FC236}">
                <a16:creationId xmlns:a16="http://schemas.microsoft.com/office/drawing/2014/main" id="{4CF4A3CD-FA9A-C645-EBEA-F8EF0D184037}"/>
              </a:ext>
            </a:extLst>
          </p:cNvPr>
          <p:cNvSpPr txBox="1"/>
          <p:nvPr/>
        </p:nvSpPr>
        <p:spPr>
          <a:xfrm>
            <a:off x="800856" y="2195630"/>
            <a:ext cx="10805651" cy="578492"/>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CONTEXTE</a:t>
            </a:r>
          </a:p>
        </p:txBody>
      </p:sp>
    </p:spTree>
    <p:extLst>
      <p:ext uri="{BB962C8B-B14F-4D97-AF65-F5344CB8AC3E}">
        <p14:creationId xmlns:p14="http://schemas.microsoft.com/office/powerpoint/2010/main" val="84385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763FDF-3477-F094-26E9-E84C55D637D1}"/>
              </a:ext>
            </a:extLst>
          </p:cNvPr>
          <p:cNvSpPr>
            <a:spLocks noGrp="1"/>
          </p:cNvSpPr>
          <p:nvPr>
            <p:ph type="title"/>
          </p:nvPr>
        </p:nvSpPr>
        <p:spPr>
          <a:xfrm>
            <a:off x="246119" y="124162"/>
            <a:ext cx="11765280" cy="646331"/>
          </a:xfrm>
        </p:spPr>
        <p:txBody>
          <a:bodyPr>
            <a:normAutofit fontScale="90000"/>
          </a:bodyPr>
          <a:lstStyle/>
          <a:p>
            <a:pPr marL="0" marR="0" lvl="0" indent="0" defTabSz="914400" rtl="0" eaLnBrk="1" fontAlgn="auto" latinLnBrk="0" hangingPunct="1">
              <a:lnSpc>
                <a:spcPct val="90000"/>
              </a:lnSpc>
              <a:spcBef>
                <a:spcPts val="1000"/>
              </a:spcBef>
              <a:spcAft>
                <a:spcPts val="0"/>
              </a:spcAft>
              <a:tabLst/>
              <a:defRPr/>
            </a:pPr>
            <a:r>
              <a:rPr kumimoji="0" lang="fr-FR" sz="3600" b="1" i="0" u="none" strike="noStrike" kern="1200" cap="none" spc="0" normalizeH="0" baseline="0" noProof="0" dirty="0">
                <a:ln>
                  <a:noFill/>
                </a:ln>
                <a:solidFill>
                  <a:prstClr val="black">
                    <a:lumMod val="85000"/>
                    <a:lumOff val="15000"/>
                  </a:prstClr>
                </a:solidFill>
                <a:effectLst/>
                <a:uLnTx/>
                <a:uFillTx/>
                <a:latin typeface="Trebuchet MS" panose="020B0603020202020204" pitchFamily="34" charset="0"/>
                <a:ea typeface="+mn-ea"/>
                <a:cs typeface="Times New Roman" panose="02020603050405020304" pitchFamily="18" charset="0"/>
              </a:rPr>
              <a:t>STRATEGIE D’ELIMINATION DU CANCER DU COL DE L’UTERUS</a:t>
            </a:r>
            <a:endParaRPr lang="fr-FR" dirty="0"/>
          </a:p>
        </p:txBody>
      </p:sp>
      <p:sp>
        <p:nvSpPr>
          <p:cNvPr id="4" name="Google Shape;416;gc3f1af4368_0_3">
            <a:extLst>
              <a:ext uri="{FF2B5EF4-FFF2-40B4-BE49-F238E27FC236}">
                <a16:creationId xmlns:a16="http://schemas.microsoft.com/office/drawing/2014/main" id="{72774922-5E82-96DE-E2D8-15FA8B44F574}"/>
              </a:ext>
            </a:extLst>
          </p:cNvPr>
          <p:cNvSpPr>
            <a:spLocks/>
          </p:cNvSpPr>
          <p:nvPr/>
        </p:nvSpPr>
        <p:spPr>
          <a:xfrm>
            <a:off x="222333" y="1724635"/>
            <a:ext cx="3575858" cy="1260000"/>
          </a:xfrm>
          <a:prstGeom prst="roundRect">
            <a:avLst/>
          </a:prstGeom>
          <a:solidFill>
            <a:srgbClr val="0070C0"/>
          </a:solidFill>
          <a:ln>
            <a:noFill/>
          </a:ln>
        </p:spPr>
        <p:txBody>
          <a:bodyPr spcFirstLastPara="1" wrap="square" lIns="121900" tIns="60933" rIns="121900" bIns="60933" anchor="ctr" anchorCtr="0">
            <a:noAutofit/>
          </a:bodyPr>
          <a:lstStyle/>
          <a:p>
            <a:pPr lvl="1">
              <a:lnSpc>
                <a:spcPct val="150000"/>
              </a:lnSpc>
              <a:spcBef>
                <a:spcPts val="1000"/>
              </a:spcBef>
            </a:pPr>
            <a:r>
              <a:rPr lang="fr-FR" altLang="fr-FR" sz="2000" b="1" dirty="0">
                <a:solidFill>
                  <a:schemeClr val="bg1"/>
                </a:solidFill>
                <a:latin typeface="Trebuchet MS" panose="020B0603020202020204" pitchFamily="34" charset="0"/>
                <a:cs typeface="Arial" panose="020B0604020202020204" pitchFamily="34" charset="0"/>
              </a:rPr>
              <a:t>Vaccin contre le HPV</a:t>
            </a:r>
          </a:p>
        </p:txBody>
      </p:sp>
      <p:sp>
        <p:nvSpPr>
          <p:cNvPr id="5" name="Google Shape;416;gc3f1af4368_0_3">
            <a:extLst>
              <a:ext uri="{FF2B5EF4-FFF2-40B4-BE49-F238E27FC236}">
                <a16:creationId xmlns:a16="http://schemas.microsoft.com/office/drawing/2014/main" id="{456A5DB2-9CDA-F3B3-A22D-43E333C00390}"/>
              </a:ext>
            </a:extLst>
          </p:cNvPr>
          <p:cNvSpPr>
            <a:spLocks/>
          </p:cNvSpPr>
          <p:nvPr/>
        </p:nvSpPr>
        <p:spPr>
          <a:xfrm>
            <a:off x="246119" y="3307467"/>
            <a:ext cx="3575858" cy="1260000"/>
          </a:xfrm>
          <a:prstGeom prst="roundRect">
            <a:avLst/>
          </a:prstGeom>
          <a:solidFill>
            <a:schemeClr val="tx2"/>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2400"/>
              <a:buFontTx/>
              <a:buNone/>
              <a:tabLst/>
              <a:defRPr/>
            </a:pPr>
            <a:r>
              <a:rPr lang="fr-FR" sz="2000" b="1" kern="0" dirty="0">
                <a:solidFill>
                  <a:srgbClr val="FFFFFF"/>
                </a:solidFill>
                <a:latin typeface="Trebuchet MS" panose="020B0603020202020204" pitchFamily="34" charset="0"/>
                <a:ea typeface="Arial"/>
                <a:cs typeface="Arial" panose="020B0604020202020204" pitchFamily="34" charset="0"/>
                <a:sym typeface="Arial"/>
              </a:rPr>
              <a:t>Dépistage et traitement des lésions précancéreuses du col de l’utérus</a:t>
            </a:r>
          </a:p>
        </p:txBody>
      </p:sp>
      <p:sp>
        <p:nvSpPr>
          <p:cNvPr id="6" name="Google Shape;416;gc3f1af4368_0_3">
            <a:extLst>
              <a:ext uri="{FF2B5EF4-FFF2-40B4-BE49-F238E27FC236}">
                <a16:creationId xmlns:a16="http://schemas.microsoft.com/office/drawing/2014/main" id="{BB066799-EFB1-457A-2BD4-E0819A3C6B18}"/>
              </a:ext>
            </a:extLst>
          </p:cNvPr>
          <p:cNvSpPr>
            <a:spLocks/>
          </p:cNvSpPr>
          <p:nvPr/>
        </p:nvSpPr>
        <p:spPr>
          <a:xfrm>
            <a:off x="246119" y="5061034"/>
            <a:ext cx="3552071" cy="1595924"/>
          </a:xfrm>
          <a:prstGeom prst="roundRect">
            <a:avLst/>
          </a:prstGeom>
          <a:solidFill>
            <a:schemeClr val="accent2"/>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2400"/>
              <a:buFontTx/>
              <a:buNone/>
              <a:tabLst/>
              <a:defRPr/>
            </a:pPr>
            <a:r>
              <a:rPr lang="fr-FR" sz="2000" b="1" kern="0" dirty="0" smtClean="0">
                <a:solidFill>
                  <a:srgbClr val="FFFFFF"/>
                </a:solidFill>
                <a:latin typeface="Trebuchet MS" panose="020B0603020202020204" pitchFamily="34" charset="0"/>
                <a:ea typeface="Arial"/>
                <a:cs typeface="Arial" panose="020B0604020202020204" pitchFamily="34" charset="0"/>
                <a:sym typeface="Arial"/>
              </a:rPr>
              <a:t>Détection à </a:t>
            </a:r>
            <a:r>
              <a:rPr lang="fr-FR" sz="2000" b="1" kern="0" dirty="0">
                <a:solidFill>
                  <a:srgbClr val="FFFFFF"/>
                </a:solidFill>
                <a:latin typeface="Trebuchet MS" panose="020B0603020202020204" pitchFamily="34" charset="0"/>
                <a:ea typeface="Arial"/>
                <a:cs typeface="Arial" panose="020B0604020202020204" pitchFamily="34" charset="0"/>
                <a:sym typeface="Arial"/>
              </a:rPr>
              <a:t>un stade précoce et traitement rapide: possibilité de guérison à 90% des cas</a:t>
            </a:r>
          </a:p>
          <a:p>
            <a:pPr marL="0" marR="0" lvl="0" indent="0" algn="ctr" defTabSz="1219170" rtl="0" eaLnBrk="1" fontAlgn="auto" latinLnBrk="0" hangingPunct="1">
              <a:lnSpc>
                <a:spcPct val="100000"/>
              </a:lnSpc>
              <a:spcBef>
                <a:spcPts val="0"/>
              </a:spcBef>
              <a:spcAft>
                <a:spcPts val="0"/>
              </a:spcAft>
              <a:buClr>
                <a:srgbClr val="000000"/>
              </a:buClr>
              <a:buSzPts val="2400"/>
              <a:buFontTx/>
              <a:buNone/>
              <a:tabLst/>
              <a:defRPr/>
            </a:pPr>
            <a:endParaRPr kumimoji="0" lang="fr-FR" sz="2000" b="1" i="0" u="none" strike="noStrike" kern="0" cap="none" spc="0" normalizeH="0" baseline="0" noProof="0" dirty="0">
              <a:ln>
                <a:noFill/>
              </a:ln>
              <a:solidFill>
                <a:srgbClr val="FFFFFF"/>
              </a:solidFill>
              <a:effectLst/>
              <a:uLnTx/>
              <a:uFillTx/>
              <a:latin typeface="Trebuchet MS" panose="020B0603020202020204" pitchFamily="34" charset="0"/>
              <a:ea typeface="Arial"/>
              <a:cs typeface="Arial" panose="020B0604020202020204" pitchFamily="34" charset="0"/>
              <a:sym typeface="Arial"/>
            </a:endParaRPr>
          </a:p>
        </p:txBody>
      </p:sp>
      <p:sp>
        <p:nvSpPr>
          <p:cNvPr id="7" name="Triangle isocèle 11">
            <a:extLst>
              <a:ext uri="{FF2B5EF4-FFF2-40B4-BE49-F238E27FC236}">
                <a16:creationId xmlns:a16="http://schemas.microsoft.com/office/drawing/2014/main" id="{EE6C098F-5A65-4977-1C27-822BB1D44167}"/>
              </a:ext>
            </a:extLst>
          </p:cNvPr>
          <p:cNvSpPr/>
          <p:nvPr/>
        </p:nvSpPr>
        <p:spPr bwMode="auto">
          <a:xfrm rot="5400000">
            <a:off x="3676073" y="2333118"/>
            <a:ext cx="936000" cy="324000"/>
          </a:xfrm>
          <a:prstGeom prst="triangle">
            <a:avLst>
              <a:gd name="adj" fmla="val 56513"/>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Trebuchet MS" panose="020B0603020202020204" pitchFamily="34" charset="0"/>
              <a:cs typeface="Arial" panose="020B0604020202020204" pitchFamily="34" charset="0"/>
            </a:endParaRPr>
          </a:p>
        </p:txBody>
      </p:sp>
      <p:sp>
        <p:nvSpPr>
          <p:cNvPr id="8" name="Triangle isocèle 12">
            <a:extLst>
              <a:ext uri="{FF2B5EF4-FFF2-40B4-BE49-F238E27FC236}">
                <a16:creationId xmlns:a16="http://schemas.microsoft.com/office/drawing/2014/main" id="{6BA4906E-16CE-C60E-6A04-366176DFECAF}"/>
              </a:ext>
            </a:extLst>
          </p:cNvPr>
          <p:cNvSpPr/>
          <p:nvPr/>
        </p:nvSpPr>
        <p:spPr bwMode="auto">
          <a:xfrm rot="5400000">
            <a:off x="3676073" y="3921393"/>
            <a:ext cx="936000" cy="324000"/>
          </a:xfrm>
          <a:prstGeom prst="triangle">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Trebuchet MS" panose="020B0603020202020204" pitchFamily="34" charset="0"/>
              <a:cs typeface="Arial" panose="020B0604020202020204" pitchFamily="34" charset="0"/>
            </a:endParaRPr>
          </a:p>
        </p:txBody>
      </p:sp>
      <p:sp>
        <p:nvSpPr>
          <p:cNvPr id="9" name="Triangle isocèle 13">
            <a:extLst>
              <a:ext uri="{FF2B5EF4-FFF2-40B4-BE49-F238E27FC236}">
                <a16:creationId xmlns:a16="http://schemas.microsoft.com/office/drawing/2014/main" id="{A752632C-4A7D-B68C-609A-854696666DC7}"/>
              </a:ext>
            </a:extLst>
          </p:cNvPr>
          <p:cNvSpPr/>
          <p:nvPr/>
        </p:nvSpPr>
        <p:spPr bwMode="auto">
          <a:xfrm rot="5400000">
            <a:off x="3652286" y="5687469"/>
            <a:ext cx="936000" cy="324000"/>
          </a:xfrm>
          <a:prstGeom prst="triangle">
            <a:avLst/>
          </a:prstGeom>
          <a:solidFill>
            <a:schemeClr val="bg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a:ln>
                <a:noFill/>
              </a:ln>
              <a:solidFill>
                <a:srgbClr val="FFFFFF"/>
              </a:solidFill>
              <a:effectLst/>
              <a:uLnTx/>
              <a:uFillTx/>
              <a:latin typeface="Trebuchet MS" panose="020B0603020202020204" pitchFamily="34" charset="0"/>
              <a:cs typeface="Arial" panose="020B0604020202020204" pitchFamily="34" charset="0"/>
            </a:endParaRPr>
          </a:p>
        </p:txBody>
      </p:sp>
      <p:sp>
        <p:nvSpPr>
          <p:cNvPr id="16" name="Google Shape;416;gc3f1af4368_0_3">
            <a:extLst>
              <a:ext uri="{FF2B5EF4-FFF2-40B4-BE49-F238E27FC236}">
                <a16:creationId xmlns:a16="http://schemas.microsoft.com/office/drawing/2014/main" id="{30ABFFF3-4EB1-86E2-3D76-F2B58E73043B}"/>
              </a:ext>
            </a:extLst>
          </p:cNvPr>
          <p:cNvSpPr>
            <a:spLocks/>
          </p:cNvSpPr>
          <p:nvPr/>
        </p:nvSpPr>
        <p:spPr>
          <a:xfrm>
            <a:off x="5298180" y="3326860"/>
            <a:ext cx="3510540" cy="1260000"/>
          </a:xfrm>
          <a:prstGeom prst="roundRect">
            <a:avLst/>
          </a:prstGeom>
          <a:solidFill>
            <a:schemeClr val="accent6"/>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2400"/>
              <a:buFontTx/>
              <a:buNone/>
              <a:tabLst/>
              <a:defRPr/>
            </a:pPr>
            <a:r>
              <a:rPr kumimoji="0" lang="fr-FR" sz="2000" b="1" i="0" u="none" strike="noStrike" kern="0" cap="none" spc="0" normalizeH="0" baseline="0" noProof="0" dirty="0">
                <a:ln>
                  <a:noFill/>
                </a:ln>
                <a:solidFill>
                  <a:srgbClr val="FFFFFF"/>
                </a:solidFill>
                <a:effectLst/>
                <a:uLnTx/>
                <a:uFillTx/>
                <a:latin typeface="Trebuchet MS" panose="020B0603020202020204" pitchFamily="34" charset="0"/>
                <a:ea typeface="Arial"/>
                <a:cs typeface="Arial" panose="020B0604020202020204" pitchFamily="34" charset="0"/>
                <a:sym typeface="Arial"/>
              </a:rPr>
              <a:t>Existence de moyens efficaces pour prévenir et traiter le cancer du col de l’utérus</a:t>
            </a:r>
          </a:p>
        </p:txBody>
      </p:sp>
      <p:sp>
        <p:nvSpPr>
          <p:cNvPr id="12" name="TextBox 10">
            <a:extLst>
              <a:ext uri="{FF2B5EF4-FFF2-40B4-BE49-F238E27FC236}">
                <a16:creationId xmlns:a16="http://schemas.microsoft.com/office/drawing/2014/main" id="{6A09D408-43CE-E722-DEF2-FDCA430145A6}"/>
              </a:ext>
            </a:extLst>
          </p:cNvPr>
          <p:cNvSpPr txBox="1"/>
          <p:nvPr/>
        </p:nvSpPr>
        <p:spPr>
          <a:xfrm>
            <a:off x="1242090" y="838787"/>
            <a:ext cx="8463770" cy="369332"/>
          </a:xfrm>
          <a:prstGeom prst="rect">
            <a:avLst/>
          </a:prstGeom>
          <a:noFill/>
        </p:spPr>
        <p:txBody>
          <a:bodyPr wrap="square">
            <a:spAutoFit/>
          </a:bodyPr>
          <a:lstStyle/>
          <a:p>
            <a:pPr>
              <a:buClrTx/>
            </a:pPr>
            <a:r>
              <a:rPr lang="fr-FR" altLang="fr-FR" b="1" dirty="0">
                <a:solidFill>
                  <a:schemeClr val="accent5">
                    <a:lumMod val="50000"/>
                  </a:schemeClr>
                </a:solidFill>
                <a:latin typeface="Trebuchet MS" panose="020B0603020202020204" pitchFamily="34" charset="0"/>
                <a:cs typeface="Arial" panose="020B0604020202020204" pitchFamily="34" charset="0"/>
              </a:rPr>
              <a:t>CHAQUE DÉCÈS DU AU CANCER DU COL PEUT ÊTRE PRÉVENU ET ÉVITABLE</a:t>
            </a:r>
            <a:endParaRPr lang="fr-FR" b="1" i="0" dirty="0">
              <a:solidFill>
                <a:schemeClr val="accent5">
                  <a:lumMod val="50000"/>
                </a:schemeClr>
              </a:solidFill>
              <a:effectLst/>
              <a:latin typeface="Trebuchet MS" panose="020B0603020202020204" pitchFamily="34" charset="0"/>
            </a:endParaRPr>
          </a:p>
        </p:txBody>
      </p:sp>
    </p:spTree>
    <p:extLst>
      <p:ext uri="{BB962C8B-B14F-4D97-AF65-F5344CB8AC3E}">
        <p14:creationId xmlns:p14="http://schemas.microsoft.com/office/powerpoint/2010/main" val="1693154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23530" y="301804"/>
            <a:ext cx="11573197" cy="724247"/>
          </a:xfrm>
        </p:spPr>
        <p:txBody>
          <a:bodyPr>
            <a:normAutofit/>
          </a:bodyPr>
          <a:lstStyle/>
          <a:p>
            <a:r>
              <a:rPr lang="fr-FR" sz="3200" b="1" dirty="0">
                <a:latin typeface="Trebuchet MS" panose="020B0603020202020204" pitchFamily="34" charset="0"/>
                <a:cs typeface="Times New Roman" panose="02020603050405020304" pitchFamily="18" charset="0"/>
              </a:rPr>
              <a:t>STRATEGIE D’ELIMINATION DU CANCER DU COL DE L’UTERUS</a:t>
            </a:r>
          </a:p>
        </p:txBody>
      </p:sp>
      <p:pic>
        <p:nvPicPr>
          <p:cNvPr id="6" name="Espace réservé du conten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949" y="1026051"/>
            <a:ext cx="11873022" cy="5235194"/>
          </a:xfrm>
          <a:prstGeom prst="rect">
            <a:avLst/>
          </a:prstGeom>
        </p:spPr>
      </p:pic>
    </p:spTree>
    <p:extLst>
      <p:ext uri="{BB962C8B-B14F-4D97-AF65-F5344CB8AC3E}">
        <p14:creationId xmlns:p14="http://schemas.microsoft.com/office/powerpoint/2010/main" val="977180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947E7884-2D20-B9C5-E7D3-9B0A9614B30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1" name="Diapositive think-cell" r:id="rId5" imgW="473" imgH="476" progId="TCLayout.ActiveDocument.1">
                  <p:embed/>
                </p:oleObj>
              </mc:Choice>
              <mc:Fallback>
                <p:oleObj name="Diapositive think-cell" r:id="rId5" imgW="473" imgH="476" progId="TCLayout.ActiveDocument.1">
                  <p:embed/>
                  <p:pic>
                    <p:nvPicPr>
                      <p:cNvPr id="6" name="Objet 5" hidden="1">
                        <a:extLst>
                          <a:ext uri="{FF2B5EF4-FFF2-40B4-BE49-F238E27FC236}">
                            <a16:creationId xmlns:a16="http://schemas.microsoft.com/office/drawing/2014/main" id="{947E7884-2D20-B9C5-E7D3-9B0A9614B3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 coins arrondis 4">
            <a:extLst>
              <a:ext uri="{FF2B5EF4-FFF2-40B4-BE49-F238E27FC236}">
                <a16:creationId xmlns:a16="http://schemas.microsoft.com/office/drawing/2014/main" id="{BEEEC88D-0B5A-6CB8-9346-8593A3C35742}"/>
              </a:ext>
            </a:extLst>
          </p:cNvPr>
          <p:cNvSpPr/>
          <p:nvPr/>
        </p:nvSpPr>
        <p:spPr>
          <a:xfrm>
            <a:off x="825791" y="4921643"/>
            <a:ext cx="10810308" cy="709992"/>
          </a:xfrm>
          <a:prstGeom prst="round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en-US" sz="2400">
                <a:latin typeface="Trebuchet MS" panose="020B0603020202020204" pitchFamily="34" charset="0"/>
                <a:cs typeface="Arial" panose="020B0604020202020204" pitchFamily="34" charset="0"/>
              </a:rPr>
              <a:t>ETAT DES LIEUX</a:t>
            </a:r>
            <a:endParaRPr lang="en-US" sz="2400" dirty="0">
              <a:latin typeface="Trebuchet MS" panose="020B0603020202020204" pitchFamily="34" charset="0"/>
              <a:cs typeface="Arial" panose="020B0604020202020204" pitchFamily="34" charset="0"/>
            </a:endParaRPr>
          </a:p>
        </p:txBody>
      </p:sp>
      <p:sp>
        <p:nvSpPr>
          <p:cNvPr id="38" name="ZoneTexte 37">
            <a:extLst>
              <a:ext uri="{FF2B5EF4-FFF2-40B4-BE49-F238E27FC236}">
                <a16:creationId xmlns:a16="http://schemas.microsoft.com/office/drawing/2014/main" id="{5F6DF1AD-ECEE-3872-C37E-A8CDD96812A5}"/>
              </a:ext>
            </a:extLst>
          </p:cNvPr>
          <p:cNvSpPr txBox="1"/>
          <p:nvPr/>
        </p:nvSpPr>
        <p:spPr>
          <a:xfrm>
            <a:off x="959629" y="1057701"/>
            <a:ext cx="10805651" cy="577850"/>
          </a:xfrm>
          <a:prstGeom prst="rect">
            <a:avLst/>
          </a:prstGeom>
          <a:noFill/>
        </p:spPr>
        <p:txBody>
          <a:bodyPr vert="horz" wrap="square">
            <a:spAutoFit/>
          </a:bodyPr>
          <a:lstStyle/>
          <a:p>
            <a:pPr lvl="1" algn="just">
              <a:lnSpc>
                <a:spcPct val="150000"/>
              </a:lnSpc>
            </a:pPr>
            <a:r>
              <a:rPr lang="fr-FR" sz="2400" dirty="0">
                <a:latin typeface="Trebuchet MS" panose="020B0603020202020204" pitchFamily="34" charset="0"/>
                <a:cs typeface="Arial" panose="020B0604020202020204" pitchFamily="34" charset="0"/>
              </a:rPr>
              <a:t>ORGANISATION DU SYSTÈME DE SANTÉ</a:t>
            </a:r>
          </a:p>
        </p:txBody>
      </p:sp>
      <p:sp>
        <p:nvSpPr>
          <p:cNvPr id="7" name="Ellipse 6">
            <a:extLst>
              <a:ext uri="{FF2B5EF4-FFF2-40B4-BE49-F238E27FC236}">
                <a16:creationId xmlns:a16="http://schemas.microsoft.com/office/drawing/2014/main" id="{0C7821F9-9A93-B1CB-B6C5-C9294756FC61}"/>
              </a:ext>
            </a:extLst>
          </p:cNvPr>
          <p:cNvSpPr/>
          <p:nvPr/>
        </p:nvSpPr>
        <p:spPr bwMode="auto">
          <a:xfrm>
            <a:off x="238188" y="1142815"/>
            <a:ext cx="640080" cy="640080"/>
          </a:xfrm>
          <a:prstGeom prst="ellipse">
            <a:avLst/>
          </a:prstGeom>
          <a:solidFill>
            <a:srgbClr val="D5E7EF"/>
          </a:solidFill>
          <a:ln w="57150" cap="flat" cmpd="sng" algn="ctr">
            <a:solidFill>
              <a:schemeClr val="bg1"/>
            </a:solidFill>
            <a:prstDash val="solid"/>
            <a:round/>
            <a:headEnd type="none" w="med" len="med"/>
            <a:tailEnd type="none" w="med" len="med"/>
          </a:ln>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1</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8" name="Ellipse 7">
            <a:extLst>
              <a:ext uri="{FF2B5EF4-FFF2-40B4-BE49-F238E27FC236}">
                <a16:creationId xmlns:a16="http://schemas.microsoft.com/office/drawing/2014/main" id="{8AA5D844-3388-CA97-861C-0401428276DD}"/>
              </a:ext>
            </a:extLst>
          </p:cNvPr>
          <p:cNvSpPr/>
          <p:nvPr/>
        </p:nvSpPr>
        <p:spPr bwMode="auto">
          <a:xfrm>
            <a:off x="183384" y="2133400"/>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2</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90867C32-4CA2-FA14-FA2A-7F9C08CE4503}"/>
              </a:ext>
            </a:extLst>
          </p:cNvPr>
          <p:cNvSpPr/>
          <p:nvPr/>
        </p:nvSpPr>
        <p:spPr bwMode="auto">
          <a:xfrm>
            <a:off x="160776" y="3087128"/>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3</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F684655A-2B1B-2678-8479-D06578708258}"/>
              </a:ext>
            </a:extLst>
          </p:cNvPr>
          <p:cNvSpPr txBox="1"/>
          <p:nvPr/>
        </p:nvSpPr>
        <p:spPr>
          <a:xfrm>
            <a:off x="909482" y="2110764"/>
            <a:ext cx="10642927" cy="578492"/>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CONTEXTE</a:t>
            </a:r>
          </a:p>
        </p:txBody>
      </p:sp>
      <p:sp>
        <p:nvSpPr>
          <p:cNvPr id="13" name="Ellipse 12">
            <a:extLst>
              <a:ext uri="{FF2B5EF4-FFF2-40B4-BE49-F238E27FC236}">
                <a16:creationId xmlns:a16="http://schemas.microsoft.com/office/drawing/2014/main" id="{9AB12207-83FE-9B59-5FE5-128E8A3FD650}"/>
              </a:ext>
            </a:extLst>
          </p:cNvPr>
          <p:cNvSpPr/>
          <p:nvPr/>
        </p:nvSpPr>
        <p:spPr bwMode="auto">
          <a:xfrm>
            <a:off x="139965" y="4040856"/>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fr-FR" sz="3600" b="1" dirty="0">
                <a:solidFill>
                  <a:schemeClr val="accent1"/>
                </a:solidFill>
                <a:latin typeface="Trebuchet MS" panose="020B0603020202020204" pitchFamily="34" charset="0"/>
                <a:cs typeface="Arial" panose="020B0604020202020204" pitchFamily="34" charset="0"/>
              </a:rPr>
              <a:t>4</a:t>
            </a:r>
          </a:p>
        </p:txBody>
      </p:sp>
      <p:sp>
        <p:nvSpPr>
          <p:cNvPr id="14" name="ZoneTexte 13">
            <a:extLst>
              <a:ext uri="{FF2B5EF4-FFF2-40B4-BE49-F238E27FC236}">
                <a16:creationId xmlns:a16="http://schemas.microsoft.com/office/drawing/2014/main" id="{EF124AB5-0B00-A9E0-1BEA-E46584B51619}"/>
              </a:ext>
            </a:extLst>
          </p:cNvPr>
          <p:cNvSpPr txBox="1"/>
          <p:nvPr/>
        </p:nvSpPr>
        <p:spPr>
          <a:xfrm>
            <a:off x="774536" y="5946854"/>
            <a:ext cx="10642927" cy="578492"/>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PERSPECTIVES </a:t>
            </a:r>
            <a:r>
              <a:rPr lang="en-US" sz="2400" dirty="0" smtClean="0">
                <a:latin typeface="Trebuchet MS" panose="020B0603020202020204" pitchFamily="34" charset="0"/>
                <a:cs typeface="Arial" panose="020B0604020202020204" pitchFamily="34" charset="0"/>
              </a:rPr>
              <a:t> </a:t>
            </a:r>
            <a:endParaRPr lang="en-US" sz="2400" dirty="0">
              <a:latin typeface="Trebuchet MS" panose="020B0603020202020204" pitchFamily="34" charset="0"/>
              <a:cs typeface="Arial" panose="020B0604020202020204" pitchFamily="34" charset="0"/>
            </a:endParaRPr>
          </a:p>
        </p:txBody>
      </p:sp>
      <p:sp>
        <p:nvSpPr>
          <p:cNvPr id="15" name="Titre 4">
            <a:extLst>
              <a:ext uri="{FF2B5EF4-FFF2-40B4-BE49-F238E27FC236}">
                <a16:creationId xmlns:a16="http://schemas.microsoft.com/office/drawing/2014/main" id="{352BD202-6225-6573-F443-D88392D31F78}"/>
              </a:ext>
            </a:extLst>
          </p:cNvPr>
          <p:cNvSpPr>
            <a:spLocks noGrp="1"/>
          </p:cNvSpPr>
          <p:nvPr>
            <p:ph type="title"/>
          </p:nvPr>
        </p:nvSpPr>
        <p:spPr>
          <a:xfrm>
            <a:off x="426720" y="170329"/>
            <a:ext cx="10250245" cy="910815"/>
          </a:xfrm>
        </p:spPr>
        <p:txBody>
          <a:bodyPr vert="horz">
            <a:normAutofit/>
          </a:bodyPr>
          <a:lstStyle/>
          <a:p>
            <a:pPr algn="ctr"/>
            <a:r>
              <a:rPr lang="fr-FR" sz="3200" b="1" dirty="0">
                <a:latin typeface="Trebuchet MS" panose="020B0603020202020204" pitchFamily="34" charset="0"/>
              </a:rPr>
              <a:t>PLAN</a:t>
            </a:r>
            <a:r>
              <a:rPr lang="fr-FR" sz="5400" b="1" dirty="0">
                <a:latin typeface="Trebuchet MS" panose="020B0603020202020204" pitchFamily="34" charset="0"/>
              </a:rPr>
              <a:t> </a:t>
            </a:r>
          </a:p>
        </p:txBody>
      </p:sp>
      <p:sp>
        <p:nvSpPr>
          <p:cNvPr id="2" name="Ellipse 12">
            <a:extLst>
              <a:ext uri="{FF2B5EF4-FFF2-40B4-BE49-F238E27FC236}">
                <a16:creationId xmlns:a16="http://schemas.microsoft.com/office/drawing/2014/main" id="{BB4988DA-04D9-254A-45C7-C0D7086A7158}"/>
              </a:ext>
            </a:extLst>
          </p:cNvPr>
          <p:cNvSpPr/>
          <p:nvPr/>
        </p:nvSpPr>
        <p:spPr bwMode="auto">
          <a:xfrm>
            <a:off x="139965" y="4982805"/>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tx2"/>
                </a:solidFill>
                <a:latin typeface="Trebuchet MS" panose="020B0603020202020204" pitchFamily="34" charset="0"/>
                <a:cs typeface="Arial" panose="020B0604020202020204" pitchFamily="34" charset="0"/>
              </a:rPr>
              <a:t>5</a:t>
            </a:r>
            <a:endParaRPr lang="fr-FR" sz="3600" b="1" dirty="0" err="1">
              <a:solidFill>
                <a:schemeClr val="tx2"/>
              </a:solidFill>
              <a:latin typeface="Trebuchet MS" panose="020B0603020202020204" pitchFamily="34" charset="0"/>
              <a:cs typeface="Arial" panose="020B0604020202020204" pitchFamily="34" charset="0"/>
            </a:endParaRPr>
          </a:p>
        </p:txBody>
      </p:sp>
      <p:sp>
        <p:nvSpPr>
          <p:cNvPr id="3" name="Ellipse 12">
            <a:extLst>
              <a:ext uri="{FF2B5EF4-FFF2-40B4-BE49-F238E27FC236}">
                <a16:creationId xmlns:a16="http://schemas.microsoft.com/office/drawing/2014/main" id="{1AF6A1B9-D7D4-79EF-8259-8143715C39A4}"/>
              </a:ext>
            </a:extLst>
          </p:cNvPr>
          <p:cNvSpPr/>
          <p:nvPr/>
        </p:nvSpPr>
        <p:spPr bwMode="auto">
          <a:xfrm>
            <a:off x="139965" y="5924754"/>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6</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4" name="ZoneTexte 37">
            <a:extLst>
              <a:ext uri="{FF2B5EF4-FFF2-40B4-BE49-F238E27FC236}">
                <a16:creationId xmlns:a16="http://schemas.microsoft.com/office/drawing/2014/main" id="{BA336544-0C1F-0BC4-E68B-C7E69DC44E8A}"/>
              </a:ext>
            </a:extLst>
          </p:cNvPr>
          <p:cNvSpPr txBox="1"/>
          <p:nvPr/>
        </p:nvSpPr>
        <p:spPr>
          <a:xfrm>
            <a:off x="878268" y="3149358"/>
            <a:ext cx="10805651" cy="577850"/>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REPONSE DU SYSTEME</a:t>
            </a:r>
          </a:p>
        </p:txBody>
      </p:sp>
      <p:sp>
        <p:nvSpPr>
          <p:cNvPr id="9" name="ZoneTexte 37">
            <a:extLst>
              <a:ext uri="{FF2B5EF4-FFF2-40B4-BE49-F238E27FC236}">
                <a16:creationId xmlns:a16="http://schemas.microsoft.com/office/drawing/2014/main" id="{4CF4A3CD-FA9A-C645-EBEA-F8EF0D184037}"/>
              </a:ext>
            </a:extLst>
          </p:cNvPr>
          <p:cNvSpPr txBox="1"/>
          <p:nvPr/>
        </p:nvSpPr>
        <p:spPr>
          <a:xfrm>
            <a:off x="828121" y="3986376"/>
            <a:ext cx="10805651" cy="577850"/>
          </a:xfrm>
          <a:prstGeom prst="rect">
            <a:avLst/>
          </a:prstGeom>
          <a:noFill/>
        </p:spPr>
        <p:txBody>
          <a:bodyPr vert="horz" wrap="square">
            <a:spAutoFit/>
          </a:bodyPr>
          <a:lstStyle/>
          <a:p>
            <a:pPr lvl="1" algn="just">
              <a:lnSpc>
                <a:spcPct val="150000"/>
              </a:lnSpc>
            </a:pPr>
            <a:r>
              <a:rPr lang="fr-FR" sz="2400" dirty="0">
                <a:latin typeface="Trebuchet MS" panose="020B0603020202020204" pitchFamily="34" charset="0"/>
                <a:cs typeface="Arial" panose="020B0604020202020204" pitchFamily="34" charset="0"/>
              </a:rPr>
              <a:t>STRATEGIE D’ELIMINATION DU CANCER DU COL DE L’UTERUS</a:t>
            </a:r>
          </a:p>
        </p:txBody>
      </p:sp>
    </p:spTree>
    <p:extLst>
      <p:ext uri="{BB962C8B-B14F-4D97-AF65-F5344CB8AC3E}">
        <p14:creationId xmlns:p14="http://schemas.microsoft.com/office/powerpoint/2010/main" val="150750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821940F-7A1D-4ACC-85B4-A932898A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6674508-81D3-48CF-96BF-7FC60EAA57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p:cNvSpPr>
            <a:spLocks noGrp="1"/>
          </p:cNvSpPr>
          <p:nvPr>
            <p:ph type="title"/>
          </p:nvPr>
        </p:nvSpPr>
        <p:spPr>
          <a:xfrm>
            <a:off x="0" y="71011"/>
            <a:ext cx="12192000" cy="1016109"/>
          </a:xfrm>
        </p:spPr>
        <p:txBody>
          <a:bodyPr>
            <a:normAutofit/>
          </a:bodyPr>
          <a:lstStyle/>
          <a:p>
            <a:pPr algn="ctr"/>
            <a:r>
              <a:rPr lang="fr-FR" sz="2400" b="1" dirty="0">
                <a:latin typeface="Trebuchet MS" panose="020B0603020202020204" pitchFamily="34" charset="0"/>
              </a:rPr>
              <a:t>ETAT DES LIEUX SUR LE DEPISTAGE ET LE TRAITEMENT DES LESIONS PRECANCEREUSES DU COL DE L’UTERUS</a:t>
            </a:r>
            <a:endParaRPr lang="fr-FR" sz="2100" b="1" dirty="0">
              <a:latin typeface="Trebuchet MS" panose="020B0603020202020204" pitchFamily="34" charset="0"/>
            </a:endParaRPr>
          </a:p>
        </p:txBody>
      </p:sp>
      <p:sp>
        <p:nvSpPr>
          <p:cNvPr id="3" name="Espace réservé du contenu 2"/>
          <p:cNvSpPr>
            <a:spLocks noGrp="1"/>
          </p:cNvSpPr>
          <p:nvPr>
            <p:ph idx="1"/>
          </p:nvPr>
        </p:nvSpPr>
        <p:spPr>
          <a:xfrm>
            <a:off x="188330" y="1549653"/>
            <a:ext cx="5490987" cy="4162248"/>
          </a:xfrm>
        </p:spPr>
        <p:txBody>
          <a:bodyPr>
            <a:normAutofit lnSpcReduction="10000"/>
          </a:bodyPr>
          <a:lstStyle/>
          <a:p>
            <a:pPr marL="0" indent="0">
              <a:spcBef>
                <a:spcPts val="1000"/>
              </a:spcBef>
              <a:buClrTx/>
              <a:buNone/>
            </a:pPr>
            <a:r>
              <a:rPr lang="fr-CH" sz="2000" b="1" dirty="0">
                <a:latin typeface="Trebuchet MS" panose="020B0603020202020204" pitchFamily="34" charset="0"/>
                <a:ea typeface="Times New Roman" charset="0"/>
                <a:cs typeface="Arial" panose="020B0604020202020204" pitchFamily="34" charset="0"/>
                <a:sym typeface="Wingdings"/>
              </a:rPr>
              <a:t>Cible 2030: </a:t>
            </a:r>
          </a:p>
          <a:p>
            <a:pPr lvl="1">
              <a:spcBef>
                <a:spcPts val="1000"/>
              </a:spcBef>
              <a:buFont typeface="Wingdings" panose="05000000000000000000" pitchFamily="2" charset="2"/>
              <a:buChar char="v"/>
            </a:pPr>
            <a:r>
              <a:rPr lang="fr-CH" sz="2000" b="1" dirty="0">
                <a:solidFill>
                  <a:schemeClr val="accent5">
                    <a:lumMod val="50000"/>
                  </a:schemeClr>
                </a:solidFill>
                <a:latin typeface="Trebuchet MS" panose="020B0603020202020204" pitchFamily="34" charset="0"/>
                <a:ea typeface="Times New Roman" charset="0"/>
                <a:cs typeface="Times New Roman" panose="02020603050405020304" pitchFamily="18" charset="0"/>
                <a:sym typeface="Wingdings"/>
              </a:rPr>
              <a:t>Dépister 70% des femmes âgées entre 30 et 69 ans (utiliser les tests disponibles</a:t>
            </a:r>
            <a:r>
              <a:rPr lang="fr-CH" sz="2000" b="1" dirty="0" smtClean="0">
                <a:solidFill>
                  <a:schemeClr val="accent5">
                    <a:lumMod val="50000"/>
                  </a:schemeClr>
                </a:solidFill>
                <a:latin typeface="Trebuchet MS" panose="020B0603020202020204" pitchFamily="34" charset="0"/>
                <a:ea typeface="Times New Roman" charset="0"/>
                <a:cs typeface="Times New Roman" panose="02020603050405020304" pitchFamily="18" charset="0"/>
                <a:sym typeface="Wingdings"/>
              </a:rPr>
              <a:t>)</a:t>
            </a:r>
            <a:endParaRPr lang="fr-CH" sz="2000" b="1" dirty="0">
              <a:solidFill>
                <a:srgbClr val="FF0000"/>
              </a:solidFill>
              <a:latin typeface="Trebuchet MS" panose="020B0603020202020204" pitchFamily="34" charset="0"/>
              <a:ea typeface="Times New Roman" charset="0"/>
              <a:cs typeface="Times New Roman" panose="02020603050405020304" pitchFamily="18" charset="0"/>
              <a:sym typeface="Wingdings"/>
            </a:endParaRPr>
          </a:p>
          <a:p>
            <a:pPr marL="0" indent="0">
              <a:spcBef>
                <a:spcPts val="1000"/>
              </a:spcBef>
              <a:buClrTx/>
              <a:buNone/>
            </a:pPr>
            <a:endParaRPr lang="fr-CH" sz="2000" dirty="0">
              <a:latin typeface="Trebuchet MS" panose="020B0603020202020204" pitchFamily="34" charset="0"/>
              <a:ea typeface="Times New Roman" charset="0"/>
              <a:cs typeface="Times New Roman" panose="02020603050405020304" pitchFamily="18" charset="0"/>
              <a:sym typeface="Wingdings"/>
            </a:endParaRPr>
          </a:p>
          <a:p>
            <a:pPr lvl="1">
              <a:spcBef>
                <a:spcPts val="1000"/>
              </a:spcBef>
              <a:buFont typeface="Wingdings" panose="05000000000000000000" pitchFamily="2" charset="2"/>
              <a:buChar char="v"/>
            </a:pPr>
            <a:r>
              <a:rPr lang="fr-CH" sz="2000" b="1" dirty="0">
                <a:solidFill>
                  <a:schemeClr val="accent5">
                    <a:lumMod val="50000"/>
                  </a:schemeClr>
                </a:solidFill>
                <a:latin typeface="Trebuchet MS" panose="020B0603020202020204" pitchFamily="34" charset="0"/>
                <a:ea typeface="Times New Roman" charset="0"/>
                <a:cs typeface="Times New Roman" panose="02020603050405020304" pitchFamily="18" charset="0"/>
                <a:sym typeface="Wingdings"/>
              </a:rPr>
              <a:t>Traiter 90% des femmes présentant un </a:t>
            </a:r>
            <a:r>
              <a:rPr lang="fr-CH" sz="2000" b="1" dirty="0" err="1">
                <a:solidFill>
                  <a:schemeClr val="accent5">
                    <a:lumMod val="50000"/>
                  </a:schemeClr>
                </a:solidFill>
                <a:latin typeface="Trebuchet MS" panose="020B0603020202020204" pitchFamily="34" charset="0"/>
                <a:ea typeface="Times New Roman" charset="0"/>
                <a:cs typeface="Times New Roman" panose="02020603050405020304" pitchFamily="18" charset="0"/>
                <a:sym typeface="Wingdings"/>
              </a:rPr>
              <a:t>précancer</a:t>
            </a:r>
            <a:r>
              <a:rPr lang="fr-CH" sz="2000" b="1" dirty="0">
                <a:solidFill>
                  <a:schemeClr val="accent5">
                    <a:lumMod val="50000"/>
                  </a:schemeClr>
                </a:solidFill>
                <a:latin typeface="Trebuchet MS" panose="020B0603020202020204" pitchFamily="34" charset="0"/>
                <a:ea typeface="Times New Roman" charset="0"/>
                <a:cs typeface="Times New Roman" panose="02020603050405020304" pitchFamily="18" charset="0"/>
                <a:sym typeface="Wingdings"/>
              </a:rPr>
              <a:t> ou un cancer</a:t>
            </a:r>
          </a:p>
          <a:p>
            <a:pPr lvl="1">
              <a:buClrTx/>
              <a:buFont typeface="Wingdings" panose="05000000000000000000" pitchFamily="2" charset="2"/>
              <a:buChar char="§"/>
            </a:pPr>
            <a:endParaRPr lang="fr-FR" sz="2000" dirty="0" smtClean="0">
              <a:solidFill>
                <a:schemeClr val="accent5">
                  <a:lumMod val="50000"/>
                </a:schemeClr>
              </a:solidFill>
              <a:latin typeface="Trebuchet MS" panose="020B0603020202020204" pitchFamily="34" charset="0"/>
              <a:ea typeface="Times New Roman" charset="0"/>
              <a:cs typeface="Arial" panose="020B0604020202020204" pitchFamily="34" charset="0"/>
            </a:endParaRPr>
          </a:p>
          <a:p>
            <a:pPr lvl="1">
              <a:buClrTx/>
              <a:buFont typeface="Wingdings" panose="05000000000000000000" pitchFamily="2" charset="2"/>
              <a:buChar char="§"/>
            </a:pPr>
            <a:endParaRPr lang="fr-FR" sz="2000" dirty="0">
              <a:solidFill>
                <a:schemeClr val="accent5">
                  <a:lumMod val="50000"/>
                </a:schemeClr>
              </a:solidFill>
              <a:latin typeface="Trebuchet MS" panose="020B0603020202020204" pitchFamily="34" charset="0"/>
              <a:ea typeface="Times New Roman" charset="0"/>
              <a:cs typeface="Arial" panose="020B0604020202020204" pitchFamily="34" charset="0"/>
            </a:endParaRPr>
          </a:p>
          <a:p>
            <a:pPr marL="457200" lvl="1" indent="0">
              <a:buClrTx/>
              <a:buNone/>
            </a:pPr>
            <a:endParaRPr lang="fr-FR" sz="2000" dirty="0">
              <a:solidFill>
                <a:schemeClr val="accent5">
                  <a:lumMod val="50000"/>
                </a:schemeClr>
              </a:solidFill>
              <a:latin typeface="Trebuchet MS" panose="020B0603020202020204" pitchFamily="34" charset="0"/>
              <a:ea typeface="Times New Roman" charset="0"/>
              <a:cs typeface="Arial" panose="020B0604020202020204" pitchFamily="34" charset="0"/>
            </a:endParaRPr>
          </a:p>
          <a:p>
            <a:pPr marL="0" indent="0">
              <a:buNone/>
            </a:pPr>
            <a:r>
              <a:rPr lang="fr-CH" sz="2000" i="1" dirty="0">
                <a:latin typeface="Trebuchet MS" panose="020B0603020202020204" pitchFamily="34" charset="0"/>
                <a:ea typeface="Times New Roman" charset="0"/>
                <a:cs typeface="Times New Roman" panose="02020603050405020304" pitchFamily="18" charset="0"/>
                <a:sym typeface="Wingdings"/>
              </a:rPr>
              <a:t>Cible de dépistage représente </a:t>
            </a:r>
            <a:r>
              <a:rPr lang="fr-CH" sz="2000" b="1" i="1" dirty="0">
                <a:latin typeface="Trebuchet MS" panose="020B0603020202020204" pitchFamily="34" charset="0"/>
                <a:ea typeface="Times New Roman" charset="0"/>
                <a:cs typeface="Times New Roman" panose="02020603050405020304" pitchFamily="18" charset="0"/>
                <a:sym typeface="Wingdings"/>
              </a:rPr>
              <a:t>15,03% </a:t>
            </a:r>
            <a:r>
              <a:rPr lang="fr-CH" sz="2000" i="1" dirty="0">
                <a:latin typeface="Trebuchet MS" panose="020B0603020202020204" pitchFamily="34" charset="0"/>
                <a:ea typeface="Times New Roman" charset="0"/>
                <a:cs typeface="Times New Roman" panose="02020603050405020304" pitchFamily="18" charset="0"/>
                <a:sym typeface="Wingdings"/>
              </a:rPr>
              <a:t>de la population (il est demandé de dépister le 1/3 de cette cible chaque année</a:t>
            </a:r>
            <a:endParaRPr lang="fr-CH" sz="2000" i="1" dirty="0">
              <a:latin typeface="Trebuchet MS" panose="020B0603020202020204" pitchFamily="34" charset="0"/>
              <a:ea typeface="Times New Roman" charset="0"/>
              <a:cs typeface="Times New Roman" panose="02020603050405020304" pitchFamily="18" charset="0"/>
              <a:sym typeface="Wingdings"/>
            </a:endParaRPr>
          </a:p>
        </p:txBody>
      </p:sp>
      <p:pic>
        <p:nvPicPr>
          <p:cNvPr id="6" name="Picture 5" descr="A diagram of a cancer&#10;&#10;Description automatically generated">
            <a:extLst>
              <a:ext uri="{FF2B5EF4-FFF2-40B4-BE49-F238E27FC236}">
                <a16:creationId xmlns:a16="http://schemas.microsoft.com/office/drawing/2014/main" id="{3F8B460E-EB55-593C-55B7-B7EE83640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6932" y="2048423"/>
            <a:ext cx="5386738" cy="3164708"/>
          </a:xfrm>
          <a:prstGeom prst="rect">
            <a:avLst/>
          </a:prstGeom>
        </p:spPr>
      </p:pic>
      <p:sp>
        <p:nvSpPr>
          <p:cNvPr id="4" name="Espace réservé de la date 3"/>
          <p:cNvSpPr>
            <a:spLocks noGrp="1"/>
          </p:cNvSpPr>
          <p:nvPr>
            <p:ph type="dt" sz="half" idx="10"/>
          </p:nvPr>
        </p:nvSpPr>
        <p:spPr>
          <a:xfrm>
            <a:off x="838200" y="6356350"/>
            <a:ext cx="2743200" cy="365125"/>
          </a:xfrm>
        </p:spPr>
        <p:txBody>
          <a:bodyPr>
            <a:normAutofit/>
          </a:bodyPr>
          <a:lstStyle/>
          <a:p>
            <a:pPr rtl="0">
              <a:spcAft>
                <a:spcPts val="600"/>
              </a:spcAft>
            </a:pPr>
            <a:fld id="{22897033-9A55-4DAC-991D-1FF1921C78B7}" type="datetime1">
              <a:rPr lang="fr-FR" sz="1000">
                <a:latin typeface="Trebuchet MS" panose="020B0603020202020204" pitchFamily="34" charset="0"/>
              </a:rPr>
              <a:pPr rtl="0">
                <a:spcAft>
                  <a:spcPts val="600"/>
                </a:spcAft>
              </a:pPr>
              <a:t>24/05/2024</a:t>
            </a:fld>
            <a:endParaRPr lang="en-US" sz="1000">
              <a:latin typeface="Trebuchet MS" panose="020B0603020202020204" pitchFamily="34" charset="0"/>
            </a:endParaRPr>
          </a:p>
        </p:txBody>
      </p:sp>
    </p:spTree>
    <p:extLst>
      <p:ext uri="{BB962C8B-B14F-4D97-AF65-F5344CB8AC3E}">
        <p14:creationId xmlns:p14="http://schemas.microsoft.com/office/powerpoint/2010/main" val="226761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947E7884-2D20-B9C5-E7D3-9B0A9614B30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3" name="Diapositive think-cell" r:id="rId5" imgW="473" imgH="476" progId="TCLayout.ActiveDocument.1">
                  <p:embed/>
                </p:oleObj>
              </mc:Choice>
              <mc:Fallback>
                <p:oleObj name="Diapositive think-cell" r:id="rId5" imgW="473" imgH="476" progId="TCLayout.ActiveDocument.1">
                  <p:embed/>
                  <p:pic>
                    <p:nvPicPr>
                      <p:cNvPr id="6" name="Objet 5" hidden="1">
                        <a:extLst>
                          <a:ext uri="{FF2B5EF4-FFF2-40B4-BE49-F238E27FC236}">
                            <a16:creationId xmlns:a16="http://schemas.microsoft.com/office/drawing/2014/main" id="{947E7884-2D20-B9C5-E7D3-9B0A9614B3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 coins arrondis 4">
            <a:extLst>
              <a:ext uri="{FF2B5EF4-FFF2-40B4-BE49-F238E27FC236}">
                <a16:creationId xmlns:a16="http://schemas.microsoft.com/office/drawing/2014/main" id="{BEEEC88D-0B5A-6CB8-9346-8593A3C35742}"/>
              </a:ext>
            </a:extLst>
          </p:cNvPr>
          <p:cNvSpPr/>
          <p:nvPr/>
        </p:nvSpPr>
        <p:spPr>
          <a:xfrm>
            <a:off x="823464" y="1081144"/>
            <a:ext cx="10810308" cy="709992"/>
          </a:xfrm>
          <a:prstGeom prst="round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fr-FR" sz="2400" dirty="0">
                <a:solidFill>
                  <a:schemeClr val="bg1"/>
                </a:solidFill>
                <a:latin typeface="Trebuchet MS" panose="020B0603020202020204" pitchFamily="34" charset="0"/>
                <a:cs typeface="Arial" panose="020B0604020202020204" pitchFamily="34" charset="0"/>
              </a:rPr>
              <a:t>ORGANISATION DU SYSTÈME DE SANTÉ</a:t>
            </a:r>
          </a:p>
        </p:txBody>
      </p:sp>
      <p:sp>
        <p:nvSpPr>
          <p:cNvPr id="38" name="ZoneTexte 37">
            <a:extLst>
              <a:ext uri="{FF2B5EF4-FFF2-40B4-BE49-F238E27FC236}">
                <a16:creationId xmlns:a16="http://schemas.microsoft.com/office/drawing/2014/main" id="{5F6DF1AD-ECEE-3872-C37E-A8CDD96812A5}"/>
              </a:ext>
            </a:extLst>
          </p:cNvPr>
          <p:cNvSpPr txBox="1"/>
          <p:nvPr/>
        </p:nvSpPr>
        <p:spPr>
          <a:xfrm>
            <a:off x="828121" y="2187712"/>
            <a:ext cx="10805651" cy="577850"/>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CONTEXTE</a:t>
            </a:r>
          </a:p>
        </p:txBody>
      </p:sp>
      <p:sp>
        <p:nvSpPr>
          <p:cNvPr id="7" name="Ellipse 6">
            <a:extLst>
              <a:ext uri="{FF2B5EF4-FFF2-40B4-BE49-F238E27FC236}">
                <a16:creationId xmlns:a16="http://schemas.microsoft.com/office/drawing/2014/main" id="{0C7821F9-9A93-B1CB-B6C5-C9294756FC61}"/>
              </a:ext>
            </a:extLst>
          </p:cNvPr>
          <p:cNvSpPr/>
          <p:nvPr/>
        </p:nvSpPr>
        <p:spPr bwMode="auto">
          <a:xfrm>
            <a:off x="238188" y="1142815"/>
            <a:ext cx="640080" cy="640080"/>
          </a:xfrm>
          <a:prstGeom prst="ellipse">
            <a:avLst/>
          </a:prstGeom>
          <a:solidFill>
            <a:srgbClr val="D5E7EF"/>
          </a:solidFill>
          <a:ln w="57150" cap="flat" cmpd="sng" algn="ctr">
            <a:solidFill>
              <a:schemeClr val="bg1"/>
            </a:solidFill>
            <a:prstDash val="solid"/>
            <a:round/>
            <a:headEnd type="none" w="med" len="med"/>
            <a:tailEnd type="none" w="med" len="med"/>
          </a:ln>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rgbClr val="003E78"/>
                </a:solidFill>
                <a:latin typeface="Trebuchet MS" panose="020B0603020202020204" pitchFamily="34" charset="0"/>
                <a:cs typeface="Arial" panose="020B0604020202020204" pitchFamily="34" charset="0"/>
              </a:rPr>
              <a:t>1</a:t>
            </a:r>
            <a:endParaRPr lang="fr-FR" sz="3600" b="1" dirty="0" err="1">
              <a:solidFill>
                <a:srgbClr val="003E78"/>
              </a:solidFill>
              <a:latin typeface="Trebuchet MS" panose="020B0603020202020204" pitchFamily="34" charset="0"/>
              <a:cs typeface="Arial" panose="020B0604020202020204" pitchFamily="34" charset="0"/>
            </a:endParaRPr>
          </a:p>
        </p:txBody>
      </p:sp>
      <p:sp>
        <p:nvSpPr>
          <p:cNvPr id="8" name="Ellipse 7">
            <a:extLst>
              <a:ext uri="{FF2B5EF4-FFF2-40B4-BE49-F238E27FC236}">
                <a16:creationId xmlns:a16="http://schemas.microsoft.com/office/drawing/2014/main" id="{8AA5D844-3388-CA97-861C-0401428276DD}"/>
              </a:ext>
            </a:extLst>
          </p:cNvPr>
          <p:cNvSpPr/>
          <p:nvPr/>
        </p:nvSpPr>
        <p:spPr bwMode="auto">
          <a:xfrm>
            <a:off x="183384" y="2133400"/>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2</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90867C32-4CA2-FA14-FA2A-7F9C08CE4503}"/>
              </a:ext>
            </a:extLst>
          </p:cNvPr>
          <p:cNvSpPr/>
          <p:nvPr/>
        </p:nvSpPr>
        <p:spPr bwMode="auto">
          <a:xfrm>
            <a:off x="160776" y="3087128"/>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3</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F684655A-2B1B-2678-8479-D06578708258}"/>
              </a:ext>
            </a:extLst>
          </p:cNvPr>
          <p:cNvSpPr txBox="1"/>
          <p:nvPr/>
        </p:nvSpPr>
        <p:spPr>
          <a:xfrm>
            <a:off x="774535" y="4963108"/>
            <a:ext cx="10642927" cy="646331"/>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ETAT DES </a:t>
            </a:r>
            <a:r>
              <a:rPr lang="en-US" sz="2400" dirty="0" smtClean="0">
                <a:latin typeface="Trebuchet MS" panose="020B0603020202020204" pitchFamily="34" charset="0"/>
                <a:cs typeface="Arial" panose="020B0604020202020204" pitchFamily="34" charset="0"/>
              </a:rPr>
              <a:t>LIEUX</a:t>
            </a:r>
            <a:endParaRPr lang="en-US" sz="2400" dirty="0">
              <a:latin typeface="Trebuchet MS" panose="020B0603020202020204" pitchFamily="34" charset="0"/>
              <a:cs typeface="Arial" panose="020B0604020202020204" pitchFamily="34" charset="0"/>
            </a:endParaRPr>
          </a:p>
        </p:txBody>
      </p:sp>
      <p:sp>
        <p:nvSpPr>
          <p:cNvPr id="13" name="Ellipse 12">
            <a:extLst>
              <a:ext uri="{FF2B5EF4-FFF2-40B4-BE49-F238E27FC236}">
                <a16:creationId xmlns:a16="http://schemas.microsoft.com/office/drawing/2014/main" id="{9AB12207-83FE-9B59-5FE5-128E8A3FD650}"/>
              </a:ext>
            </a:extLst>
          </p:cNvPr>
          <p:cNvSpPr/>
          <p:nvPr/>
        </p:nvSpPr>
        <p:spPr bwMode="auto">
          <a:xfrm>
            <a:off x="139965" y="4040856"/>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fr-FR" sz="3600" b="1" dirty="0">
                <a:solidFill>
                  <a:schemeClr val="accent1"/>
                </a:solidFill>
                <a:latin typeface="Trebuchet MS" panose="020B0603020202020204" pitchFamily="34" charset="0"/>
                <a:cs typeface="Arial" panose="020B0604020202020204" pitchFamily="34" charset="0"/>
              </a:rPr>
              <a:t>4</a:t>
            </a:r>
          </a:p>
        </p:txBody>
      </p:sp>
      <p:sp>
        <p:nvSpPr>
          <p:cNvPr id="14" name="ZoneTexte 13">
            <a:extLst>
              <a:ext uri="{FF2B5EF4-FFF2-40B4-BE49-F238E27FC236}">
                <a16:creationId xmlns:a16="http://schemas.microsoft.com/office/drawing/2014/main" id="{EF124AB5-0B00-A9E0-1BEA-E46584B51619}"/>
              </a:ext>
            </a:extLst>
          </p:cNvPr>
          <p:cNvSpPr txBox="1"/>
          <p:nvPr/>
        </p:nvSpPr>
        <p:spPr>
          <a:xfrm>
            <a:off x="774536" y="5946854"/>
            <a:ext cx="10642927" cy="578492"/>
          </a:xfrm>
          <a:prstGeom prst="rect">
            <a:avLst/>
          </a:prstGeom>
          <a:noFill/>
        </p:spPr>
        <p:txBody>
          <a:bodyPr vert="horz" wrap="square">
            <a:spAutoFit/>
          </a:bodyPr>
          <a:lstStyle/>
          <a:p>
            <a:pPr lvl="1" algn="just">
              <a:lnSpc>
                <a:spcPct val="150000"/>
              </a:lnSpc>
            </a:pPr>
            <a:r>
              <a:rPr lang="en-US" sz="2400" dirty="0" smtClean="0">
                <a:latin typeface="Trebuchet MS" panose="020B0603020202020204" pitchFamily="34" charset="0"/>
                <a:cs typeface="Arial" panose="020B0604020202020204" pitchFamily="34" charset="0"/>
              </a:rPr>
              <a:t>PERSPECTIVES </a:t>
            </a:r>
            <a:endParaRPr lang="en-US" sz="2400" dirty="0">
              <a:latin typeface="Trebuchet MS" panose="020B0603020202020204" pitchFamily="34" charset="0"/>
              <a:cs typeface="Arial" panose="020B0604020202020204" pitchFamily="34" charset="0"/>
            </a:endParaRPr>
          </a:p>
        </p:txBody>
      </p:sp>
      <p:sp>
        <p:nvSpPr>
          <p:cNvPr id="15" name="Titre 4">
            <a:extLst>
              <a:ext uri="{FF2B5EF4-FFF2-40B4-BE49-F238E27FC236}">
                <a16:creationId xmlns:a16="http://schemas.microsoft.com/office/drawing/2014/main" id="{352BD202-6225-6573-F443-D88392D31F78}"/>
              </a:ext>
            </a:extLst>
          </p:cNvPr>
          <p:cNvSpPr>
            <a:spLocks noGrp="1"/>
          </p:cNvSpPr>
          <p:nvPr>
            <p:ph type="title"/>
          </p:nvPr>
        </p:nvSpPr>
        <p:spPr>
          <a:xfrm>
            <a:off x="426720" y="170329"/>
            <a:ext cx="10250245" cy="910815"/>
          </a:xfrm>
        </p:spPr>
        <p:txBody>
          <a:bodyPr vert="horz">
            <a:normAutofit/>
          </a:bodyPr>
          <a:lstStyle/>
          <a:p>
            <a:pPr algn="ctr"/>
            <a:r>
              <a:rPr lang="fr-FR" sz="3200" b="1" dirty="0">
                <a:latin typeface="Trebuchet MS" panose="020B0603020202020204" pitchFamily="34" charset="0"/>
              </a:rPr>
              <a:t>PLAN</a:t>
            </a:r>
            <a:r>
              <a:rPr lang="fr-FR" sz="5400" b="1" dirty="0">
                <a:latin typeface="Trebuchet MS" panose="020B0603020202020204" pitchFamily="34" charset="0"/>
              </a:rPr>
              <a:t> </a:t>
            </a:r>
          </a:p>
        </p:txBody>
      </p:sp>
      <p:sp>
        <p:nvSpPr>
          <p:cNvPr id="2" name="Ellipse 12">
            <a:extLst>
              <a:ext uri="{FF2B5EF4-FFF2-40B4-BE49-F238E27FC236}">
                <a16:creationId xmlns:a16="http://schemas.microsoft.com/office/drawing/2014/main" id="{BB4988DA-04D9-254A-45C7-C0D7086A7158}"/>
              </a:ext>
            </a:extLst>
          </p:cNvPr>
          <p:cNvSpPr/>
          <p:nvPr/>
        </p:nvSpPr>
        <p:spPr bwMode="auto">
          <a:xfrm>
            <a:off x="139965" y="4982805"/>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5</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3" name="Ellipse 12">
            <a:extLst>
              <a:ext uri="{FF2B5EF4-FFF2-40B4-BE49-F238E27FC236}">
                <a16:creationId xmlns:a16="http://schemas.microsoft.com/office/drawing/2014/main" id="{1AF6A1B9-D7D4-79EF-8259-8143715C39A4}"/>
              </a:ext>
            </a:extLst>
          </p:cNvPr>
          <p:cNvSpPr/>
          <p:nvPr/>
        </p:nvSpPr>
        <p:spPr bwMode="auto">
          <a:xfrm>
            <a:off x="139965" y="5924754"/>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6</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4" name="ZoneTexte 37">
            <a:extLst>
              <a:ext uri="{FF2B5EF4-FFF2-40B4-BE49-F238E27FC236}">
                <a16:creationId xmlns:a16="http://schemas.microsoft.com/office/drawing/2014/main" id="{BA336544-0C1F-0BC4-E68B-C7E69DC44E8A}"/>
              </a:ext>
            </a:extLst>
          </p:cNvPr>
          <p:cNvSpPr txBox="1"/>
          <p:nvPr/>
        </p:nvSpPr>
        <p:spPr>
          <a:xfrm>
            <a:off x="878268" y="3149358"/>
            <a:ext cx="10805651" cy="577850"/>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REPONSE DU SYSTEME</a:t>
            </a:r>
          </a:p>
        </p:txBody>
      </p:sp>
      <p:sp>
        <p:nvSpPr>
          <p:cNvPr id="9" name="ZoneTexte 37">
            <a:extLst>
              <a:ext uri="{FF2B5EF4-FFF2-40B4-BE49-F238E27FC236}">
                <a16:creationId xmlns:a16="http://schemas.microsoft.com/office/drawing/2014/main" id="{4CF4A3CD-FA9A-C645-EBEA-F8EF0D184037}"/>
              </a:ext>
            </a:extLst>
          </p:cNvPr>
          <p:cNvSpPr txBox="1"/>
          <p:nvPr/>
        </p:nvSpPr>
        <p:spPr>
          <a:xfrm>
            <a:off x="828121" y="3986376"/>
            <a:ext cx="10805651" cy="577850"/>
          </a:xfrm>
          <a:prstGeom prst="rect">
            <a:avLst/>
          </a:prstGeom>
          <a:noFill/>
        </p:spPr>
        <p:txBody>
          <a:bodyPr vert="horz" wrap="square">
            <a:spAutoFit/>
          </a:bodyPr>
          <a:lstStyle/>
          <a:p>
            <a:pPr lvl="1" algn="just">
              <a:lnSpc>
                <a:spcPct val="150000"/>
              </a:lnSpc>
            </a:pPr>
            <a:r>
              <a:rPr lang="fr-FR" sz="2400" dirty="0">
                <a:latin typeface="Trebuchet MS" panose="020B0603020202020204" pitchFamily="34" charset="0"/>
                <a:cs typeface="Arial" panose="020B0604020202020204" pitchFamily="34" charset="0"/>
              </a:rPr>
              <a:t>STRATEGIE D’ELIMINATION DU CANCER DU COL DE L’UTERUS</a:t>
            </a:r>
          </a:p>
        </p:txBody>
      </p:sp>
    </p:spTree>
    <p:extLst>
      <p:ext uri="{BB962C8B-B14F-4D97-AF65-F5344CB8AC3E}">
        <p14:creationId xmlns:p14="http://schemas.microsoft.com/office/powerpoint/2010/main" val="1570160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4524" y="245097"/>
            <a:ext cx="11359299" cy="903233"/>
          </a:xfrm>
        </p:spPr>
        <p:txBody>
          <a:bodyPr>
            <a:noAutofit/>
          </a:bodyPr>
          <a:lstStyle/>
          <a:p>
            <a:r>
              <a:rPr lang="fr-FR" sz="2800" b="1" dirty="0"/>
              <a:t>                                                          ETAT DES LIEUX</a:t>
            </a:r>
          </a:p>
        </p:txBody>
      </p:sp>
      <p:sp>
        <p:nvSpPr>
          <p:cNvPr id="3" name="Espace réservé du contenu 2"/>
          <p:cNvSpPr>
            <a:spLocks noGrp="1"/>
          </p:cNvSpPr>
          <p:nvPr>
            <p:ph idx="1"/>
          </p:nvPr>
        </p:nvSpPr>
        <p:spPr>
          <a:xfrm>
            <a:off x="254525" y="1225486"/>
            <a:ext cx="11243162" cy="5279010"/>
          </a:xfrm>
        </p:spPr>
        <p:txBody>
          <a:bodyPr>
            <a:normAutofit/>
          </a:bodyPr>
          <a:lstStyle/>
          <a:p>
            <a:pPr algn="just">
              <a:lnSpc>
                <a:spcPct val="110000"/>
              </a:lnSpc>
              <a:spcBef>
                <a:spcPts val="1000"/>
              </a:spcBef>
              <a:buClrTx/>
              <a:buFont typeface="Wingdings" panose="05000000000000000000" pitchFamily="2" charset="2"/>
              <a:buChar char="q"/>
            </a:pPr>
            <a:r>
              <a:rPr lang="fr-CH" sz="2100" b="1" dirty="0">
                <a:solidFill>
                  <a:prstClr val="black"/>
                </a:solidFill>
                <a:latin typeface="Times New Roman" panose="02020603050405020304" pitchFamily="18" charset="0"/>
                <a:ea typeface="Times New Roman" charset="0"/>
                <a:cs typeface="Times New Roman" panose="02020603050405020304" pitchFamily="18" charset="0"/>
                <a:sym typeface="Wingdings"/>
              </a:rPr>
              <a:t>Prévention primordiale</a:t>
            </a:r>
          </a:p>
          <a:p>
            <a:pPr algn="just">
              <a:lnSpc>
                <a:spcPct val="110000"/>
              </a:lnSpc>
              <a:spcBef>
                <a:spcPts val="1000"/>
              </a:spcBef>
              <a:buClrTx/>
              <a:buFont typeface="Wingdings" panose="05000000000000000000" pitchFamily="2" charset="2"/>
              <a:buChar char="v"/>
            </a:pPr>
            <a:r>
              <a:rPr lang="fr-CH" sz="2100" dirty="0">
                <a:solidFill>
                  <a:prstClr val="black"/>
                </a:solidFill>
                <a:latin typeface="Times New Roman" panose="02020603050405020304" pitchFamily="18" charset="0"/>
                <a:ea typeface="Times New Roman" charset="0"/>
                <a:cs typeface="Times New Roman" panose="02020603050405020304" pitchFamily="18" charset="0"/>
                <a:sym typeface="Wingdings"/>
              </a:rPr>
              <a:t>Elaboration de documents de formation pour le niveau communautaire et des supports de communication</a:t>
            </a:r>
          </a:p>
          <a:p>
            <a:pPr algn="just">
              <a:lnSpc>
                <a:spcPct val="110000"/>
              </a:lnSpc>
              <a:spcBef>
                <a:spcPts val="1000"/>
              </a:spcBef>
              <a:buClrTx/>
              <a:buFont typeface="Wingdings" panose="05000000000000000000" pitchFamily="2" charset="2"/>
              <a:buChar char="v"/>
            </a:pPr>
            <a:r>
              <a:rPr lang="fr-CH" sz="2100" dirty="0">
                <a:solidFill>
                  <a:prstClr val="black"/>
                </a:solidFill>
                <a:latin typeface="Times New Roman" panose="02020603050405020304" pitchFamily="18" charset="0"/>
                <a:ea typeface="Times New Roman" charset="0"/>
                <a:cs typeface="Times New Roman" panose="02020603050405020304" pitchFamily="18" charset="0"/>
                <a:sym typeface="Wingdings"/>
              </a:rPr>
              <a:t>orientation des acteurs communautaires</a:t>
            </a:r>
          </a:p>
          <a:p>
            <a:pPr algn="just">
              <a:lnSpc>
                <a:spcPct val="110000"/>
              </a:lnSpc>
              <a:spcBef>
                <a:spcPts val="1000"/>
              </a:spcBef>
              <a:buClrTx/>
              <a:buFont typeface="Wingdings" panose="05000000000000000000" pitchFamily="2" charset="2"/>
              <a:buChar char="v"/>
            </a:pPr>
            <a:r>
              <a:rPr lang="fr-CH" sz="2100" dirty="0">
                <a:solidFill>
                  <a:prstClr val="black"/>
                </a:solidFill>
                <a:latin typeface="Times New Roman" panose="02020603050405020304" pitchFamily="18" charset="0"/>
                <a:ea typeface="Times New Roman" charset="0"/>
                <a:cs typeface="Times New Roman" panose="02020603050405020304" pitchFamily="18" charset="0"/>
                <a:sym typeface="Wingdings"/>
              </a:rPr>
              <a:t>Mise en œuvre  d’activités de sensibilisation</a:t>
            </a:r>
          </a:p>
          <a:p>
            <a:pPr algn="just">
              <a:lnSpc>
                <a:spcPct val="110000"/>
              </a:lnSpc>
              <a:spcBef>
                <a:spcPts val="1000"/>
              </a:spcBef>
              <a:buClrTx/>
              <a:buFont typeface="Wingdings" panose="05000000000000000000" pitchFamily="2" charset="2"/>
              <a:buChar char="v"/>
            </a:pPr>
            <a:endParaRPr lang="fr-CH" sz="2100" dirty="0">
              <a:solidFill>
                <a:prstClr val="black"/>
              </a:solidFill>
              <a:latin typeface="Times New Roman" panose="02020603050405020304" pitchFamily="18" charset="0"/>
              <a:ea typeface="Times New Roman" charset="0"/>
              <a:cs typeface="Times New Roman" panose="02020603050405020304" pitchFamily="18" charset="0"/>
              <a:sym typeface="Wingdings"/>
            </a:endParaRPr>
          </a:p>
          <a:p>
            <a:pPr marL="0" indent="0" algn="just">
              <a:lnSpc>
                <a:spcPct val="110000"/>
              </a:lnSpc>
              <a:spcBef>
                <a:spcPts val="1000"/>
              </a:spcBef>
              <a:buClrTx/>
              <a:buNone/>
            </a:pPr>
            <a:endParaRPr lang="fr-CH" sz="2100" dirty="0">
              <a:solidFill>
                <a:prstClr val="black"/>
              </a:solidFill>
              <a:latin typeface="Times New Roman" panose="02020603050405020304" pitchFamily="18" charset="0"/>
              <a:ea typeface="Times New Roman" charset="0"/>
              <a:cs typeface="Times New Roman" panose="02020603050405020304" pitchFamily="18" charset="0"/>
              <a:sym typeface="Wingdings"/>
            </a:endParaRPr>
          </a:p>
          <a:p>
            <a:pPr marL="630000" lvl="2" indent="0" algn="just">
              <a:lnSpc>
                <a:spcPct val="150000"/>
              </a:lnSpc>
              <a:buClrTx/>
              <a:buNone/>
            </a:pPr>
            <a:endParaRPr lang="fr-FR" sz="1800" dirty="0">
              <a:solidFill>
                <a:prstClr val="black"/>
              </a:solidFill>
              <a:latin typeface="Arial" panose="020B0604020202020204" pitchFamily="34" charset="0"/>
              <a:ea typeface="Times New Roman" charset="0"/>
              <a:cs typeface="Arial" panose="020B0604020202020204" pitchFamily="34" charset="0"/>
            </a:endParaRPr>
          </a:p>
        </p:txBody>
      </p:sp>
      <p:sp>
        <p:nvSpPr>
          <p:cNvPr id="4" name="Espace réservé de la date 3"/>
          <p:cNvSpPr>
            <a:spLocks noGrp="1"/>
          </p:cNvSpPr>
          <p:nvPr>
            <p:ph type="dt" sz="half" idx="10"/>
          </p:nvPr>
        </p:nvSpPr>
        <p:spPr/>
        <p:txBody>
          <a:bodyPr/>
          <a:lstStyle/>
          <a:p>
            <a:pPr rtl="0"/>
            <a:fld id="{22897033-9A55-4DAC-991D-1FF1921C78B7}" type="datetime1">
              <a:rPr lang="fr-FR" smtClean="0"/>
              <a:t>23/05/2024</a:t>
            </a:fld>
            <a:endParaRPr lang="en-US" dirty="0"/>
          </a:p>
        </p:txBody>
      </p:sp>
      <p:pic>
        <p:nvPicPr>
          <p:cNvPr id="7" name="Image 6"/>
          <p:cNvPicPr>
            <a:picLocks noChangeAspect="1"/>
          </p:cNvPicPr>
          <p:nvPr/>
        </p:nvPicPr>
        <p:blipFill>
          <a:blip r:embed="rId2"/>
          <a:stretch>
            <a:fillRect/>
          </a:stretch>
        </p:blipFill>
        <p:spPr>
          <a:xfrm>
            <a:off x="5282437" y="3010328"/>
            <a:ext cx="3683189" cy="3631358"/>
          </a:xfrm>
          <a:prstGeom prst="rect">
            <a:avLst/>
          </a:prstGeom>
        </p:spPr>
      </p:pic>
      <p:pic>
        <p:nvPicPr>
          <p:cNvPr id="8" name="Image 7"/>
          <p:cNvPicPr>
            <a:picLocks noChangeAspect="1"/>
          </p:cNvPicPr>
          <p:nvPr/>
        </p:nvPicPr>
        <p:blipFill>
          <a:blip r:embed="rId3"/>
          <a:stretch>
            <a:fillRect/>
          </a:stretch>
        </p:blipFill>
        <p:spPr>
          <a:xfrm>
            <a:off x="8965626" y="2537717"/>
            <a:ext cx="2892310" cy="4103969"/>
          </a:xfrm>
          <a:prstGeom prst="rect">
            <a:avLst/>
          </a:prstGeom>
        </p:spPr>
      </p:pic>
    </p:spTree>
    <p:extLst>
      <p:ext uri="{BB962C8B-B14F-4D97-AF65-F5344CB8AC3E}">
        <p14:creationId xmlns:p14="http://schemas.microsoft.com/office/powerpoint/2010/main" val="2891489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4524" y="245097"/>
            <a:ext cx="11359299" cy="903233"/>
          </a:xfrm>
        </p:spPr>
        <p:txBody>
          <a:bodyPr>
            <a:noAutofit/>
          </a:bodyPr>
          <a:lstStyle/>
          <a:p>
            <a:pPr algn="ctr"/>
            <a:r>
              <a:rPr lang="fr-FR" sz="3200" b="1" dirty="0">
                <a:latin typeface="Trebuchet MS" panose="020B0603020202020204" pitchFamily="34" charset="0"/>
              </a:rPr>
              <a:t>ETAT DES LIEUX</a:t>
            </a:r>
          </a:p>
        </p:txBody>
      </p:sp>
      <p:sp>
        <p:nvSpPr>
          <p:cNvPr id="3" name="Espace réservé du contenu 2"/>
          <p:cNvSpPr>
            <a:spLocks noGrp="1"/>
          </p:cNvSpPr>
          <p:nvPr>
            <p:ph idx="1"/>
          </p:nvPr>
        </p:nvSpPr>
        <p:spPr>
          <a:xfrm>
            <a:off x="254524" y="1114897"/>
            <a:ext cx="11734275" cy="5279010"/>
          </a:xfrm>
        </p:spPr>
        <p:txBody>
          <a:bodyPr>
            <a:normAutofit lnSpcReduction="10000"/>
          </a:bodyPr>
          <a:lstStyle/>
          <a:p>
            <a:pPr algn="just">
              <a:lnSpc>
                <a:spcPct val="110000"/>
              </a:lnSpc>
              <a:spcBef>
                <a:spcPts val="1000"/>
              </a:spcBef>
              <a:buClrTx/>
              <a:buFont typeface="Wingdings" panose="05000000000000000000" pitchFamily="2" charset="2"/>
              <a:buChar char="q"/>
            </a:pPr>
            <a:r>
              <a:rPr lang="fr-CH" sz="2100" dirty="0">
                <a:solidFill>
                  <a:prstClr val="black"/>
                </a:solidFill>
                <a:latin typeface="Trebuchet MS" panose="020B0603020202020204" pitchFamily="34" charset="0"/>
                <a:ea typeface="Times New Roman" charset="0"/>
                <a:cs typeface="Times New Roman" panose="02020603050405020304" pitchFamily="18" charset="0"/>
                <a:sym typeface="Wingdings"/>
              </a:rPr>
              <a:t> </a:t>
            </a:r>
            <a:r>
              <a:rPr lang="fr-CH" sz="2100" b="1" dirty="0">
                <a:solidFill>
                  <a:prstClr val="black"/>
                </a:solidFill>
                <a:latin typeface="Trebuchet MS" panose="020B0603020202020204" pitchFamily="34" charset="0"/>
                <a:ea typeface="Times New Roman" charset="0"/>
                <a:cs typeface="Times New Roman" panose="02020603050405020304" pitchFamily="18" charset="0"/>
                <a:sym typeface="Wingdings"/>
              </a:rPr>
              <a:t>Dépistage précoce et traitement des lésions précancéreuses </a:t>
            </a:r>
          </a:p>
          <a:p>
            <a:pPr algn="just">
              <a:lnSpc>
                <a:spcPct val="110000"/>
              </a:lnSpc>
              <a:spcBef>
                <a:spcPts val="1000"/>
              </a:spcBef>
              <a:buClrTx/>
              <a:buFont typeface="Wingdings" panose="05000000000000000000" pitchFamily="2" charset="2"/>
              <a:buChar char="v"/>
            </a:pPr>
            <a:r>
              <a:rPr lang="fr-CH" sz="2100" dirty="0">
                <a:solidFill>
                  <a:prstClr val="black"/>
                </a:solidFill>
                <a:latin typeface="Trebuchet MS" panose="020B0603020202020204" pitchFamily="34" charset="0"/>
                <a:ea typeface="Times New Roman" charset="0"/>
                <a:cs typeface="Times New Roman" panose="02020603050405020304" pitchFamily="18" charset="0"/>
                <a:sym typeface="Wingdings"/>
              </a:rPr>
              <a:t>Depuis 2018, beaucoup d’initiatives sont mises en œuvre pour améliorer le dépistage et le traitement des lésions précancéreuses</a:t>
            </a:r>
            <a:r>
              <a:rPr lang="fr-CH" sz="2100" b="1" dirty="0">
                <a:solidFill>
                  <a:prstClr val="black"/>
                </a:solidFill>
                <a:latin typeface="Trebuchet MS" panose="020B0603020202020204" pitchFamily="34" charset="0"/>
                <a:ea typeface="Times New Roman" charset="0"/>
                <a:cs typeface="Arial" panose="020B0604020202020204" pitchFamily="34" charset="0"/>
                <a:sym typeface="Wingdings"/>
              </a:rPr>
              <a:t>:</a:t>
            </a:r>
          </a:p>
          <a:p>
            <a:pPr lvl="1" algn="just">
              <a:lnSpc>
                <a:spcPct val="120000"/>
              </a:lnSpc>
              <a:spcBef>
                <a:spcPts val="1000"/>
              </a:spcBef>
              <a:buFont typeface="Wingdings" panose="05000000000000000000" pitchFamily="2" charset="2"/>
              <a:buChar char="Ø"/>
            </a:pPr>
            <a:r>
              <a:rPr lang="fr-CH" sz="1900" b="1" dirty="0">
                <a:solidFill>
                  <a:prstClr val="black"/>
                </a:solidFill>
                <a:latin typeface="Trebuchet MS" panose="020B0603020202020204" pitchFamily="34" charset="0"/>
                <a:ea typeface="Times New Roman" charset="0"/>
                <a:cs typeface="Arial" panose="020B0604020202020204" pitchFamily="34" charset="0"/>
                <a:sym typeface="Wingdings"/>
              </a:rPr>
              <a:t> </a:t>
            </a:r>
            <a:r>
              <a:rPr lang="fr-CH" sz="1900" b="1" dirty="0">
                <a:solidFill>
                  <a:prstClr val="black"/>
                </a:solidFill>
                <a:latin typeface="Trebuchet MS" panose="020B0603020202020204" pitchFamily="34" charset="0"/>
                <a:ea typeface="Times New Roman" charset="0"/>
                <a:cs typeface="Times New Roman" panose="02020603050405020304" pitchFamily="18" charset="0"/>
                <a:sym typeface="Wingdings"/>
              </a:rPr>
              <a:t>Projet Care4Afrique </a:t>
            </a:r>
            <a:r>
              <a:rPr lang="fr-CH" sz="1900" dirty="0">
                <a:solidFill>
                  <a:prstClr val="black"/>
                </a:solidFill>
                <a:latin typeface="Trebuchet MS" panose="020B0603020202020204" pitchFamily="34" charset="0"/>
                <a:ea typeface="Times New Roman" charset="0"/>
                <a:cs typeface="Times New Roman" panose="02020603050405020304" pitchFamily="18" charset="0"/>
                <a:sym typeface="Wingdings"/>
              </a:rPr>
              <a:t>portant sur une visite unique «dépister puis traiter» à l’aide de l’inspection visuelle à l’acide acétique (Appuyé par la FSS, FLS, CIRC) en 2018 (Bénin, Côte d’Ivoire, Sénégal)</a:t>
            </a:r>
          </a:p>
          <a:p>
            <a:pPr marL="742950" lvl="1" indent="-285750" algn="just">
              <a:lnSpc>
                <a:spcPct val="115000"/>
              </a:lnSpc>
            </a:pPr>
            <a:r>
              <a:rPr lang="fr-FR" sz="1900" b="1" dirty="0">
                <a:latin typeface="Trebuchet MS" panose="020B0603020202020204" pitchFamily="34" charset="0"/>
                <a:ea typeface="Calibri" panose="020F0502020204030204" pitchFamily="34" charset="0"/>
                <a:cs typeface="Times New Roman" panose="02020603050405020304" pitchFamily="18" charset="0"/>
              </a:rPr>
              <a:t>Formation de 2 gynécologues en Inde,  </a:t>
            </a:r>
            <a:r>
              <a:rPr lang="fr-FR" sz="1900" b="1" dirty="0" smtClean="0">
                <a:latin typeface="Trebuchet MS" panose="020B0603020202020204" pitchFamily="34" charset="0"/>
                <a:ea typeface="Calibri" panose="020F0502020204030204" pitchFamily="34" charset="0"/>
                <a:cs typeface="Times New Roman" panose="02020603050405020304" pitchFamily="18" charset="0"/>
              </a:rPr>
              <a:t>des Médecins </a:t>
            </a:r>
            <a:r>
              <a:rPr lang="fr-FR" sz="1900" b="1" dirty="0">
                <a:latin typeface="Trebuchet MS" panose="020B0603020202020204" pitchFamily="34" charset="0"/>
                <a:ea typeface="Calibri" panose="020F0502020204030204" pitchFamily="34" charset="0"/>
                <a:cs typeface="Times New Roman" panose="02020603050405020304" pitchFamily="18" charset="0"/>
              </a:rPr>
              <a:t>généraliste  et une trentaine de sages-femmes, </a:t>
            </a:r>
            <a:endParaRPr lang="fr-FR" sz="1900" b="1" dirty="0" smtClean="0">
              <a:latin typeface="Trebuchet MS" panose="020B0603020202020204" pitchFamily="34" charset="0"/>
              <a:ea typeface="Calibri" panose="020F0502020204030204" pitchFamily="34" charset="0"/>
              <a:cs typeface="Times New Roman" panose="02020603050405020304" pitchFamily="18" charset="0"/>
            </a:endParaRPr>
          </a:p>
          <a:p>
            <a:pPr marL="742950" lvl="1" indent="-285750" algn="just">
              <a:lnSpc>
                <a:spcPct val="115000"/>
              </a:lnSpc>
            </a:pPr>
            <a:r>
              <a:rPr lang="fr-FR" sz="1900" b="1" dirty="0" smtClean="0">
                <a:latin typeface="Trebuchet MS" panose="020B0603020202020204" pitchFamily="34" charset="0"/>
                <a:ea typeface="Calibri" panose="020F0502020204030204" pitchFamily="34" charset="0"/>
                <a:cs typeface="Times New Roman" panose="02020603050405020304" pitchFamily="18" charset="0"/>
              </a:rPr>
              <a:t>5010 </a:t>
            </a:r>
            <a:r>
              <a:rPr lang="fr-FR" sz="1900" b="1" dirty="0">
                <a:latin typeface="Trebuchet MS" panose="020B0603020202020204" pitchFamily="34" charset="0"/>
                <a:ea typeface="Calibri" panose="020F0502020204030204" pitchFamily="34" charset="0"/>
                <a:cs typeface="Times New Roman" panose="02020603050405020304" pitchFamily="18" charset="0"/>
              </a:rPr>
              <a:t>femmes dépistées</a:t>
            </a:r>
          </a:p>
          <a:p>
            <a:pPr marL="742950" lvl="1" indent="-285750" algn="just">
              <a:lnSpc>
                <a:spcPct val="115000"/>
              </a:lnSpc>
            </a:pPr>
            <a:r>
              <a:rPr lang="fr-FR" sz="1900" b="1" dirty="0" smtClean="0">
                <a:latin typeface="Trebuchet MS" panose="020B0603020202020204" pitchFamily="34" charset="0"/>
                <a:ea typeface="Calibri" panose="020F0502020204030204" pitchFamily="34" charset="0"/>
                <a:cs typeface="Times New Roman" panose="02020603050405020304" pitchFamily="18" charset="0"/>
              </a:rPr>
              <a:t>180 </a:t>
            </a:r>
            <a:r>
              <a:rPr lang="fr-FR" sz="1900" b="1" dirty="0">
                <a:latin typeface="Trebuchet MS" panose="020B0603020202020204" pitchFamily="34" charset="0"/>
                <a:ea typeface="Calibri" panose="020F0502020204030204" pitchFamily="34" charset="0"/>
                <a:cs typeface="Times New Roman" panose="02020603050405020304" pitchFamily="18" charset="0"/>
              </a:rPr>
              <a:t>femmes  dépistées positives soit un taux de </a:t>
            </a:r>
            <a:r>
              <a:rPr lang="fr-FR" sz="1900" b="1" dirty="0" smtClean="0">
                <a:latin typeface="Trebuchet MS" panose="020B0603020202020204" pitchFamily="34" charset="0"/>
                <a:ea typeface="Calibri" panose="020F0502020204030204" pitchFamily="34" charset="0"/>
                <a:cs typeface="Times New Roman" panose="02020603050405020304" pitchFamily="18" charset="0"/>
              </a:rPr>
              <a:t>positivité de </a:t>
            </a:r>
            <a:r>
              <a:rPr lang="fr-FR" sz="1900" b="1" dirty="0">
                <a:latin typeface="Trebuchet MS" panose="020B0603020202020204" pitchFamily="34" charset="0"/>
                <a:ea typeface="Calibri" panose="020F0502020204030204" pitchFamily="34" charset="0"/>
                <a:cs typeface="Times New Roman" panose="02020603050405020304" pitchFamily="18" charset="0"/>
              </a:rPr>
              <a:t>4% </a:t>
            </a:r>
          </a:p>
          <a:p>
            <a:pPr marL="742950" lvl="1" indent="-285750" algn="just">
              <a:lnSpc>
                <a:spcPct val="115000"/>
              </a:lnSpc>
            </a:pPr>
            <a:r>
              <a:rPr lang="fr-FR" sz="1900" b="1" dirty="0">
                <a:latin typeface="Trebuchet MS" panose="020B0603020202020204" pitchFamily="34" charset="0"/>
                <a:ea typeface="Calibri" panose="020F0502020204030204" pitchFamily="34" charset="0"/>
                <a:cs typeface="Times New Roman" panose="02020603050405020304" pitchFamily="18" charset="0"/>
              </a:rPr>
              <a:t>38 </a:t>
            </a:r>
            <a:r>
              <a:rPr lang="fr-FR" sz="1900" b="1" dirty="0" smtClean="0">
                <a:latin typeface="Trebuchet MS" panose="020B0603020202020204" pitchFamily="34" charset="0"/>
                <a:ea typeface="Calibri" panose="020F0502020204030204" pitchFamily="34" charset="0"/>
                <a:cs typeface="Times New Roman" panose="02020603050405020304" pitchFamily="18" charset="0"/>
              </a:rPr>
              <a:t>femmes éligibles </a:t>
            </a:r>
            <a:r>
              <a:rPr lang="fr-FR" sz="1900" b="1" dirty="0">
                <a:latin typeface="Trebuchet MS" panose="020B0603020202020204" pitchFamily="34" charset="0"/>
                <a:ea typeface="Calibri" panose="020F0502020204030204" pitchFamily="34" charset="0"/>
                <a:cs typeface="Times New Roman" panose="02020603050405020304" pitchFamily="18" charset="0"/>
              </a:rPr>
              <a:t>à la thermoablation traités</a:t>
            </a:r>
          </a:p>
          <a:p>
            <a:pPr marL="742950" lvl="1" indent="-285750" algn="just">
              <a:lnSpc>
                <a:spcPct val="115000"/>
              </a:lnSpc>
            </a:pPr>
            <a:r>
              <a:rPr lang="fr-FR" sz="1900" b="1" dirty="0">
                <a:latin typeface="Trebuchet MS" panose="020B0603020202020204" pitchFamily="34" charset="0"/>
                <a:ea typeface="Calibri" panose="020F0502020204030204" pitchFamily="34" charset="0"/>
                <a:cs typeface="Times New Roman" panose="02020603050405020304" pitchFamily="18" charset="0"/>
              </a:rPr>
              <a:t>91 référées pour </a:t>
            </a:r>
            <a:r>
              <a:rPr lang="fr-FR" sz="1900" b="1" dirty="0" smtClean="0">
                <a:latin typeface="Trebuchet MS" panose="020B0603020202020204" pitchFamily="34" charset="0"/>
                <a:ea typeface="Calibri" panose="020F0502020204030204" pitchFamily="34" charset="0"/>
                <a:cs typeface="Times New Roman" panose="02020603050405020304" pitchFamily="18" charset="0"/>
              </a:rPr>
              <a:t>colposcopie</a:t>
            </a:r>
          </a:p>
          <a:p>
            <a:pPr marL="0" indent="0" algn="just">
              <a:lnSpc>
                <a:spcPct val="115000"/>
              </a:lnSpc>
              <a:buNone/>
            </a:pPr>
            <a:endParaRPr lang="fr-FR" sz="1700" b="1" dirty="0" smtClean="0">
              <a:latin typeface="Trebuchet MS" panose="020B0603020202020204" pitchFamily="34" charset="0"/>
              <a:ea typeface="Calibri" panose="020F0502020204030204" pitchFamily="34" charset="0"/>
              <a:cs typeface="Times New Roman" panose="02020603050405020304" pitchFamily="18" charset="0"/>
            </a:endParaRPr>
          </a:p>
          <a:p>
            <a:pPr marL="0" indent="0" algn="just">
              <a:lnSpc>
                <a:spcPct val="115000"/>
              </a:lnSpc>
              <a:buNone/>
            </a:pPr>
            <a:r>
              <a:rPr lang="fr-FR" sz="1900" b="1" dirty="0" smtClean="0">
                <a:latin typeface="Trebuchet MS" panose="020B0603020202020204" pitchFamily="34" charset="0"/>
                <a:ea typeface="Calibri" panose="020F0502020204030204" pitchFamily="34" charset="0"/>
                <a:cs typeface="Times New Roman" panose="02020603050405020304" pitchFamily="18" charset="0"/>
              </a:rPr>
              <a:t>                 </a:t>
            </a:r>
            <a:r>
              <a:rPr lang="fr-FR" sz="1900" dirty="0" smtClean="0">
                <a:latin typeface="Trebuchet MS" panose="020B0603020202020204" pitchFamily="34" charset="0"/>
                <a:ea typeface="Calibri" panose="020F0502020204030204" pitchFamily="34" charset="0"/>
                <a:cs typeface="Times New Roman" panose="02020603050405020304" pitchFamily="18" charset="0"/>
              </a:rPr>
              <a:t>Pilote </a:t>
            </a:r>
            <a:r>
              <a:rPr lang="fr-FR" sz="1900" dirty="0">
                <a:latin typeface="Trebuchet MS" panose="020B0603020202020204" pitchFamily="34" charset="0"/>
                <a:ea typeface="Calibri" panose="020F0502020204030204" pitchFamily="34" charset="0"/>
                <a:cs typeface="Times New Roman" panose="02020603050405020304" pitchFamily="18" charset="0"/>
              </a:rPr>
              <a:t>a pu démontrer la possibilité de mettre en œuvre la stratégie « dépister et traiter » au cours d’une seule visite et qu’elle pouvait être mise à l ’échelle</a:t>
            </a:r>
            <a:endParaRPr lang="fr-FR" sz="1900" dirty="0">
              <a:solidFill>
                <a:prstClr val="black"/>
              </a:solidFill>
              <a:latin typeface="Trebuchet MS" panose="020B0603020202020204" pitchFamily="34" charset="0"/>
              <a:ea typeface="Times New Roman" charset="0"/>
              <a:cs typeface="Times New Roman" panose="02020603050405020304" pitchFamily="18" charset="0"/>
            </a:endParaRPr>
          </a:p>
          <a:p>
            <a:pPr marL="630000" lvl="2" indent="0" algn="just">
              <a:lnSpc>
                <a:spcPct val="150000"/>
              </a:lnSpc>
              <a:buClrTx/>
              <a:buNone/>
            </a:pPr>
            <a:endParaRPr lang="fr-FR" sz="1800" dirty="0">
              <a:solidFill>
                <a:prstClr val="black"/>
              </a:solidFill>
              <a:latin typeface="Trebuchet MS" panose="020B0603020202020204" pitchFamily="34" charset="0"/>
              <a:ea typeface="Times New Roman" charset="0"/>
              <a:cs typeface="Arial" panose="020B0604020202020204" pitchFamily="34" charset="0"/>
            </a:endParaRPr>
          </a:p>
        </p:txBody>
      </p:sp>
      <p:sp>
        <p:nvSpPr>
          <p:cNvPr id="4" name="Espace réservé de la date 3"/>
          <p:cNvSpPr>
            <a:spLocks noGrp="1"/>
          </p:cNvSpPr>
          <p:nvPr>
            <p:ph type="dt" sz="half" idx="10"/>
          </p:nvPr>
        </p:nvSpPr>
        <p:spPr/>
        <p:txBody>
          <a:bodyPr/>
          <a:lstStyle/>
          <a:p>
            <a:pPr rtl="0"/>
            <a:fld id="{22897033-9A55-4DAC-991D-1FF1921C78B7}" type="datetime1">
              <a:rPr lang="fr-FR" smtClean="0">
                <a:latin typeface="Trebuchet MS" panose="020B0603020202020204" pitchFamily="34" charset="0"/>
              </a:rPr>
              <a:t>23/05/2024</a:t>
            </a:fld>
            <a:endParaRPr lang="en-US" dirty="0">
              <a:latin typeface="Trebuchet MS" panose="020B0603020202020204" pitchFamily="34" charset="0"/>
            </a:endParaRPr>
          </a:p>
        </p:txBody>
      </p:sp>
      <p:sp>
        <p:nvSpPr>
          <p:cNvPr id="8" name="Flèche droite 7"/>
          <p:cNvSpPr/>
          <p:nvPr/>
        </p:nvSpPr>
        <p:spPr>
          <a:xfrm>
            <a:off x="506776" y="5651653"/>
            <a:ext cx="978408" cy="385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7567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4524" y="245097"/>
            <a:ext cx="11359299" cy="903233"/>
          </a:xfrm>
        </p:spPr>
        <p:txBody>
          <a:bodyPr>
            <a:noAutofit/>
          </a:bodyPr>
          <a:lstStyle/>
          <a:p>
            <a:pPr algn="ctr"/>
            <a:r>
              <a:rPr lang="fr-FR" sz="3200" b="1" dirty="0">
                <a:latin typeface="Trebuchet MS" panose="020B0603020202020204" pitchFamily="34" charset="0"/>
              </a:rPr>
              <a:t>ETAT DES LIEUX</a:t>
            </a:r>
          </a:p>
        </p:txBody>
      </p:sp>
      <p:sp>
        <p:nvSpPr>
          <p:cNvPr id="3" name="Espace réservé du contenu 2"/>
          <p:cNvSpPr>
            <a:spLocks noGrp="1"/>
          </p:cNvSpPr>
          <p:nvPr>
            <p:ph idx="1"/>
          </p:nvPr>
        </p:nvSpPr>
        <p:spPr>
          <a:xfrm>
            <a:off x="468071" y="1225486"/>
            <a:ext cx="11359299" cy="5279010"/>
          </a:xfrm>
        </p:spPr>
        <p:txBody>
          <a:bodyPr>
            <a:normAutofit fontScale="92500" lnSpcReduction="10000"/>
          </a:bodyPr>
          <a:lstStyle/>
          <a:p>
            <a:pPr algn="just">
              <a:lnSpc>
                <a:spcPct val="100000"/>
              </a:lnSpc>
              <a:buFont typeface="Wingdings" panose="05000000000000000000" pitchFamily="2" charset="2"/>
              <a:buChar char="Ø"/>
            </a:pPr>
            <a:r>
              <a:rPr lang="fr-FR" altLang="ko-KR" sz="2000" dirty="0">
                <a:solidFill>
                  <a:prstClr val="black">
                    <a:lumMod val="75000"/>
                    <a:lumOff val="25000"/>
                  </a:prstClr>
                </a:solidFill>
                <a:latin typeface="Trebuchet MS" panose="020B0603020202020204" pitchFamily="34" charset="0"/>
                <a:cs typeface="Times New Roman" panose="02020603050405020304" pitchFamily="18" charset="0"/>
              </a:rPr>
              <a:t>Projet  </a:t>
            </a:r>
            <a:r>
              <a:rPr lang="fr-FR" altLang="ko-KR" sz="2000" dirty="0" smtClean="0">
                <a:solidFill>
                  <a:prstClr val="black">
                    <a:lumMod val="75000"/>
                    <a:lumOff val="25000"/>
                  </a:prstClr>
                </a:solidFill>
                <a:latin typeface="Trebuchet MS" panose="020B0603020202020204" pitchFamily="34" charset="0"/>
                <a:cs typeface="Times New Roman" panose="02020603050405020304" pitchFamily="18" charset="0"/>
              </a:rPr>
              <a:t>pilote de dépistage du VPH et </a:t>
            </a:r>
            <a:r>
              <a:rPr lang="fr-FR" altLang="ko-KR" sz="2000" dirty="0">
                <a:solidFill>
                  <a:prstClr val="black">
                    <a:lumMod val="75000"/>
                    <a:lumOff val="25000"/>
                  </a:prstClr>
                </a:solidFill>
                <a:latin typeface="Trebuchet MS" panose="020B0603020202020204" pitchFamily="34" charset="0"/>
                <a:cs typeface="Times New Roman" panose="02020603050405020304" pitchFamily="18" charset="0"/>
              </a:rPr>
              <a:t>traitement des lésions précancéreuses </a:t>
            </a:r>
            <a:r>
              <a:rPr lang="fr-FR" altLang="ko-KR" sz="2000" dirty="0" smtClean="0">
                <a:solidFill>
                  <a:prstClr val="black">
                    <a:lumMod val="75000"/>
                    <a:lumOff val="25000"/>
                  </a:prstClr>
                </a:solidFill>
                <a:latin typeface="Trebuchet MS" panose="020B0603020202020204" pitchFamily="34" charset="0"/>
                <a:cs typeface="Times New Roman" panose="02020603050405020304" pitchFamily="18" charset="0"/>
              </a:rPr>
              <a:t>du cancer du col de l’utérus </a:t>
            </a:r>
            <a:r>
              <a:rPr lang="fr-FR" altLang="ko-KR" sz="2000" dirty="0">
                <a:solidFill>
                  <a:prstClr val="black">
                    <a:lumMod val="75000"/>
                    <a:lumOff val="25000"/>
                  </a:prstClr>
                </a:solidFill>
                <a:latin typeface="Times New Roman" panose="02020603050405020304" pitchFamily="18" charset="0"/>
                <a:cs typeface="Times New Roman" panose="02020603050405020304" pitchFamily="18" charset="0"/>
              </a:rPr>
              <a:t>(CHAI, IJC, LBV, PNT, LISCA)</a:t>
            </a:r>
          </a:p>
          <a:p>
            <a:pPr algn="just">
              <a:lnSpc>
                <a:spcPct val="100000"/>
              </a:lnSpc>
              <a:buFont typeface="Wingdings" panose="05000000000000000000" pitchFamily="2" charset="2"/>
              <a:buChar char="Ø"/>
            </a:pPr>
            <a:endParaRPr lang="fr-FR" altLang="ko-KR" sz="2000" dirty="0" smtClean="0">
              <a:solidFill>
                <a:prstClr val="black">
                  <a:lumMod val="75000"/>
                  <a:lumOff val="25000"/>
                </a:prstClr>
              </a:solidFill>
              <a:latin typeface="Trebuchet MS" panose="020B0603020202020204" pitchFamily="34" charset="0"/>
              <a:cs typeface="Times New Roman" panose="02020603050405020304" pitchFamily="18" charset="0"/>
            </a:endParaRPr>
          </a:p>
          <a:p>
            <a:pPr lvl="1" algn="just">
              <a:lnSpc>
                <a:spcPct val="100000"/>
              </a:lnSpc>
            </a:pPr>
            <a:r>
              <a:rPr lang="fr-FR" sz="2100" dirty="0" smtClean="0">
                <a:latin typeface="Trebuchet MS" panose="020B0603020202020204" pitchFamily="34" charset="0"/>
                <a:ea typeface="Calibri" panose="020F0502020204030204" pitchFamily="34" charset="0"/>
                <a:cs typeface="Times New Roman" panose="02020603050405020304" pitchFamily="18" charset="0"/>
              </a:rPr>
              <a:t>Formation de</a:t>
            </a:r>
            <a:r>
              <a:rPr lang="fr-FR" sz="2100" dirty="0" smtClean="0">
                <a:solidFill>
                  <a:srgbClr val="FF0000"/>
                </a:solidFill>
                <a:latin typeface="Trebuchet MS" panose="020B0603020202020204" pitchFamily="34" charset="0"/>
                <a:ea typeface="Calibri" panose="020F0502020204030204" pitchFamily="34" charset="0"/>
                <a:cs typeface="Times New Roman" panose="02020603050405020304" pitchFamily="18" charset="0"/>
              </a:rPr>
              <a:t> </a:t>
            </a:r>
            <a:r>
              <a:rPr lang="fr-FR" sz="2100" b="1" dirty="0" smtClean="0">
                <a:latin typeface="Trebuchet MS" panose="020B0603020202020204" pitchFamily="34" charset="0"/>
                <a:ea typeface="Calibri" panose="020F0502020204030204" pitchFamily="34" charset="0"/>
                <a:cs typeface="Times New Roman" panose="02020603050405020304" pitchFamily="18" charset="0"/>
              </a:rPr>
              <a:t>08 </a:t>
            </a:r>
            <a:r>
              <a:rPr lang="fr-FR" sz="2100" b="1" dirty="0" smtClean="0">
                <a:latin typeface="Trebuchet MS" panose="020B0603020202020204" pitchFamily="34" charset="0"/>
                <a:ea typeface="Calibri" panose="020F0502020204030204" pitchFamily="34" charset="0"/>
                <a:cs typeface="Times New Roman" panose="02020603050405020304" pitchFamily="18" charset="0"/>
              </a:rPr>
              <a:t>sages-femmes  </a:t>
            </a:r>
            <a:r>
              <a:rPr lang="fr-FR" sz="2100" b="1" dirty="0">
                <a:latin typeface="Trebuchet MS" panose="020B0603020202020204" pitchFamily="34" charset="0"/>
                <a:ea typeface="Calibri" panose="020F0502020204030204" pitchFamily="34" charset="0"/>
                <a:cs typeface="Times New Roman" panose="02020603050405020304" pitchFamily="18" charset="0"/>
              </a:rPr>
              <a:t>et 40 techniciens de </a:t>
            </a:r>
            <a:r>
              <a:rPr lang="fr-FR" sz="2100" b="1" dirty="0" smtClean="0">
                <a:latin typeface="Trebuchet MS" panose="020B0603020202020204" pitchFamily="34" charset="0"/>
                <a:ea typeface="Calibri" panose="020F0502020204030204" pitchFamily="34" charset="0"/>
                <a:cs typeface="Times New Roman" panose="02020603050405020304" pitchFamily="18" charset="0"/>
              </a:rPr>
              <a:t>laboratoires </a:t>
            </a:r>
          </a:p>
          <a:p>
            <a:pPr marL="742950" lvl="1" indent="-285750" algn="just">
              <a:lnSpc>
                <a:spcPct val="150000"/>
              </a:lnSpc>
            </a:pPr>
            <a:r>
              <a:rPr lang="fr-FR" sz="2100" b="1" dirty="0" smtClean="0">
                <a:latin typeface="Trebuchet MS" panose="020B0603020202020204" pitchFamily="34" charset="0"/>
                <a:ea typeface="Calibri" panose="020F0502020204030204" pitchFamily="34" charset="0"/>
                <a:cs typeface="Times New Roman" panose="02020603050405020304" pitchFamily="18" charset="0"/>
              </a:rPr>
              <a:t>1580 </a:t>
            </a:r>
            <a:r>
              <a:rPr lang="fr-FR" sz="2100" dirty="0">
                <a:latin typeface="Trebuchet MS" panose="020B0603020202020204" pitchFamily="34" charset="0"/>
                <a:ea typeface="Calibri" panose="020F0502020204030204" pitchFamily="34" charset="0"/>
                <a:cs typeface="Times New Roman" panose="02020603050405020304" pitchFamily="18" charset="0"/>
              </a:rPr>
              <a:t>femmes dépistées</a:t>
            </a:r>
          </a:p>
          <a:p>
            <a:pPr marL="742950" lvl="1" indent="-285750" algn="just">
              <a:lnSpc>
                <a:spcPct val="150000"/>
              </a:lnSpc>
            </a:pPr>
            <a:r>
              <a:rPr lang="fr-FR" sz="2100" dirty="0">
                <a:latin typeface="Trebuchet MS" panose="020B0603020202020204" pitchFamily="34" charset="0"/>
                <a:ea typeface="Calibri" panose="020F0502020204030204" pitchFamily="34" charset="0"/>
                <a:cs typeface="Times New Roman" panose="02020603050405020304" pitchFamily="18" charset="0"/>
              </a:rPr>
              <a:t>Prévalence VPH </a:t>
            </a:r>
            <a:r>
              <a:rPr lang="fr-FR" sz="2100" dirty="0" smtClean="0">
                <a:latin typeface="Trebuchet MS" panose="020B0603020202020204" pitchFamily="34" charset="0"/>
                <a:ea typeface="Calibri" panose="020F0502020204030204" pitchFamily="34" charset="0"/>
                <a:cs typeface="Times New Roman" panose="02020603050405020304" pitchFamily="18" charset="0"/>
              </a:rPr>
              <a:t>estimée </a:t>
            </a:r>
            <a:r>
              <a:rPr lang="fr-FR" sz="2100" b="1" dirty="0">
                <a:latin typeface="Trebuchet MS" panose="020B0603020202020204" pitchFamily="34" charset="0"/>
                <a:ea typeface="Calibri" panose="020F0502020204030204" pitchFamily="34" charset="0"/>
                <a:cs typeface="Times New Roman" panose="02020603050405020304" pitchFamily="18" charset="0"/>
              </a:rPr>
              <a:t>à 12,3%</a:t>
            </a:r>
          </a:p>
          <a:p>
            <a:pPr marL="742950" lvl="1" indent="-285750" algn="just">
              <a:lnSpc>
                <a:spcPct val="150000"/>
              </a:lnSpc>
            </a:pPr>
            <a:r>
              <a:rPr lang="fr-FR" sz="2100" b="1" dirty="0">
                <a:latin typeface="Trebuchet MS" panose="020B0603020202020204" pitchFamily="34" charset="0"/>
                <a:ea typeface="Calibri" panose="020F0502020204030204" pitchFamily="34" charset="0"/>
                <a:cs typeface="Times New Roman" panose="02020603050405020304" pitchFamily="18" charset="0"/>
              </a:rPr>
              <a:t>88% </a:t>
            </a:r>
            <a:r>
              <a:rPr lang="fr-FR" sz="2100" dirty="0">
                <a:latin typeface="Trebuchet MS" panose="020B0603020202020204" pitchFamily="34" charset="0"/>
                <a:ea typeface="Calibri" panose="020F0502020204030204" pitchFamily="34" charset="0"/>
                <a:cs typeface="Times New Roman" panose="02020603050405020304" pitchFamily="18" charset="0"/>
              </a:rPr>
              <a:t>des femmes ont reçu leurs résultats</a:t>
            </a:r>
          </a:p>
          <a:p>
            <a:pPr marL="742950" lvl="1" indent="-285750" algn="just">
              <a:lnSpc>
                <a:spcPct val="150000"/>
              </a:lnSpc>
            </a:pPr>
            <a:r>
              <a:rPr lang="fr-FR" sz="2100" dirty="0">
                <a:latin typeface="Trebuchet MS" panose="020B0603020202020204" pitchFamily="34" charset="0"/>
                <a:ea typeface="Calibri" panose="020F0502020204030204" pitchFamily="34" charset="0"/>
                <a:cs typeface="Times New Roman" panose="02020603050405020304" pitchFamily="18" charset="0"/>
              </a:rPr>
              <a:t>Taux de perdu de vue </a:t>
            </a:r>
            <a:r>
              <a:rPr lang="fr-FR" sz="2100" dirty="0" smtClean="0">
                <a:latin typeface="Trebuchet MS" panose="020B0603020202020204" pitchFamily="34" charset="0"/>
                <a:ea typeface="Calibri" panose="020F0502020204030204" pitchFamily="34" charset="0"/>
                <a:cs typeface="Times New Roman" panose="02020603050405020304" pitchFamily="18" charset="0"/>
              </a:rPr>
              <a:t>important</a:t>
            </a:r>
            <a:endParaRPr lang="fr-FR" sz="2100" dirty="0">
              <a:latin typeface="Trebuchet MS" panose="020B0603020202020204" pitchFamily="34" charset="0"/>
              <a:ea typeface="Calibri" panose="020F0502020204030204" pitchFamily="34" charset="0"/>
              <a:cs typeface="Times New Roman" panose="02020603050405020304" pitchFamily="18" charset="0"/>
            </a:endParaRPr>
          </a:p>
          <a:p>
            <a:pPr marL="457200" lvl="1" indent="0" algn="just">
              <a:lnSpc>
                <a:spcPct val="150000"/>
              </a:lnSpc>
              <a:buNone/>
            </a:pPr>
            <a:endParaRPr lang="fr-FR" sz="2100" b="1" dirty="0">
              <a:latin typeface="Trebuchet MS" panose="020B0603020202020204" pitchFamily="34" charset="0"/>
              <a:ea typeface="Calibri" panose="020F0502020204030204" pitchFamily="34" charset="0"/>
              <a:cs typeface="Times New Roman" panose="02020603050405020304" pitchFamily="18" charset="0"/>
            </a:endParaRPr>
          </a:p>
          <a:p>
            <a:pPr marL="0" indent="0" algn="just">
              <a:lnSpc>
                <a:spcPct val="115000"/>
              </a:lnSpc>
              <a:buNone/>
            </a:pPr>
            <a:endParaRPr lang="fr-FR" sz="2000" dirty="0">
              <a:latin typeface="Trebuchet MS" panose="020B0603020202020204" pitchFamily="34" charset="0"/>
              <a:ea typeface="Calibri" panose="020F0502020204030204" pitchFamily="34" charset="0"/>
              <a:cs typeface="Times New Roman" panose="02020603050405020304" pitchFamily="18" charset="0"/>
            </a:endParaRPr>
          </a:p>
          <a:p>
            <a:pPr marL="0" indent="0" algn="just">
              <a:lnSpc>
                <a:spcPct val="115000"/>
              </a:lnSpc>
              <a:buNone/>
            </a:pPr>
            <a:r>
              <a:rPr lang="fr-FR" sz="2000" dirty="0">
                <a:latin typeface="Trebuchet MS" panose="020B0603020202020204" pitchFamily="34" charset="0"/>
                <a:ea typeface="Calibri" panose="020F0502020204030204" pitchFamily="34" charset="0"/>
                <a:cs typeface="Times New Roman" panose="02020603050405020304" pitchFamily="18" charset="0"/>
              </a:rPr>
              <a:t>                 </a:t>
            </a:r>
            <a:r>
              <a:rPr lang="fr-FR" sz="2000" dirty="0" smtClean="0">
                <a:latin typeface="Trebuchet MS" panose="020B0603020202020204" pitchFamily="34" charset="0"/>
                <a:ea typeface="Calibri" panose="020F0502020204030204" pitchFamily="34" charset="0"/>
                <a:cs typeface="Times New Roman" panose="02020603050405020304" pitchFamily="18" charset="0"/>
              </a:rPr>
              <a:t>Pilote </a:t>
            </a:r>
            <a:r>
              <a:rPr lang="fr-FR" sz="2000" dirty="0">
                <a:latin typeface="Trebuchet MS" panose="020B0603020202020204" pitchFamily="34" charset="0"/>
                <a:ea typeface="Calibri" panose="020F0502020204030204" pitchFamily="34" charset="0"/>
                <a:cs typeface="Times New Roman" panose="02020603050405020304" pitchFamily="18" charset="0"/>
              </a:rPr>
              <a:t>a pu démontrer la faisabilité de l’intégration du  dépistage du test VPH et du traitement des lésions précancéreuses dans les soins de santé de routine pour la prévention du cancer du col de l’utérus </a:t>
            </a:r>
          </a:p>
          <a:p>
            <a:pPr marL="630000" lvl="2" indent="0" algn="just">
              <a:lnSpc>
                <a:spcPct val="150000"/>
              </a:lnSpc>
              <a:buClrTx/>
              <a:buNone/>
            </a:pPr>
            <a:endParaRPr lang="fr-FR" sz="1800" dirty="0">
              <a:solidFill>
                <a:prstClr val="black"/>
              </a:solidFill>
              <a:latin typeface="Trebuchet MS" panose="020B0603020202020204" pitchFamily="34" charset="0"/>
              <a:ea typeface="Times New Roman" charset="0"/>
              <a:cs typeface="Arial" panose="020B0604020202020204" pitchFamily="34" charset="0"/>
            </a:endParaRPr>
          </a:p>
        </p:txBody>
      </p:sp>
      <p:sp>
        <p:nvSpPr>
          <p:cNvPr id="4" name="Espace réservé de la date 3"/>
          <p:cNvSpPr>
            <a:spLocks noGrp="1"/>
          </p:cNvSpPr>
          <p:nvPr>
            <p:ph type="dt" sz="half" idx="10"/>
          </p:nvPr>
        </p:nvSpPr>
        <p:spPr/>
        <p:txBody>
          <a:bodyPr/>
          <a:lstStyle/>
          <a:p>
            <a:pPr rtl="0"/>
            <a:fld id="{22897033-9A55-4DAC-991D-1FF1921C78B7}" type="datetime1">
              <a:rPr lang="fr-FR" smtClean="0">
                <a:latin typeface="Trebuchet MS" panose="020B0603020202020204" pitchFamily="34" charset="0"/>
              </a:rPr>
              <a:t>23/05/2024</a:t>
            </a:fld>
            <a:endParaRPr lang="en-US" dirty="0">
              <a:latin typeface="Trebuchet MS" panose="020B0603020202020204" pitchFamily="34" charset="0"/>
            </a:endParaRPr>
          </a:p>
        </p:txBody>
      </p:sp>
      <p:sp>
        <p:nvSpPr>
          <p:cNvPr id="6" name="Flèche droite 5"/>
          <p:cNvSpPr/>
          <p:nvPr/>
        </p:nvSpPr>
        <p:spPr>
          <a:xfrm flipV="1">
            <a:off x="468071" y="5303614"/>
            <a:ext cx="1260764" cy="387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rebuchet MS" panose="020B0603020202020204" pitchFamily="34" charset="0"/>
            </a:endParaRPr>
          </a:p>
        </p:txBody>
      </p:sp>
    </p:spTree>
    <p:extLst>
      <p:ext uri="{BB962C8B-B14F-4D97-AF65-F5344CB8AC3E}">
        <p14:creationId xmlns:p14="http://schemas.microsoft.com/office/powerpoint/2010/main" val="2261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1400" b="1" dirty="0">
                <a:latin typeface="Trebuchet MS" panose="020B0603020202020204" pitchFamily="34" charset="0"/>
                <a:cs typeface="Times New Roman" panose="02020603050405020304" pitchFamily="18" charset="0"/>
              </a:rPr>
              <a:t>                  </a:t>
            </a:r>
            <a:br>
              <a:rPr lang="fr-FR" sz="1400" b="1" dirty="0">
                <a:latin typeface="Trebuchet MS" panose="020B0603020202020204" pitchFamily="34" charset="0"/>
                <a:cs typeface="Times New Roman" panose="02020603050405020304" pitchFamily="18" charset="0"/>
              </a:rPr>
            </a:br>
            <a:r>
              <a:rPr lang="fr-FR" sz="1400" b="1" dirty="0">
                <a:latin typeface="Trebuchet MS" panose="020B0603020202020204" pitchFamily="34" charset="0"/>
                <a:cs typeface="Times New Roman" panose="02020603050405020304" pitchFamily="18" charset="0"/>
              </a:rPr>
              <a:t/>
            </a:r>
            <a:br>
              <a:rPr lang="fr-FR" sz="1400" b="1" dirty="0">
                <a:latin typeface="Trebuchet MS" panose="020B0603020202020204" pitchFamily="34" charset="0"/>
                <a:cs typeface="Times New Roman" panose="02020603050405020304" pitchFamily="18" charset="0"/>
              </a:rPr>
            </a:br>
            <a:r>
              <a:rPr lang="fr-FR" sz="1400" b="1" dirty="0">
                <a:latin typeface="Trebuchet MS" panose="020B0603020202020204" pitchFamily="34" charset="0"/>
                <a:cs typeface="Times New Roman" panose="02020603050405020304" pitchFamily="18" charset="0"/>
              </a:rPr>
              <a:t/>
            </a:r>
            <a:br>
              <a:rPr lang="fr-FR" sz="1400" b="1" dirty="0">
                <a:latin typeface="Trebuchet MS" panose="020B0603020202020204" pitchFamily="34" charset="0"/>
                <a:cs typeface="Times New Roman" panose="02020603050405020304" pitchFamily="18" charset="0"/>
              </a:rPr>
            </a:br>
            <a:r>
              <a:rPr lang="fr-FR" sz="1400" b="1" dirty="0">
                <a:latin typeface="Trebuchet MS" panose="020B0603020202020204" pitchFamily="34" charset="0"/>
                <a:cs typeface="Times New Roman" panose="02020603050405020304" pitchFamily="18" charset="0"/>
              </a:rPr>
              <a:t/>
            </a:r>
            <a:br>
              <a:rPr lang="fr-FR" sz="1400" b="1" dirty="0">
                <a:latin typeface="Trebuchet MS" panose="020B0603020202020204" pitchFamily="34" charset="0"/>
                <a:cs typeface="Times New Roman" panose="02020603050405020304" pitchFamily="18" charset="0"/>
              </a:rPr>
            </a:br>
            <a:r>
              <a:rPr lang="fr-FR" sz="1400" b="1" dirty="0">
                <a:latin typeface="Trebuchet MS" panose="020B0603020202020204" pitchFamily="34" charset="0"/>
                <a:cs typeface="Times New Roman" panose="02020603050405020304" pitchFamily="18" charset="0"/>
              </a:rPr>
              <a:t/>
            </a:r>
            <a:br>
              <a:rPr lang="fr-FR" sz="1400" b="1" dirty="0">
                <a:latin typeface="Trebuchet MS" panose="020B0603020202020204" pitchFamily="34" charset="0"/>
                <a:cs typeface="Times New Roman" panose="02020603050405020304" pitchFamily="18" charset="0"/>
              </a:rPr>
            </a:br>
            <a:r>
              <a:rPr lang="fr-FR" sz="1400" b="1" dirty="0">
                <a:latin typeface="Trebuchet MS" panose="020B0603020202020204" pitchFamily="34" charset="0"/>
                <a:cs typeface="Times New Roman" panose="02020603050405020304" pitchFamily="18" charset="0"/>
              </a:rPr>
              <a:t/>
            </a:r>
            <a:br>
              <a:rPr lang="fr-FR" sz="1400" b="1" dirty="0">
                <a:latin typeface="Trebuchet MS" panose="020B0603020202020204" pitchFamily="34" charset="0"/>
                <a:cs typeface="Times New Roman" panose="02020603050405020304" pitchFamily="18" charset="0"/>
              </a:rPr>
            </a:br>
            <a:r>
              <a:rPr lang="fr-FR" sz="1400" b="1" dirty="0">
                <a:latin typeface="Trebuchet MS" panose="020B0603020202020204" pitchFamily="34" charset="0"/>
                <a:cs typeface="Times New Roman" panose="02020603050405020304" pitchFamily="18" charset="0"/>
              </a:rPr>
              <a:t/>
            </a:r>
            <a:br>
              <a:rPr lang="fr-FR" sz="1400" b="1" dirty="0">
                <a:latin typeface="Trebuchet MS" panose="020B0603020202020204" pitchFamily="34" charset="0"/>
                <a:cs typeface="Times New Roman" panose="02020603050405020304" pitchFamily="18" charset="0"/>
              </a:rPr>
            </a:br>
            <a:r>
              <a:rPr lang="fr-FR" sz="1400" b="1" dirty="0">
                <a:latin typeface="Trebuchet MS" panose="020B0603020202020204" pitchFamily="34" charset="0"/>
                <a:cs typeface="Times New Roman" panose="02020603050405020304" pitchFamily="18" charset="0"/>
              </a:rPr>
              <a:t>                     </a:t>
            </a:r>
            <a:endParaRPr lang="fr-FR" sz="1400" dirty="0">
              <a:latin typeface="Trebuchet MS" panose="020B0603020202020204" pitchFamily="34" charset="0"/>
            </a:endParaRPr>
          </a:p>
        </p:txBody>
      </p:sp>
      <p:sp>
        <p:nvSpPr>
          <p:cNvPr id="3" name="Espace réservé du contenu 2"/>
          <p:cNvSpPr>
            <a:spLocks noGrp="1"/>
          </p:cNvSpPr>
          <p:nvPr>
            <p:ph sz="half" idx="1"/>
          </p:nvPr>
        </p:nvSpPr>
        <p:spPr>
          <a:xfrm>
            <a:off x="6644640" y="6101790"/>
            <a:ext cx="5181600" cy="611188"/>
          </a:xfrm>
        </p:spPr>
        <p:txBody>
          <a:bodyPr>
            <a:noAutofit/>
          </a:bodyPr>
          <a:lstStyle/>
          <a:p>
            <a:pPr marL="0" lvl="0" indent="0" algn="ctr">
              <a:lnSpc>
                <a:spcPct val="100000"/>
              </a:lnSpc>
              <a:buNone/>
            </a:pPr>
            <a:r>
              <a:rPr lang="fr-FR" sz="1400" b="1" dirty="0" smtClean="0">
                <a:solidFill>
                  <a:prstClr val="black"/>
                </a:solidFill>
                <a:latin typeface="Trebuchet MS" panose="020B0603020202020204" pitchFamily="34" charset="0"/>
                <a:cs typeface="Times New Roman" panose="02020603050405020304" pitchFamily="18" charset="0"/>
              </a:rPr>
              <a:t>Cartographie de la disponibilité de matériel de dépistage et de traitement des lésions précancéreuses du col de l'utérus</a:t>
            </a:r>
            <a:endParaRPr lang="fr-FR" sz="1400" b="1" dirty="0" smtClean="0">
              <a:latin typeface="Trebuchet MS" panose="020B0603020202020204" pitchFamily="34" charset="0"/>
              <a:cs typeface="Times New Roman" panose="02020603050405020304" pitchFamily="18" charset="0"/>
            </a:endParaRPr>
          </a:p>
        </p:txBody>
      </p:sp>
      <p:pic>
        <p:nvPicPr>
          <p:cNvPr id="27" name="Espace réservé du contenu 26"/>
          <p:cNvPicPr>
            <a:picLocks noGrp="1" noChangeAspect="1"/>
          </p:cNvPicPr>
          <p:nvPr>
            <p:ph sz="half" idx="2"/>
          </p:nvPr>
        </p:nvPicPr>
        <p:blipFill>
          <a:blip r:embed="rId2"/>
          <a:stretch>
            <a:fillRect/>
          </a:stretch>
        </p:blipFill>
        <p:spPr>
          <a:xfrm>
            <a:off x="5907362" y="1210695"/>
            <a:ext cx="6003250" cy="4431648"/>
          </a:xfrm>
          <a:prstGeom prst="rect">
            <a:avLst/>
          </a:prstGeom>
        </p:spPr>
      </p:pic>
      <p:sp>
        <p:nvSpPr>
          <p:cNvPr id="25" name="Organigramme : Connecteur 24">
            <a:extLst>
              <a:ext uri="{FF2B5EF4-FFF2-40B4-BE49-F238E27FC236}">
                <a16:creationId xmlns:a16="http://schemas.microsoft.com/office/drawing/2014/main" id="{C916FAE9-C6F5-4214-86F6-BC1CF59C9C3C}"/>
              </a:ext>
            </a:extLst>
          </p:cNvPr>
          <p:cNvSpPr/>
          <p:nvPr/>
        </p:nvSpPr>
        <p:spPr>
          <a:xfrm>
            <a:off x="1549348" y="5218492"/>
            <a:ext cx="265815" cy="255181"/>
          </a:xfrm>
          <a:prstGeom prst="flowChartConnector">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Trebuchet MS" panose="020B0603020202020204" pitchFamily="34" charset="0"/>
            </a:endParaRPr>
          </a:p>
        </p:txBody>
      </p:sp>
      <p:sp>
        <p:nvSpPr>
          <p:cNvPr id="41" name="Étoile : 4 branches 40">
            <a:extLst>
              <a:ext uri="{FF2B5EF4-FFF2-40B4-BE49-F238E27FC236}">
                <a16:creationId xmlns:a16="http://schemas.microsoft.com/office/drawing/2014/main" id="{253193A9-2790-475B-A75C-BB1FBDC61E67}"/>
              </a:ext>
            </a:extLst>
          </p:cNvPr>
          <p:cNvSpPr/>
          <p:nvPr/>
        </p:nvSpPr>
        <p:spPr>
          <a:xfrm>
            <a:off x="1449284" y="5746302"/>
            <a:ext cx="465941" cy="360223"/>
          </a:xfrm>
          <a:prstGeom prst="star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Trebuchet MS" panose="020B0603020202020204" pitchFamily="34" charset="0"/>
            </a:endParaRPr>
          </a:p>
        </p:txBody>
      </p:sp>
      <p:sp>
        <p:nvSpPr>
          <p:cNvPr id="31" name="ZoneTexte 30">
            <a:extLst>
              <a:ext uri="{FF2B5EF4-FFF2-40B4-BE49-F238E27FC236}">
                <a16:creationId xmlns:a16="http://schemas.microsoft.com/office/drawing/2014/main" id="{D100A0DE-D96B-4FBF-B24C-ED4CFBDE6A2D}"/>
              </a:ext>
            </a:extLst>
          </p:cNvPr>
          <p:cNvSpPr txBox="1"/>
          <p:nvPr/>
        </p:nvSpPr>
        <p:spPr>
          <a:xfrm>
            <a:off x="2062480" y="5746302"/>
            <a:ext cx="3922123" cy="307777"/>
          </a:xfrm>
          <a:prstGeom prst="rect">
            <a:avLst/>
          </a:prstGeom>
          <a:noFill/>
        </p:spPr>
        <p:txBody>
          <a:bodyPr wrap="square" rtlCol="0">
            <a:spAutoFit/>
          </a:bodyPr>
          <a:lstStyle/>
          <a:p>
            <a:r>
              <a:rPr lang="fr-FR" sz="1400" dirty="0">
                <a:latin typeface="Trebuchet MS" panose="020B0603020202020204" pitchFamily="34" charset="0"/>
              </a:rPr>
              <a:t>Disponibilité thermoablation et cryothérapie</a:t>
            </a:r>
          </a:p>
        </p:txBody>
      </p:sp>
      <p:sp>
        <p:nvSpPr>
          <p:cNvPr id="43" name="ZoneTexte 42">
            <a:extLst>
              <a:ext uri="{FF2B5EF4-FFF2-40B4-BE49-F238E27FC236}">
                <a16:creationId xmlns:a16="http://schemas.microsoft.com/office/drawing/2014/main" id="{B8C63470-EBC0-4587-8A75-66F98DD85766}"/>
              </a:ext>
            </a:extLst>
          </p:cNvPr>
          <p:cNvSpPr txBox="1"/>
          <p:nvPr/>
        </p:nvSpPr>
        <p:spPr>
          <a:xfrm>
            <a:off x="1966303" y="4903679"/>
            <a:ext cx="3789919" cy="738664"/>
          </a:xfrm>
          <a:prstGeom prst="rect">
            <a:avLst/>
          </a:prstGeom>
          <a:noFill/>
        </p:spPr>
        <p:txBody>
          <a:bodyPr wrap="square" rtlCol="0">
            <a:spAutoFit/>
          </a:bodyPr>
          <a:lstStyle/>
          <a:p>
            <a:r>
              <a:rPr lang="fr-FR" sz="1400" dirty="0">
                <a:latin typeface="Trebuchet MS" panose="020B0603020202020204" pitchFamily="34" charset="0"/>
              </a:rPr>
              <a:t>Existence de matériel de dépistage et traitement des lésions précancéreuses du col de l'utérus</a:t>
            </a:r>
          </a:p>
        </p:txBody>
      </p:sp>
      <p:sp>
        <p:nvSpPr>
          <p:cNvPr id="44" name="ZoneTexte 43">
            <a:extLst>
              <a:ext uri="{FF2B5EF4-FFF2-40B4-BE49-F238E27FC236}">
                <a16:creationId xmlns:a16="http://schemas.microsoft.com/office/drawing/2014/main" id="{DCEBEDD9-2CAC-4063-AADC-CD0652EDBBF0}"/>
              </a:ext>
            </a:extLst>
          </p:cNvPr>
          <p:cNvSpPr txBox="1"/>
          <p:nvPr/>
        </p:nvSpPr>
        <p:spPr>
          <a:xfrm>
            <a:off x="2062480" y="6200328"/>
            <a:ext cx="3922123" cy="307777"/>
          </a:xfrm>
          <a:prstGeom prst="rect">
            <a:avLst/>
          </a:prstGeom>
          <a:noFill/>
        </p:spPr>
        <p:txBody>
          <a:bodyPr wrap="square" rtlCol="0">
            <a:spAutoFit/>
          </a:bodyPr>
          <a:lstStyle/>
          <a:p>
            <a:r>
              <a:rPr lang="fr-FR" sz="1400" dirty="0">
                <a:latin typeface="Trebuchet MS" panose="020B0603020202020204" pitchFamily="34" charset="0"/>
              </a:rPr>
              <a:t>Disponibilité cryothérapie uniquement</a:t>
            </a:r>
          </a:p>
        </p:txBody>
      </p:sp>
      <p:sp>
        <p:nvSpPr>
          <p:cNvPr id="47" name="Étoile : 4 branches 46">
            <a:extLst>
              <a:ext uri="{FF2B5EF4-FFF2-40B4-BE49-F238E27FC236}">
                <a16:creationId xmlns:a16="http://schemas.microsoft.com/office/drawing/2014/main" id="{CA660DBA-6F7D-40E8-8EE1-0990A595363E}"/>
              </a:ext>
            </a:extLst>
          </p:cNvPr>
          <p:cNvSpPr/>
          <p:nvPr/>
        </p:nvSpPr>
        <p:spPr>
          <a:xfrm>
            <a:off x="1449284" y="6281826"/>
            <a:ext cx="465941" cy="360223"/>
          </a:xfrm>
          <a:prstGeom prst="star4">
            <a:avLst/>
          </a:prstGeom>
          <a:solidFill>
            <a:srgbClr val="E5D6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Trebuchet MS" panose="020B0603020202020204" pitchFamily="34" charset="0"/>
            </a:endParaRPr>
          </a:p>
        </p:txBody>
      </p:sp>
      <p:sp>
        <p:nvSpPr>
          <p:cNvPr id="5" name="Titre 1">
            <a:extLst>
              <a:ext uri="{FF2B5EF4-FFF2-40B4-BE49-F238E27FC236}">
                <a16:creationId xmlns:a16="http://schemas.microsoft.com/office/drawing/2014/main" id="{AD6AF1F0-8489-C2C7-D26A-5045A0BD1EFD}"/>
              </a:ext>
            </a:extLst>
          </p:cNvPr>
          <p:cNvSpPr txBox="1">
            <a:spLocks/>
          </p:cNvSpPr>
          <p:nvPr/>
        </p:nvSpPr>
        <p:spPr>
          <a:xfrm>
            <a:off x="246687" y="174190"/>
            <a:ext cx="11359299" cy="9032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a:latin typeface="Trebuchet MS" panose="020B0603020202020204" pitchFamily="34" charset="0"/>
              </a:rPr>
              <a:t>  </a:t>
            </a:r>
            <a:r>
              <a:rPr lang="fr-FR" sz="2400" b="1" dirty="0">
                <a:latin typeface="Trebuchet MS" panose="020B0603020202020204" pitchFamily="34" charset="0"/>
              </a:rPr>
              <a:t>ETAT DES LIEUX SUR LE DEPISTAGE ET LE TRAITEMENT DES LESIONS PRECANCEREUSES DU COL DE L’UTERUS</a:t>
            </a:r>
            <a:endParaRPr lang="fr-FR" sz="2800" b="1" dirty="0">
              <a:latin typeface="Trebuchet MS" panose="020B0603020202020204" pitchFamily="34" charset="0"/>
            </a:endParaRPr>
          </a:p>
        </p:txBody>
      </p:sp>
      <p:sp>
        <p:nvSpPr>
          <p:cNvPr id="9" name="Rectangle 8"/>
          <p:cNvSpPr/>
          <p:nvPr/>
        </p:nvSpPr>
        <p:spPr>
          <a:xfrm>
            <a:off x="131426" y="1135666"/>
            <a:ext cx="5273694" cy="3175228"/>
          </a:xfrm>
          <a:prstGeom prst="rect">
            <a:avLst/>
          </a:prstGeom>
        </p:spPr>
        <p:txBody>
          <a:bodyPr wrap="square">
            <a:spAutoFit/>
          </a:bodyPr>
          <a:lstStyle/>
          <a:p>
            <a:pPr algn="just">
              <a:spcBef>
                <a:spcPts val="1000"/>
              </a:spcBef>
              <a:buClrTx/>
              <a:buFont typeface="Wingdings" panose="05000000000000000000" pitchFamily="2" charset="2"/>
              <a:buChar char="v"/>
            </a:pPr>
            <a:r>
              <a:rPr lang="fr-FR" altLang="ko-KR" dirty="0">
                <a:solidFill>
                  <a:prstClr val="black"/>
                </a:solidFill>
                <a:latin typeface="Trebuchet MS" panose="020B0603020202020204" pitchFamily="34" charset="0"/>
                <a:cs typeface="Times New Roman" panose="02020603050405020304" pitchFamily="18" charset="0"/>
                <a:sym typeface="Wingdings"/>
              </a:rPr>
              <a:t>Les résultats concluants des pilotes ont permis de passer à l’échelle et enrôler plusieurs DS parmi lesquels les DS des régions de Tambacounda et Kédougou, les Districts sanitaires de Diourbel, </a:t>
            </a:r>
            <a:r>
              <a:rPr lang="fr-FR" altLang="ko-KR" dirty="0" err="1">
                <a:solidFill>
                  <a:prstClr val="black"/>
                </a:solidFill>
                <a:latin typeface="Trebuchet MS" panose="020B0603020202020204" pitchFamily="34" charset="0"/>
                <a:cs typeface="Times New Roman" panose="02020603050405020304" pitchFamily="18" charset="0"/>
                <a:sym typeface="Wingdings"/>
              </a:rPr>
              <a:t>Bambey</a:t>
            </a:r>
            <a:r>
              <a:rPr lang="fr-FR" altLang="ko-KR" dirty="0">
                <a:solidFill>
                  <a:prstClr val="black"/>
                </a:solidFill>
                <a:latin typeface="Trebuchet MS" panose="020B0603020202020204" pitchFamily="34" charset="0"/>
                <a:cs typeface="Times New Roman" panose="02020603050405020304" pitchFamily="18" charset="0"/>
                <a:sym typeface="Wingdings"/>
              </a:rPr>
              <a:t>, </a:t>
            </a:r>
            <a:r>
              <a:rPr lang="fr-FR" altLang="ko-KR" dirty="0" err="1">
                <a:solidFill>
                  <a:prstClr val="black"/>
                </a:solidFill>
                <a:latin typeface="Trebuchet MS" panose="020B0603020202020204" pitchFamily="34" charset="0"/>
                <a:cs typeface="Times New Roman" panose="02020603050405020304" pitchFamily="18" charset="0"/>
                <a:sym typeface="Wingdings"/>
              </a:rPr>
              <a:t>Mbacke</a:t>
            </a:r>
            <a:r>
              <a:rPr lang="fr-FR" altLang="ko-KR" dirty="0">
                <a:solidFill>
                  <a:prstClr val="black"/>
                </a:solidFill>
                <a:latin typeface="Trebuchet MS" panose="020B0603020202020204" pitchFamily="34" charset="0"/>
                <a:cs typeface="Times New Roman" panose="02020603050405020304" pitchFamily="18" charset="0"/>
                <a:sym typeface="Wingdings"/>
              </a:rPr>
              <a:t>, Richard-</a:t>
            </a:r>
            <a:r>
              <a:rPr lang="fr-FR" altLang="ko-KR" dirty="0" err="1">
                <a:solidFill>
                  <a:prstClr val="black"/>
                </a:solidFill>
                <a:latin typeface="Trebuchet MS" panose="020B0603020202020204" pitchFamily="34" charset="0"/>
                <a:cs typeface="Times New Roman" panose="02020603050405020304" pitchFamily="18" charset="0"/>
                <a:sym typeface="Wingdings"/>
              </a:rPr>
              <a:t>toll</a:t>
            </a:r>
            <a:r>
              <a:rPr lang="fr-FR" altLang="ko-KR" dirty="0">
                <a:solidFill>
                  <a:prstClr val="black"/>
                </a:solidFill>
                <a:latin typeface="Trebuchet MS" panose="020B0603020202020204" pitchFamily="34" charset="0"/>
                <a:cs typeface="Times New Roman" panose="02020603050405020304" pitchFamily="18" charset="0"/>
                <a:sym typeface="Wingdings"/>
              </a:rPr>
              <a:t>, Podor, </a:t>
            </a:r>
            <a:r>
              <a:rPr lang="fr-FR" altLang="ko-KR" dirty="0" err="1">
                <a:solidFill>
                  <a:prstClr val="black"/>
                </a:solidFill>
                <a:latin typeface="Trebuchet MS" panose="020B0603020202020204" pitchFamily="34" charset="0"/>
                <a:cs typeface="Times New Roman" panose="02020603050405020304" pitchFamily="18" charset="0"/>
                <a:sym typeface="Wingdings"/>
              </a:rPr>
              <a:t>Gossas</a:t>
            </a:r>
            <a:r>
              <a:rPr lang="fr-FR" altLang="ko-KR" dirty="0">
                <a:solidFill>
                  <a:prstClr val="black"/>
                </a:solidFill>
                <a:latin typeface="Trebuchet MS" panose="020B0603020202020204" pitchFamily="34" charset="0"/>
                <a:cs typeface="Times New Roman" panose="02020603050405020304" pitchFamily="18" charset="0"/>
                <a:sym typeface="Wingdings"/>
              </a:rPr>
              <a:t>, </a:t>
            </a:r>
            <a:r>
              <a:rPr lang="fr-FR" altLang="ko-KR" dirty="0" err="1">
                <a:solidFill>
                  <a:prstClr val="black"/>
                </a:solidFill>
                <a:latin typeface="Trebuchet MS" panose="020B0603020202020204" pitchFamily="34" charset="0"/>
                <a:cs typeface="Times New Roman" panose="02020603050405020304" pitchFamily="18" charset="0"/>
                <a:sym typeface="Wingdings"/>
              </a:rPr>
              <a:t>Niakhar</a:t>
            </a:r>
            <a:r>
              <a:rPr lang="fr-FR" altLang="ko-KR" dirty="0">
                <a:solidFill>
                  <a:prstClr val="black"/>
                </a:solidFill>
                <a:latin typeface="Trebuchet MS" panose="020B0603020202020204" pitchFamily="34" charset="0"/>
                <a:cs typeface="Times New Roman" panose="02020603050405020304" pitchFamily="18" charset="0"/>
                <a:sym typeface="Wingdings"/>
              </a:rPr>
              <a:t>, </a:t>
            </a:r>
            <a:r>
              <a:rPr lang="fr-FR" altLang="ko-KR" dirty="0" err="1">
                <a:solidFill>
                  <a:prstClr val="black"/>
                </a:solidFill>
                <a:latin typeface="Trebuchet MS" panose="020B0603020202020204" pitchFamily="34" charset="0"/>
                <a:cs typeface="Times New Roman" panose="02020603050405020304" pitchFamily="18" charset="0"/>
                <a:sym typeface="Wingdings"/>
              </a:rPr>
              <a:t>Diofior</a:t>
            </a:r>
            <a:r>
              <a:rPr lang="fr-FR" altLang="ko-KR" dirty="0">
                <a:solidFill>
                  <a:prstClr val="black"/>
                </a:solidFill>
                <a:latin typeface="Trebuchet MS" panose="020B0603020202020204" pitchFamily="34" charset="0"/>
                <a:cs typeface="Times New Roman" panose="02020603050405020304" pitchFamily="18" charset="0"/>
                <a:sym typeface="Wingdings"/>
              </a:rPr>
              <a:t>, </a:t>
            </a:r>
            <a:r>
              <a:rPr lang="fr-FR" altLang="ko-KR" dirty="0" err="1">
                <a:solidFill>
                  <a:prstClr val="black"/>
                </a:solidFill>
                <a:latin typeface="Trebuchet MS" panose="020B0603020202020204" pitchFamily="34" charset="0"/>
                <a:cs typeface="Times New Roman" panose="02020603050405020304" pitchFamily="18" charset="0"/>
                <a:sym typeface="Wingdings"/>
              </a:rPr>
              <a:t>Joal</a:t>
            </a:r>
            <a:r>
              <a:rPr lang="fr-FR" altLang="ko-KR" dirty="0" smtClean="0">
                <a:solidFill>
                  <a:prstClr val="black"/>
                </a:solidFill>
                <a:latin typeface="Trebuchet MS" panose="020B0603020202020204" pitchFamily="34" charset="0"/>
                <a:cs typeface="Times New Roman" panose="02020603050405020304" pitchFamily="18" charset="0"/>
                <a:sym typeface="Wingdings"/>
              </a:rPr>
              <a:t>….</a:t>
            </a:r>
            <a:endParaRPr lang="fr-FR" altLang="ko-KR" dirty="0">
              <a:solidFill>
                <a:prstClr val="black"/>
              </a:solidFill>
              <a:latin typeface="Trebuchet MS" panose="020B0603020202020204" pitchFamily="34" charset="0"/>
              <a:cs typeface="Times New Roman" panose="02020603050405020304" pitchFamily="18" charset="0"/>
              <a:sym typeface="Wingdings"/>
            </a:endParaRPr>
          </a:p>
          <a:p>
            <a:pPr algn="just">
              <a:spcBef>
                <a:spcPts val="1000"/>
              </a:spcBef>
            </a:pPr>
            <a:r>
              <a:rPr lang="fr-FR" altLang="ko-KR" b="1" dirty="0">
                <a:solidFill>
                  <a:prstClr val="black"/>
                </a:solidFill>
                <a:latin typeface="Trebuchet MS" panose="020B0603020202020204" pitchFamily="34" charset="0"/>
                <a:cs typeface="Arial" panose="020B0604020202020204" pitchFamily="34" charset="0"/>
                <a:sym typeface="Wingdings"/>
              </a:rPr>
              <a:t>  </a:t>
            </a:r>
            <a:r>
              <a:rPr lang="fr-FR" altLang="ko-KR" sz="1600" b="1" dirty="0">
                <a:solidFill>
                  <a:schemeClr val="accent1">
                    <a:lumMod val="50000"/>
                  </a:schemeClr>
                </a:solidFill>
                <a:latin typeface="Trebuchet MS" panose="020B0603020202020204" pitchFamily="34" charset="0"/>
                <a:cs typeface="Arial" panose="020B0604020202020204" pitchFamily="34" charset="0"/>
                <a:sym typeface="Wingdings"/>
              </a:rPr>
              <a:t>A ce jour on note une d</a:t>
            </a:r>
            <a:r>
              <a:rPr lang="fr-FR" altLang="ko-KR" sz="1600" b="1" dirty="0">
                <a:solidFill>
                  <a:schemeClr val="accent1">
                    <a:lumMod val="50000"/>
                  </a:schemeClr>
                </a:solidFill>
                <a:latin typeface="Trebuchet MS" panose="020B0603020202020204" pitchFamily="34" charset="0"/>
                <a:cs typeface="Times New Roman" panose="02020603050405020304" pitchFamily="18" charset="0"/>
                <a:sym typeface="Wingdings"/>
              </a:rPr>
              <a:t>isponibilité de plus 75 unités de dépistage et de traitement des lésions précancéreuses du col de l’utérus avec 50% des sites qui offrent le dépistage.</a:t>
            </a:r>
          </a:p>
        </p:txBody>
      </p:sp>
    </p:spTree>
    <p:extLst>
      <p:ext uri="{BB962C8B-B14F-4D97-AF65-F5344CB8AC3E}">
        <p14:creationId xmlns:p14="http://schemas.microsoft.com/office/powerpoint/2010/main" val="1919861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39140"/>
          </a:xfrm>
        </p:spPr>
        <p:txBody>
          <a:bodyPr>
            <a:noAutofit/>
          </a:bodyPr>
          <a:lstStyle/>
          <a:p>
            <a:pPr algn="ctr"/>
            <a:r>
              <a:rPr lang="fr-FR" sz="3200" b="1" dirty="0">
                <a:latin typeface="Trebuchet MS" panose="020B0603020202020204" pitchFamily="34" charset="0"/>
              </a:rPr>
              <a:t>ETAT DES LIEUX</a:t>
            </a:r>
          </a:p>
        </p:txBody>
      </p:sp>
      <p:sp>
        <p:nvSpPr>
          <p:cNvPr id="3" name="Espace réservé du contenu 2"/>
          <p:cNvSpPr>
            <a:spLocks noGrp="1"/>
          </p:cNvSpPr>
          <p:nvPr>
            <p:ph sz="half" idx="1"/>
          </p:nvPr>
        </p:nvSpPr>
        <p:spPr>
          <a:xfrm>
            <a:off x="86360" y="1798320"/>
            <a:ext cx="6477000" cy="3828257"/>
          </a:xfrm>
        </p:spPr>
        <p:txBody>
          <a:bodyPr>
            <a:normAutofit/>
          </a:bodyPr>
          <a:lstStyle/>
          <a:p>
            <a:pPr marL="0" indent="0" algn="just">
              <a:lnSpc>
                <a:spcPct val="150000"/>
              </a:lnSpc>
              <a:spcBef>
                <a:spcPts val="1000"/>
              </a:spcBef>
              <a:buClrTx/>
              <a:buNone/>
            </a:pPr>
            <a:endParaRPr lang="fr-FR" altLang="ko-KR" sz="2000" b="1" dirty="0">
              <a:solidFill>
                <a:prstClr val="black"/>
              </a:solidFill>
              <a:latin typeface="Trebuchet MS" panose="020B0603020202020204" pitchFamily="34" charset="0"/>
              <a:cs typeface="Times New Roman" panose="02020603050405020304" pitchFamily="18" charset="0"/>
              <a:sym typeface="Wingdings"/>
            </a:endParaRPr>
          </a:p>
          <a:p>
            <a:pPr algn="just">
              <a:lnSpc>
                <a:spcPct val="150000"/>
              </a:lnSpc>
              <a:spcBef>
                <a:spcPts val="1000"/>
              </a:spcBef>
              <a:buClrTx/>
              <a:buFont typeface="Wingdings" panose="05000000000000000000" pitchFamily="2" charset="2"/>
              <a:buChar char="v"/>
            </a:pPr>
            <a:r>
              <a:rPr lang="fr-FR" altLang="ko-KR" sz="2400" dirty="0">
                <a:solidFill>
                  <a:prstClr val="black"/>
                </a:solidFill>
                <a:latin typeface="Trebuchet MS" panose="020B0603020202020204" pitchFamily="34" charset="0"/>
                <a:cs typeface="Times New Roman" panose="02020603050405020304" pitchFamily="18" charset="0"/>
                <a:sym typeface="Wingdings"/>
              </a:rPr>
              <a:t>Elaboration d’un document de normes et protocoles pour une </a:t>
            </a:r>
            <a:r>
              <a:rPr lang="fr-FR" altLang="ko-KR" sz="2400" dirty="0" smtClean="0">
                <a:solidFill>
                  <a:prstClr val="black"/>
                </a:solidFill>
                <a:latin typeface="Trebuchet MS" panose="020B0603020202020204" pitchFamily="34" charset="0"/>
                <a:cs typeface="Times New Roman" panose="02020603050405020304" pitchFamily="18" charset="0"/>
                <a:sym typeface="Wingdings"/>
              </a:rPr>
              <a:t>harmonisation des pratiques et la disponibilité d’un référentiel </a:t>
            </a:r>
            <a:endParaRPr lang="fr-FR" altLang="ko-KR" sz="2400" dirty="0">
              <a:solidFill>
                <a:prstClr val="black"/>
              </a:solidFill>
              <a:latin typeface="Trebuchet MS" panose="020B0603020202020204" pitchFamily="34" charset="0"/>
              <a:cs typeface="Times New Roman" panose="02020603050405020304" pitchFamily="18" charset="0"/>
              <a:sym typeface="Wingdings"/>
            </a:endParaRPr>
          </a:p>
          <a:p>
            <a:pPr algn="just">
              <a:lnSpc>
                <a:spcPct val="150000"/>
              </a:lnSpc>
              <a:spcBef>
                <a:spcPts val="1000"/>
              </a:spcBef>
              <a:buClrTx/>
              <a:buFont typeface="Wingdings" panose="05000000000000000000" pitchFamily="2" charset="2"/>
              <a:buChar char="v"/>
            </a:pPr>
            <a:endParaRPr lang="fr-FR" altLang="ko-KR" sz="1900" b="1" dirty="0">
              <a:solidFill>
                <a:prstClr val="black"/>
              </a:solidFill>
              <a:latin typeface="Trebuchet MS" panose="020B0603020202020204" pitchFamily="34" charset="0"/>
              <a:cs typeface="Times New Roman" panose="02020603050405020304" pitchFamily="18" charset="0"/>
              <a:sym typeface="Wingdings"/>
            </a:endParaRPr>
          </a:p>
          <a:p>
            <a:pPr marL="0" indent="0" algn="just">
              <a:lnSpc>
                <a:spcPct val="150000"/>
              </a:lnSpc>
              <a:spcBef>
                <a:spcPts val="1000"/>
              </a:spcBef>
              <a:buClrTx/>
              <a:buNone/>
            </a:pPr>
            <a:endParaRPr lang="fr-FR" sz="1900" dirty="0">
              <a:solidFill>
                <a:prstClr val="black"/>
              </a:solidFill>
              <a:latin typeface="Trebuchet MS" panose="020B0603020202020204" pitchFamily="34" charset="0"/>
              <a:ea typeface="Times New Roman" charset="0"/>
              <a:cs typeface="Times New Roman" panose="02020603050405020304" pitchFamily="18" charset="0"/>
            </a:endParaRPr>
          </a:p>
        </p:txBody>
      </p:sp>
      <p:sp>
        <p:nvSpPr>
          <p:cNvPr id="4" name="Espace réservé de la date 3"/>
          <p:cNvSpPr>
            <a:spLocks noGrp="1"/>
          </p:cNvSpPr>
          <p:nvPr>
            <p:ph type="dt" sz="half" idx="10"/>
          </p:nvPr>
        </p:nvSpPr>
        <p:spPr/>
        <p:txBody>
          <a:bodyPr/>
          <a:lstStyle/>
          <a:p>
            <a:pPr rtl="0"/>
            <a:fld id="{22897033-9A55-4DAC-991D-1FF1921C78B7}" type="datetime1">
              <a:rPr lang="fr-FR" smtClean="0">
                <a:latin typeface="Trebuchet MS" panose="020B0603020202020204" pitchFamily="34" charset="0"/>
              </a:rPr>
              <a:t>24/05/2024</a:t>
            </a:fld>
            <a:endParaRPr lang="en-US" dirty="0">
              <a:latin typeface="Trebuchet MS" panose="020B0603020202020204" pitchFamily="34" charset="0"/>
            </a:endParaRPr>
          </a:p>
        </p:txBody>
      </p:sp>
      <p:pic>
        <p:nvPicPr>
          <p:cNvPr id="6" name="Espace réservé du contenu 5">
            <a:extLst>
              <a:ext uri="{FF2B5EF4-FFF2-40B4-BE49-F238E27FC236}">
                <a16:creationId xmlns:a16="http://schemas.microsoft.com/office/drawing/2014/main" id="{317A31D8-B84B-436F-B9B1-494B098371BF}"/>
              </a:ext>
            </a:extLst>
          </p:cNvPr>
          <p:cNvPicPr>
            <a:picLocks noGrp="1" noChangeAspect="1"/>
          </p:cNvPicPr>
          <p:nvPr>
            <p:ph sz="half" idx="2"/>
          </p:nvPr>
        </p:nvPicPr>
        <p:blipFill>
          <a:blip r:embed="rId2"/>
          <a:stretch>
            <a:fillRect/>
          </a:stretch>
        </p:blipFill>
        <p:spPr>
          <a:xfrm>
            <a:off x="6563360" y="1663065"/>
            <a:ext cx="5104067" cy="5058410"/>
          </a:xfrm>
          <a:prstGeom prst="rect">
            <a:avLst/>
          </a:prstGeom>
        </p:spPr>
      </p:pic>
    </p:spTree>
    <p:extLst>
      <p:ext uri="{BB962C8B-B14F-4D97-AF65-F5344CB8AC3E}">
        <p14:creationId xmlns:p14="http://schemas.microsoft.com/office/powerpoint/2010/main" val="4151404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4524" y="245098"/>
            <a:ext cx="11359299" cy="609098"/>
          </a:xfrm>
        </p:spPr>
        <p:txBody>
          <a:bodyPr>
            <a:noAutofit/>
          </a:bodyPr>
          <a:lstStyle/>
          <a:p>
            <a:pPr algn="ctr"/>
            <a:r>
              <a:rPr lang="fr-FR" sz="2800" b="1" dirty="0">
                <a:latin typeface="Trebuchet MS" panose="020B0603020202020204" pitchFamily="34" charset="0"/>
              </a:rPr>
              <a:t>     </a:t>
            </a:r>
            <a:r>
              <a:rPr lang="fr-FR" sz="3200" b="1" dirty="0">
                <a:latin typeface="Trebuchet MS" panose="020B0603020202020204" pitchFamily="34" charset="0"/>
              </a:rPr>
              <a:t>ETAT DES LIEUX </a:t>
            </a:r>
          </a:p>
        </p:txBody>
      </p:sp>
      <p:sp>
        <p:nvSpPr>
          <p:cNvPr id="3" name="Espace réservé du contenu 2"/>
          <p:cNvSpPr>
            <a:spLocks noGrp="1"/>
          </p:cNvSpPr>
          <p:nvPr>
            <p:ph idx="1"/>
          </p:nvPr>
        </p:nvSpPr>
        <p:spPr>
          <a:xfrm>
            <a:off x="295621" y="1148330"/>
            <a:ext cx="11029615" cy="5279010"/>
          </a:xfrm>
        </p:spPr>
        <p:txBody>
          <a:bodyPr>
            <a:normAutofit/>
          </a:bodyPr>
          <a:lstStyle/>
          <a:p>
            <a:pPr algn="just">
              <a:lnSpc>
                <a:spcPct val="150000"/>
              </a:lnSpc>
              <a:spcBef>
                <a:spcPts val="1000"/>
              </a:spcBef>
              <a:buClrTx/>
              <a:buFont typeface="Wingdings" panose="05000000000000000000" pitchFamily="2" charset="2"/>
              <a:buChar char="q"/>
            </a:pPr>
            <a:r>
              <a:rPr lang="fr-FR" sz="2400" b="1" dirty="0">
                <a:solidFill>
                  <a:prstClr val="black"/>
                </a:solidFill>
                <a:latin typeface="Trebuchet MS" panose="020B0603020202020204" pitchFamily="34" charset="0"/>
                <a:ea typeface="Times New Roman" charset="0"/>
                <a:cs typeface="Times New Roman" panose="02020603050405020304" pitchFamily="18" charset="0"/>
              </a:rPr>
              <a:t>Diagnostic et traitement</a:t>
            </a:r>
          </a:p>
          <a:p>
            <a:pPr lvl="1" algn="just">
              <a:lnSpc>
                <a:spcPct val="200000"/>
              </a:lnSpc>
              <a:spcBef>
                <a:spcPts val="1000"/>
              </a:spcBef>
              <a:buFont typeface="Wingdings" panose="05000000000000000000" pitchFamily="2" charset="2"/>
              <a:buChar char="v"/>
            </a:pPr>
            <a:r>
              <a:rPr lang="fr-FR" dirty="0">
                <a:solidFill>
                  <a:prstClr val="black"/>
                </a:solidFill>
                <a:latin typeface="Trebuchet MS" panose="020B0603020202020204" pitchFamily="34" charset="0"/>
                <a:ea typeface="Times New Roman" charset="0"/>
                <a:cs typeface="Times New Roman" panose="02020603050405020304" pitchFamily="18" charset="0"/>
              </a:rPr>
              <a:t>Subvention 1,5 milliard </a:t>
            </a:r>
            <a:r>
              <a:rPr lang="fr-FR" dirty="0" smtClean="0">
                <a:solidFill>
                  <a:prstClr val="black"/>
                </a:solidFill>
                <a:latin typeface="Trebuchet MS" panose="020B0603020202020204" pitchFamily="34" charset="0"/>
                <a:ea typeface="Times New Roman" charset="0"/>
                <a:cs typeface="Times New Roman" panose="02020603050405020304" pitchFamily="18" charset="0"/>
              </a:rPr>
              <a:t>pour </a:t>
            </a:r>
            <a:r>
              <a:rPr lang="fr-FR" dirty="0" smtClean="0">
                <a:solidFill>
                  <a:prstClr val="black"/>
                </a:solidFill>
                <a:latin typeface="Trebuchet MS" panose="020B0603020202020204" pitchFamily="34" charset="0"/>
                <a:ea typeface="Times New Roman" charset="0"/>
                <a:cs typeface="Times New Roman" panose="02020603050405020304" pitchFamily="18" charset="0"/>
              </a:rPr>
              <a:t> </a:t>
            </a:r>
            <a:r>
              <a:rPr lang="fr-FR" dirty="0">
                <a:solidFill>
                  <a:prstClr val="black"/>
                </a:solidFill>
                <a:latin typeface="Trebuchet MS" panose="020B0603020202020204" pitchFamily="34" charset="0"/>
                <a:ea typeface="Times New Roman" charset="0"/>
                <a:cs typeface="Times New Roman" panose="02020603050405020304" pitchFamily="18" charset="0"/>
              </a:rPr>
              <a:t>la chimiothérapie</a:t>
            </a:r>
          </a:p>
          <a:p>
            <a:pPr lvl="1" algn="just">
              <a:lnSpc>
                <a:spcPct val="150000"/>
              </a:lnSpc>
              <a:spcBef>
                <a:spcPts val="1000"/>
              </a:spcBef>
              <a:buFont typeface="Wingdings" panose="05000000000000000000" pitchFamily="2" charset="2"/>
              <a:buChar char="v"/>
            </a:pPr>
            <a:r>
              <a:rPr lang="fr-FR" dirty="0">
                <a:solidFill>
                  <a:prstClr val="black"/>
                </a:solidFill>
                <a:latin typeface="Trebuchet MS" panose="020B0603020202020204" pitchFamily="34" charset="0"/>
                <a:ea typeface="Times New Roman" charset="0"/>
                <a:cs typeface="Times New Roman" panose="02020603050405020304" pitchFamily="18" charset="0"/>
              </a:rPr>
              <a:t>Décentralisation de la chimiothérapie dans les régions de Thiès, Fatick, Ziguinchor, Diourbel, Louga et Saint-Louis</a:t>
            </a:r>
          </a:p>
          <a:p>
            <a:pPr lvl="1" algn="just">
              <a:lnSpc>
                <a:spcPct val="200000"/>
              </a:lnSpc>
              <a:spcBef>
                <a:spcPts val="1000"/>
              </a:spcBef>
              <a:buFont typeface="Wingdings" panose="05000000000000000000" pitchFamily="2" charset="2"/>
              <a:buChar char="v"/>
            </a:pPr>
            <a:r>
              <a:rPr lang="fr-FR" dirty="0">
                <a:solidFill>
                  <a:prstClr val="black"/>
                </a:solidFill>
                <a:latin typeface="Trebuchet MS" panose="020B0603020202020204" pitchFamily="34" charset="0"/>
                <a:ea typeface="Times New Roman" charset="0"/>
                <a:cs typeface="Times New Roman" panose="02020603050405020304" pitchFamily="18" charset="0"/>
              </a:rPr>
              <a:t>Création du DES de radiothérapie</a:t>
            </a:r>
          </a:p>
          <a:p>
            <a:pPr lvl="1" algn="just">
              <a:lnSpc>
                <a:spcPct val="200000"/>
              </a:lnSpc>
              <a:spcBef>
                <a:spcPts val="1000"/>
              </a:spcBef>
              <a:buFont typeface="Wingdings" panose="05000000000000000000" pitchFamily="2" charset="2"/>
              <a:buChar char="v"/>
            </a:pPr>
            <a:r>
              <a:rPr lang="fr-FR" dirty="0">
                <a:solidFill>
                  <a:prstClr val="black"/>
                </a:solidFill>
                <a:latin typeface="Trebuchet MS" panose="020B0603020202020204" pitchFamily="34" charset="0"/>
                <a:ea typeface="Times New Roman" charset="0"/>
                <a:cs typeface="Times New Roman" panose="02020603050405020304" pitchFamily="18" charset="0"/>
              </a:rPr>
              <a:t>Disponibilité de 4 accélérateurs linéaires</a:t>
            </a:r>
          </a:p>
          <a:p>
            <a:pPr marL="630000" lvl="2" indent="0" algn="just">
              <a:lnSpc>
                <a:spcPct val="150000"/>
              </a:lnSpc>
              <a:buClrTx/>
              <a:buNone/>
            </a:pPr>
            <a:endParaRPr lang="fr-FR" sz="1800" dirty="0">
              <a:solidFill>
                <a:prstClr val="black"/>
              </a:solidFill>
              <a:latin typeface="Trebuchet MS" panose="020B0603020202020204" pitchFamily="34" charset="0"/>
              <a:ea typeface="Times New Roman" charset="0"/>
              <a:cs typeface="Arial" panose="020B0604020202020204" pitchFamily="34" charset="0"/>
            </a:endParaRPr>
          </a:p>
        </p:txBody>
      </p:sp>
      <p:sp>
        <p:nvSpPr>
          <p:cNvPr id="4" name="Espace réservé de la date 3"/>
          <p:cNvSpPr>
            <a:spLocks noGrp="1"/>
          </p:cNvSpPr>
          <p:nvPr>
            <p:ph type="dt" sz="half" idx="10"/>
          </p:nvPr>
        </p:nvSpPr>
        <p:spPr/>
        <p:txBody>
          <a:bodyPr/>
          <a:lstStyle/>
          <a:p>
            <a:pPr rtl="0"/>
            <a:fld id="{22897033-9A55-4DAC-991D-1FF1921C78B7}" type="datetime1">
              <a:rPr lang="fr-FR" smtClean="0">
                <a:latin typeface="Trebuchet MS" panose="020B0603020202020204" pitchFamily="34" charset="0"/>
              </a:rPr>
              <a:t>23/05/2024</a:t>
            </a:fld>
            <a:endParaRPr lang="en-US" dirty="0">
              <a:latin typeface="Trebuchet MS" panose="020B0603020202020204" pitchFamily="34" charset="0"/>
            </a:endParaRPr>
          </a:p>
        </p:txBody>
      </p:sp>
    </p:spTree>
    <p:extLst>
      <p:ext uri="{BB962C8B-B14F-4D97-AF65-F5344CB8AC3E}">
        <p14:creationId xmlns:p14="http://schemas.microsoft.com/office/powerpoint/2010/main" val="2381080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6757" y="109250"/>
            <a:ext cx="5415643" cy="1178606"/>
          </a:xfrm>
        </p:spPr>
        <p:txBody>
          <a:bodyPr>
            <a:normAutofit/>
          </a:bodyPr>
          <a:lstStyle/>
          <a:p>
            <a:r>
              <a:rPr lang="fr-FR" b="1" dirty="0">
                <a:latin typeface="Trebuchet MS" panose="020B0603020202020204" pitchFamily="34" charset="0"/>
              </a:rPr>
              <a:t>     </a:t>
            </a:r>
            <a:r>
              <a:rPr lang="fr-FR" sz="3200" b="1" dirty="0">
                <a:latin typeface="Trebuchet MS" panose="020B0603020202020204" pitchFamily="34" charset="0"/>
              </a:rPr>
              <a:t>ETAT DES LIEUX                </a:t>
            </a:r>
            <a:endParaRPr lang="fr-FR" dirty="0">
              <a:latin typeface="Trebuchet MS" panose="020B0603020202020204" pitchFamily="34" charset="0"/>
            </a:endParaRPr>
          </a:p>
        </p:txBody>
      </p:sp>
      <p:sp>
        <p:nvSpPr>
          <p:cNvPr id="3" name="Espace réservé du contenu 2"/>
          <p:cNvSpPr>
            <a:spLocks noGrp="1"/>
          </p:cNvSpPr>
          <p:nvPr>
            <p:ph sz="half" idx="1"/>
          </p:nvPr>
        </p:nvSpPr>
        <p:spPr>
          <a:xfrm>
            <a:off x="322672" y="1187777"/>
            <a:ext cx="7529856" cy="810705"/>
          </a:xfrm>
        </p:spPr>
        <p:txBody>
          <a:bodyPr>
            <a:normAutofit fontScale="77500" lnSpcReduction="20000"/>
          </a:bodyPr>
          <a:lstStyle/>
          <a:p>
            <a:pPr algn="just">
              <a:lnSpc>
                <a:spcPct val="150000"/>
              </a:lnSpc>
              <a:buFont typeface="Wingdings" panose="05000000000000000000" pitchFamily="2" charset="2"/>
              <a:buChar char="q"/>
            </a:pPr>
            <a:r>
              <a:rPr lang="fr-FR" sz="2400" b="1" dirty="0">
                <a:solidFill>
                  <a:prstClr val="black"/>
                </a:solidFill>
                <a:latin typeface="Trebuchet MS" panose="020B0603020202020204" pitchFamily="34" charset="0"/>
                <a:ea typeface="Times New Roman" charset="0"/>
                <a:cs typeface="Times New Roman" panose="02020603050405020304" pitchFamily="18" charset="0"/>
              </a:rPr>
              <a:t>Information sanitaire</a:t>
            </a:r>
          </a:p>
          <a:p>
            <a:pPr algn="just">
              <a:lnSpc>
                <a:spcPct val="110000"/>
              </a:lnSpc>
              <a:buFont typeface="Wingdings" panose="05000000000000000000" pitchFamily="2" charset="2"/>
              <a:buChar char="v"/>
            </a:pPr>
            <a:r>
              <a:rPr lang="fr-FR" sz="1800" dirty="0">
                <a:solidFill>
                  <a:prstClr val="black"/>
                </a:solidFill>
                <a:latin typeface="Trebuchet MS" panose="020B0603020202020204" pitchFamily="34" charset="0"/>
                <a:ea typeface="Times New Roman" charset="0"/>
                <a:cs typeface="Times New Roman" panose="02020603050405020304" pitchFamily="18" charset="0"/>
              </a:rPr>
              <a:t>Intégration des données sur le dépistage dans le DHIS2</a:t>
            </a:r>
          </a:p>
        </p:txBody>
      </p:sp>
      <p:pic>
        <p:nvPicPr>
          <p:cNvPr id="5" name="Espace réservé du contenu 10"/>
          <p:cNvPicPr>
            <a:picLocks noGrp="1"/>
          </p:cNvPicPr>
          <p:nvPr>
            <p:ph sz="half" idx="2"/>
          </p:nvPr>
        </p:nvPicPr>
        <p:blipFill>
          <a:blip r:embed="rId2"/>
          <a:stretch>
            <a:fillRect/>
          </a:stretch>
        </p:blipFill>
        <p:spPr>
          <a:xfrm>
            <a:off x="226243" y="2168165"/>
            <a:ext cx="11708091" cy="4477732"/>
          </a:xfrm>
          <a:prstGeom prst="rect">
            <a:avLst/>
          </a:prstGeom>
        </p:spPr>
      </p:pic>
    </p:spTree>
    <p:extLst>
      <p:ext uri="{BB962C8B-B14F-4D97-AF65-F5344CB8AC3E}">
        <p14:creationId xmlns:p14="http://schemas.microsoft.com/office/powerpoint/2010/main" val="1005066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7212" y="3862137"/>
            <a:ext cx="6349550" cy="2911642"/>
          </a:xfrm>
          <a:prstGeom prst="rect">
            <a:avLst/>
          </a:prstGeom>
        </p:spPr>
      </p:pic>
      <p:pic>
        <p:nvPicPr>
          <p:cNvPr id="13" name="Espace réservé du contenu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99492" y="0"/>
            <a:ext cx="6331828" cy="3092116"/>
          </a:xfr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7213" y="3092116"/>
            <a:ext cx="6331828" cy="770021"/>
          </a:xfrm>
          <a:prstGeom prst="rect">
            <a:avLst/>
          </a:prstGeom>
        </p:spPr>
      </p:pic>
      <p:pic>
        <p:nvPicPr>
          <p:cNvPr id="5" name="Espace réservé du contenu 4"/>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259080" y="701041"/>
            <a:ext cx="5181600" cy="6072738"/>
          </a:xfrm>
        </p:spPr>
      </p:pic>
      <p:sp>
        <p:nvSpPr>
          <p:cNvPr id="6" name="Ellipse 5"/>
          <p:cNvSpPr/>
          <p:nvPr/>
        </p:nvSpPr>
        <p:spPr>
          <a:xfrm>
            <a:off x="2291080" y="5415280"/>
            <a:ext cx="3149600" cy="55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81216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6757" y="146957"/>
            <a:ext cx="5415643" cy="1178606"/>
          </a:xfrm>
        </p:spPr>
        <p:txBody>
          <a:bodyPr>
            <a:normAutofit/>
          </a:bodyPr>
          <a:lstStyle/>
          <a:p>
            <a:r>
              <a:rPr lang="fr-FR" b="1" dirty="0">
                <a:latin typeface="Trebuchet MS" panose="020B0603020202020204" pitchFamily="34" charset="0"/>
              </a:rPr>
              <a:t>     ETAT DES LIEUX                </a:t>
            </a:r>
            <a:endParaRPr lang="fr-FR" dirty="0">
              <a:latin typeface="Trebuchet MS" panose="020B0603020202020204" pitchFamily="34" charset="0"/>
            </a:endParaRPr>
          </a:p>
        </p:txBody>
      </p:sp>
      <p:sp>
        <p:nvSpPr>
          <p:cNvPr id="3" name="Espace réservé du contenu 2"/>
          <p:cNvSpPr>
            <a:spLocks noGrp="1"/>
          </p:cNvSpPr>
          <p:nvPr>
            <p:ph sz="half" idx="1"/>
          </p:nvPr>
        </p:nvSpPr>
        <p:spPr>
          <a:xfrm>
            <a:off x="183696" y="1325563"/>
            <a:ext cx="10494464" cy="4351338"/>
          </a:xfrm>
        </p:spPr>
        <p:txBody>
          <a:bodyPr>
            <a:normAutofit/>
          </a:bodyPr>
          <a:lstStyle/>
          <a:p>
            <a:pPr algn="just">
              <a:lnSpc>
                <a:spcPct val="150000"/>
              </a:lnSpc>
              <a:buFont typeface="Wingdings" panose="05000000000000000000" pitchFamily="2" charset="2"/>
              <a:buChar char="q"/>
            </a:pPr>
            <a:r>
              <a:rPr lang="fr-FR" sz="2400" b="1" dirty="0">
                <a:solidFill>
                  <a:prstClr val="black"/>
                </a:solidFill>
                <a:latin typeface="Trebuchet MS" panose="020B0603020202020204" pitchFamily="34" charset="0"/>
                <a:ea typeface="Times New Roman" charset="0"/>
                <a:cs typeface="Times New Roman" panose="02020603050405020304" pitchFamily="18" charset="0"/>
              </a:rPr>
              <a:t>Information sanitaire</a:t>
            </a:r>
          </a:p>
          <a:p>
            <a:pPr algn="just">
              <a:lnSpc>
                <a:spcPct val="100000"/>
              </a:lnSpc>
              <a:buFont typeface="Wingdings" panose="05000000000000000000" pitchFamily="2" charset="2"/>
              <a:buChar char="v"/>
            </a:pPr>
            <a:r>
              <a:rPr lang="fr-FR" sz="1800" dirty="0">
                <a:latin typeface="Trebuchet MS" panose="020B0603020202020204" pitchFamily="34" charset="0"/>
                <a:cs typeface="Times New Roman" panose="02020603050405020304" pitchFamily="18" charset="0"/>
              </a:rPr>
              <a:t>Registre du cancer à nouveau fonctionnel depuis le dernier trimestre de 2022</a:t>
            </a:r>
            <a:endParaRPr lang="fr-FR" sz="1800" dirty="0">
              <a:solidFill>
                <a:prstClr val="black"/>
              </a:solidFill>
              <a:latin typeface="Trebuchet MS" panose="020B0603020202020204" pitchFamily="34" charset="0"/>
              <a:ea typeface="Times New Roman" charset="0"/>
              <a:cs typeface="Arial" panose="020B0604020202020204" pitchFamily="34" charset="0"/>
            </a:endParaRPr>
          </a:p>
        </p:txBody>
      </p:sp>
      <p:pic>
        <p:nvPicPr>
          <p:cNvPr id="5" name="Espace réservé du contenu 4"/>
          <p:cNvPicPr>
            <a:picLocks noGrp="1"/>
          </p:cNvPicPr>
          <p:nvPr>
            <p:ph sz="half" idx="2"/>
          </p:nvPr>
        </p:nvPicPr>
        <p:blipFill>
          <a:blip r:embed="rId2"/>
          <a:stretch>
            <a:fillRect/>
          </a:stretch>
        </p:blipFill>
        <p:spPr>
          <a:xfrm>
            <a:off x="889908" y="2620510"/>
            <a:ext cx="4612822" cy="3981655"/>
          </a:xfrm>
          <a:prstGeom prst="rect">
            <a:avLst/>
          </a:prstGeom>
        </p:spPr>
      </p:pic>
      <p:pic>
        <p:nvPicPr>
          <p:cNvPr id="6" name="Image 5"/>
          <p:cNvPicPr/>
          <p:nvPr/>
        </p:nvPicPr>
        <p:blipFill>
          <a:blip r:embed="rId3"/>
          <a:stretch>
            <a:fillRect/>
          </a:stretch>
        </p:blipFill>
        <p:spPr>
          <a:xfrm>
            <a:off x="5840186" y="2449285"/>
            <a:ext cx="5695950" cy="4152879"/>
          </a:xfrm>
          <a:prstGeom prst="rect">
            <a:avLst/>
          </a:prstGeom>
        </p:spPr>
      </p:pic>
    </p:spTree>
    <p:extLst>
      <p:ext uri="{BB962C8B-B14F-4D97-AF65-F5344CB8AC3E}">
        <p14:creationId xmlns:p14="http://schemas.microsoft.com/office/powerpoint/2010/main" val="1992039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947E7884-2D20-B9C5-E7D3-9B0A9614B30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5" name="Diapositive think-cell" r:id="rId5" imgW="473" imgH="476" progId="TCLayout.ActiveDocument.1">
                  <p:embed/>
                </p:oleObj>
              </mc:Choice>
              <mc:Fallback>
                <p:oleObj name="Diapositive think-cell" r:id="rId5" imgW="473" imgH="476" progId="TCLayout.ActiveDocument.1">
                  <p:embed/>
                  <p:pic>
                    <p:nvPicPr>
                      <p:cNvPr id="6" name="Objet 5" hidden="1">
                        <a:extLst>
                          <a:ext uri="{FF2B5EF4-FFF2-40B4-BE49-F238E27FC236}">
                            <a16:creationId xmlns:a16="http://schemas.microsoft.com/office/drawing/2014/main" id="{947E7884-2D20-B9C5-E7D3-9B0A9614B3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 coins arrondis 4">
            <a:extLst>
              <a:ext uri="{FF2B5EF4-FFF2-40B4-BE49-F238E27FC236}">
                <a16:creationId xmlns:a16="http://schemas.microsoft.com/office/drawing/2014/main" id="{BEEEC88D-0B5A-6CB8-9346-8593A3C35742}"/>
              </a:ext>
            </a:extLst>
          </p:cNvPr>
          <p:cNvSpPr/>
          <p:nvPr/>
        </p:nvSpPr>
        <p:spPr>
          <a:xfrm>
            <a:off x="794577" y="5865566"/>
            <a:ext cx="10810308" cy="709992"/>
          </a:xfrm>
          <a:prstGeom prst="round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en-US" sz="2400" dirty="0">
                <a:latin typeface="Trebuchet MS" panose="020B0603020202020204" pitchFamily="34" charset="0"/>
                <a:cs typeface="Arial" panose="020B0604020202020204" pitchFamily="34" charset="0"/>
              </a:rPr>
              <a:t>PERSPECTIVES </a:t>
            </a:r>
            <a:r>
              <a:rPr lang="en-US" sz="2400" dirty="0" smtClean="0">
                <a:latin typeface="Trebuchet MS" panose="020B0603020202020204" pitchFamily="34" charset="0"/>
                <a:cs typeface="Arial" panose="020B0604020202020204" pitchFamily="34" charset="0"/>
              </a:rPr>
              <a:t> </a:t>
            </a:r>
            <a:endParaRPr lang="en-US" sz="2400" dirty="0">
              <a:latin typeface="Trebuchet MS" panose="020B0603020202020204" pitchFamily="34" charset="0"/>
              <a:cs typeface="Arial" panose="020B0604020202020204" pitchFamily="34" charset="0"/>
            </a:endParaRPr>
          </a:p>
        </p:txBody>
      </p:sp>
      <p:sp>
        <p:nvSpPr>
          <p:cNvPr id="38" name="ZoneTexte 37">
            <a:extLst>
              <a:ext uri="{FF2B5EF4-FFF2-40B4-BE49-F238E27FC236}">
                <a16:creationId xmlns:a16="http://schemas.microsoft.com/office/drawing/2014/main" id="{5F6DF1AD-ECEE-3872-C37E-A8CDD96812A5}"/>
              </a:ext>
            </a:extLst>
          </p:cNvPr>
          <p:cNvSpPr txBox="1"/>
          <p:nvPr/>
        </p:nvSpPr>
        <p:spPr>
          <a:xfrm>
            <a:off x="803648" y="1145065"/>
            <a:ext cx="10805651" cy="577850"/>
          </a:xfrm>
          <a:prstGeom prst="rect">
            <a:avLst/>
          </a:prstGeom>
          <a:noFill/>
        </p:spPr>
        <p:txBody>
          <a:bodyPr vert="horz" wrap="square">
            <a:spAutoFit/>
          </a:bodyPr>
          <a:lstStyle/>
          <a:p>
            <a:pPr lvl="1" algn="just">
              <a:lnSpc>
                <a:spcPct val="150000"/>
              </a:lnSpc>
            </a:pPr>
            <a:r>
              <a:rPr lang="fr-FR" sz="2400" dirty="0">
                <a:latin typeface="Trebuchet MS" panose="020B0603020202020204" pitchFamily="34" charset="0"/>
                <a:cs typeface="Arial" panose="020B0604020202020204" pitchFamily="34" charset="0"/>
              </a:rPr>
              <a:t>ORGANISATION DU SYSTÈME DE SANTÉ</a:t>
            </a:r>
          </a:p>
        </p:txBody>
      </p:sp>
      <p:sp>
        <p:nvSpPr>
          <p:cNvPr id="7" name="Ellipse 6">
            <a:extLst>
              <a:ext uri="{FF2B5EF4-FFF2-40B4-BE49-F238E27FC236}">
                <a16:creationId xmlns:a16="http://schemas.microsoft.com/office/drawing/2014/main" id="{0C7821F9-9A93-B1CB-B6C5-C9294756FC61}"/>
              </a:ext>
            </a:extLst>
          </p:cNvPr>
          <p:cNvSpPr/>
          <p:nvPr/>
        </p:nvSpPr>
        <p:spPr bwMode="auto">
          <a:xfrm>
            <a:off x="238188" y="1142815"/>
            <a:ext cx="640080" cy="640080"/>
          </a:xfrm>
          <a:prstGeom prst="ellipse">
            <a:avLst/>
          </a:prstGeom>
          <a:solidFill>
            <a:srgbClr val="D5E7EF"/>
          </a:solidFill>
          <a:ln w="57150" cap="flat" cmpd="sng" algn="ctr">
            <a:solidFill>
              <a:schemeClr val="bg1"/>
            </a:solidFill>
            <a:prstDash val="solid"/>
            <a:round/>
            <a:headEnd type="none" w="med" len="med"/>
            <a:tailEnd type="none" w="med" len="med"/>
          </a:ln>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1</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8" name="Ellipse 7">
            <a:extLst>
              <a:ext uri="{FF2B5EF4-FFF2-40B4-BE49-F238E27FC236}">
                <a16:creationId xmlns:a16="http://schemas.microsoft.com/office/drawing/2014/main" id="{8AA5D844-3388-CA97-861C-0401428276DD}"/>
              </a:ext>
            </a:extLst>
          </p:cNvPr>
          <p:cNvSpPr/>
          <p:nvPr/>
        </p:nvSpPr>
        <p:spPr bwMode="auto">
          <a:xfrm>
            <a:off x="183384" y="2133400"/>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2</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90867C32-4CA2-FA14-FA2A-7F9C08CE4503}"/>
              </a:ext>
            </a:extLst>
          </p:cNvPr>
          <p:cNvSpPr/>
          <p:nvPr/>
        </p:nvSpPr>
        <p:spPr bwMode="auto">
          <a:xfrm>
            <a:off x="160776" y="3087128"/>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3</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F684655A-2B1B-2678-8479-D06578708258}"/>
              </a:ext>
            </a:extLst>
          </p:cNvPr>
          <p:cNvSpPr txBox="1"/>
          <p:nvPr/>
        </p:nvSpPr>
        <p:spPr>
          <a:xfrm>
            <a:off x="774535" y="4963108"/>
            <a:ext cx="10642927" cy="577850"/>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ETAT DES LIEUX</a:t>
            </a:r>
          </a:p>
        </p:txBody>
      </p:sp>
      <p:sp>
        <p:nvSpPr>
          <p:cNvPr id="13" name="Ellipse 12">
            <a:extLst>
              <a:ext uri="{FF2B5EF4-FFF2-40B4-BE49-F238E27FC236}">
                <a16:creationId xmlns:a16="http://schemas.microsoft.com/office/drawing/2014/main" id="{9AB12207-83FE-9B59-5FE5-128E8A3FD650}"/>
              </a:ext>
            </a:extLst>
          </p:cNvPr>
          <p:cNvSpPr/>
          <p:nvPr/>
        </p:nvSpPr>
        <p:spPr bwMode="auto">
          <a:xfrm>
            <a:off x="139965" y="4040856"/>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fr-FR" sz="3600" b="1" dirty="0">
                <a:solidFill>
                  <a:schemeClr val="accent1"/>
                </a:solidFill>
                <a:latin typeface="Trebuchet MS" panose="020B0603020202020204" pitchFamily="34" charset="0"/>
                <a:cs typeface="Arial" panose="020B0604020202020204" pitchFamily="34" charset="0"/>
              </a:rPr>
              <a:t>4</a:t>
            </a:r>
          </a:p>
        </p:txBody>
      </p:sp>
      <p:sp>
        <p:nvSpPr>
          <p:cNvPr id="14" name="ZoneTexte 13">
            <a:extLst>
              <a:ext uri="{FF2B5EF4-FFF2-40B4-BE49-F238E27FC236}">
                <a16:creationId xmlns:a16="http://schemas.microsoft.com/office/drawing/2014/main" id="{EF124AB5-0B00-A9E0-1BEA-E46584B51619}"/>
              </a:ext>
            </a:extLst>
          </p:cNvPr>
          <p:cNvSpPr txBox="1"/>
          <p:nvPr/>
        </p:nvSpPr>
        <p:spPr>
          <a:xfrm>
            <a:off x="823464" y="2062566"/>
            <a:ext cx="10642927" cy="578492"/>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CONTEXTE</a:t>
            </a:r>
          </a:p>
        </p:txBody>
      </p:sp>
      <p:sp>
        <p:nvSpPr>
          <p:cNvPr id="15" name="Titre 4">
            <a:extLst>
              <a:ext uri="{FF2B5EF4-FFF2-40B4-BE49-F238E27FC236}">
                <a16:creationId xmlns:a16="http://schemas.microsoft.com/office/drawing/2014/main" id="{352BD202-6225-6573-F443-D88392D31F78}"/>
              </a:ext>
            </a:extLst>
          </p:cNvPr>
          <p:cNvSpPr>
            <a:spLocks noGrp="1"/>
          </p:cNvSpPr>
          <p:nvPr>
            <p:ph type="title"/>
          </p:nvPr>
        </p:nvSpPr>
        <p:spPr>
          <a:xfrm>
            <a:off x="426720" y="170329"/>
            <a:ext cx="10250245" cy="910815"/>
          </a:xfrm>
        </p:spPr>
        <p:txBody>
          <a:bodyPr vert="horz">
            <a:normAutofit/>
          </a:bodyPr>
          <a:lstStyle/>
          <a:p>
            <a:pPr algn="ctr"/>
            <a:r>
              <a:rPr lang="fr-FR" sz="3200" b="1" dirty="0">
                <a:latin typeface="Trebuchet MS" panose="020B0603020202020204" pitchFamily="34" charset="0"/>
              </a:rPr>
              <a:t>PLAN </a:t>
            </a:r>
          </a:p>
        </p:txBody>
      </p:sp>
      <p:sp>
        <p:nvSpPr>
          <p:cNvPr id="2" name="Ellipse 12">
            <a:extLst>
              <a:ext uri="{FF2B5EF4-FFF2-40B4-BE49-F238E27FC236}">
                <a16:creationId xmlns:a16="http://schemas.microsoft.com/office/drawing/2014/main" id="{BB4988DA-04D9-254A-45C7-C0D7086A7158}"/>
              </a:ext>
            </a:extLst>
          </p:cNvPr>
          <p:cNvSpPr/>
          <p:nvPr/>
        </p:nvSpPr>
        <p:spPr bwMode="auto">
          <a:xfrm>
            <a:off x="139965" y="4982805"/>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5</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3" name="Ellipse 12">
            <a:extLst>
              <a:ext uri="{FF2B5EF4-FFF2-40B4-BE49-F238E27FC236}">
                <a16:creationId xmlns:a16="http://schemas.microsoft.com/office/drawing/2014/main" id="{1AF6A1B9-D7D4-79EF-8259-8143715C39A4}"/>
              </a:ext>
            </a:extLst>
          </p:cNvPr>
          <p:cNvSpPr/>
          <p:nvPr/>
        </p:nvSpPr>
        <p:spPr bwMode="auto">
          <a:xfrm>
            <a:off x="139965" y="5924754"/>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tx2"/>
                </a:solidFill>
                <a:latin typeface="Trebuchet MS" panose="020B0603020202020204" pitchFamily="34" charset="0"/>
                <a:cs typeface="Arial" panose="020B0604020202020204" pitchFamily="34" charset="0"/>
              </a:rPr>
              <a:t>6</a:t>
            </a:r>
            <a:endParaRPr lang="fr-FR" sz="3600" b="1" dirty="0" err="1">
              <a:solidFill>
                <a:schemeClr val="tx2"/>
              </a:solidFill>
              <a:latin typeface="Trebuchet MS" panose="020B0603020202020204" pitchFamily="34" charset="0"/>
              <a:cs typeface="Arial" panose="020B0604020202020204" pitchFamily="34" charset="0"/>
            </a:endParaRPr>
          </a:p>
        </p:txBody>
      </p:sp>
      <p:sp>
        <p:nvSpPr>
          <p:cNvPr id="4" name="ZoneTexte 37">
            <a:extLst>
              <a:ext uri="{FF2B5EF4-FFF2-40B4-BE49-F238E27FC236}">
                <a16:creationId xmlns:a16="http://schemas.microsoft.com/office/drawing/2014/main" id="{BA336544-0C1F-0BC4-E68B-C7E69DC44E8A}"/>
              </a:ext>
            </a:extLst>
          </p:cNvPr>
          <p:cNvSpPr txBox="1"/>
          <p:nvPr/>
        </p:nvSpPr>
        <p:spPr>
          <a:xfrm>
            <a:off x="796905" y="3149358"/>
            <a:ext cx="10805651" cy="577850"/>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REPONSE DU SYSTEME</a:t>
            </a:r>
          </a:p>
        </p:txBody>
      </p:sp>
      <p:sp>
        <p:nvSpPr>
          <p:cNvPr id="9" name="ZoneTexte 37">
            <a:extLst>
              <a:ext uri="{FF2B5EF4-FFF2-40B4-BE49-F238E27FC236}">
                <a16:creationId xmlns:a16="http://schemas.microsoft.com/office/drawing/2014/main" id="{4CF4A3CD-FA9A-C645-EBEA-F8EF0D184037}"/>
              </a:ext>
            </a:extLst>
          </p:cNvPr>
          <p:cNvSpPr txBox="1"/>
          <p:nvPr/>
        </p:nvSpPr>
        <p:spPr>
          <a:xfrm>
            <a:off x="774535" y="4008873"/>
            <a:ext cx="10805651" cy="577850"/>
          </a:xfrm>
          <a:prstGeom prst="rect">
            <a:avLst/>
          </a:prstGeom>
          <a:noFill/>
        </p:spPr>
        <p:txBody>
          <a:bodyPr vert="horz" wrap="square">
            <a:spAutoFit/>
          </a:bodyPr>
          <a:lstStyle/>
          <a:p>
            <a:pPr lvl="1" algn="just">
              <a:lnSpc>
                <a:spcPct val="150000"/>
              </a:lnSpc>
            </a:pPr>
            <a:r>
              <a:rPr lang="fr-FR" sz="2400" dirty="0">
                <a:latin typeface="Trebuchet MS" panose="020B0603020202020204" pitchFamily="34" charset="0"/>
                <a:cs typeface="Arial" panose="020B0604020202020204" pitchFamily="34" charset="0"/>
              </a:rPr>
              <a:t>STRATEGIE D’ELIMINATION DU CANCER DU COL DE L’UTERUS</a:t>
            </a:r>
          </a:p>
        </p:txBody>
      </p:sp>
    </p:spTree>
    <p:extLst>
      <p:ext uri="{BB962C8B-B14F-4D97-AF65-F5344CB8AC3E}">
        <p14:creationId xmlns:p14="http://schemas.microsoft.com/office/powerpoint/2010/main" val="1536556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866776" y="1695450"/>
            <a:ext cx="8477250" cy="4743450"/>
          </a:xfrm>
          <a:prstGeom prst="rect">
            <a:avLst/>
          </a:prstGeom>
        </p:spPr>
      </p:pic>
      <p:sp>
        <p:nvSpPr>
          <p:cNvPr id="3" name="Rectangle 2">
            <a:extLst>
              <a:ext uri="{FF2B5EF4-FFF2-40B4-BE49-F238E27FC236}">
                <a16:creationId xmlns:a16="http://schemas.microsoft.com/office/drawing/2014/main" id="{3F285548-647C-B5BB-F523-0CECF9D7E74D}"/>
              </a:ext>
            </a:extLst>
          </p:cNvPr>
          <p:cNvSpPr/>
          <p:nvPr/>
        </p:nvSpPr>
        <p:spPr>
          <a:xfrm>
            <a:off x="0" y="0"/>
            <a:ext cx="12192000" cy="10858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latin typeface="Trebuchet MS" panose="020B0603020202020204" pitchFamily="34" charset="0"/>
                <a:ea typeface="+mj-ea"/>
                <a:cs typeface="Times New Roman" panose="02020603050405020304" pitchFamily="18" charset="0"/>
              </a:rPr>
              <a:t>ORGANISATION DES PRESTATIONS DE SOINS ET DES SERVICES DE SANTÉ ET DE L’ACTION SOCIALE</a:t>
            </a:r>
            <a:endParaRPr lang="en-IN" sz="3200" b="1" dirty="0">
              <a:solidFill>
                <a:schemeClr val="tx1"/>
              </a:solidFill>
              <a:latin typeface="Trebuchet MS" panose="020B0603020202020204" pitchFamily="34" charset="0"/>
              <a:ea typeface="+mj-ea"/>
              <a:cs typeface="Times New Roman" panose="02020603050405020304" pitchFamily="18" charset="0"/>
            </a:endParaRPr>
          </a:p>
        </p:txBody>
      </p:sp>
    </p:spTree>
    <p:extLst>
      <p:ext uri="{BB962C8B-B14F-4D97-AF65-F5344CB8AC3E}">
        <p14:creationId xmlns:p14="http://schemas.microsoft.com/office/powerpoint/2010/main" val="3434389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ight Arrow 7">
            <a:extLst>
              <a:ext uri="{FF2B5EF4-FFF2-40B4-BE49-F238E27FC236}">
                <a16:creationId xmlns:a16="http://schemas.microsoft.com/office/drawing/2014/main" id="{CFF4D7AC-CF3B-4A50-9A77-7AA88EF976D5}"/>
              </a:ext>
            </a:extLst>
          </p:cNvPr>
          <p:cNvSpPr/>
          <p:nvPr/>
        </p:nvSpPr>
        <p:spPr>
          <a:xfrm>
            <a:off x="990100" y="1475210"/>
            <a:ext cx="2476193" cy="1851704"/>
          </a:xfrm>
          <a:prstGeom prst="rightArrow">
            <a:avLst/>
          </a:prstGeom>
          <a:solidFill>
            <a:schemeClr val="accent5"/>
          </a:solidFill>
          <a:ln>
            <a:noFill/>
          </a:ln>
          <a:scene3d>
            <a:camera prst="isometricTopUp"/>
            <a:lightRig rig="balanced" dir="t"/>
          </a:scene3d>
          <a:sp3d extrusionH="457200" prstMaterial="matte">
            <a:extrusionClr>
              <a:schemeClr val="accent5"/>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Trebuchet MS" panose="020B0603020202020204" pitchFamily="34" charset="0"/>
            </a:endParaRPr>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09401" y="187750"/>
            <a:ext cx="11573197" cy="724247"/>
          </a:xfrm>
        </p:spPr>
        <p:txBody>
          <a:bodyPr/>
          <a:lstStyle/>
          <a:p>
            <a:r>
              <a:rPr lang="en-US" sz="3200" dirty="0">
                <a:latin typeface="Trebuchet MS" panose="020B0603020202020204" pitchFamily="34" charset="0"/>
              </a:rPr>
              <a:t>PERSPECTIVES</a:t>
            </a:r>
          </a:p>
        </p:txBody>
      </p:sp>
      <p:sp>
        <p:nvSpPr>
          <p:cNvPr id="45" name="Right Arrow 3">
            <a:extLst>
              <a:ext uri="{FF2B5EF4-FFF2-40B4-BE49-F238E27FC236}">
                <a16:creationId xmlns:a16="http://schemas.microsoft.com/office/drawing/2014/main" id="{FC4599CA-EAC8-44F2-89F9-597FC5005AFB}"/>
              </a:ext>
            </a:extLst>
          </p:cNvPr>
          <p:cNvSpPr/>
          <p:nvPr/>
        </p:nvSpPr>
        <p:spPr>
          <a:xfrm>
            <a:off x="8953602" y="4011821"/>
            <a:ext cx="2476193" cy="1851704"/>
          </a:xfrm>
          <a:prstGeom prst="rightArrow">
            <a:avLst/>
          </a:prstGeom>
          <a:solidFill>
            <a:schemeClr val="accent1"/>
          </a:solidFill>
          <a:ln>
            <a:noFill/>
          </a:ln>
          <a:scene3d>
            <a:camera prst="isometricTopUp"/>
            <a:lightRig rig="balanced" dir="t"/>
          </a:scene3d>
          <a:sp3d extrusionH="457200" prstMaterial="matt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Trebuchet MS" panose="020B0603020202020204" pitchFamily="34" charset="0"/>
            </a:endParaRPr>
          </a:p>
        </p:txBody>
      </p:sp>
      <p:sp>
        <p:nvSpPr>
          <p:cNvPr id="46" name="Right Arrow 4">
            <a:extLst>
              <a:ext uri="{FF2B5EF4-FFF2-40B4-BE49-F238E27FC236}">
                <a16:creationId xmlns:a16="http://schemas.microsoft.com/office/drawing/2014/main" id="{9C4B3BAC-6F3A-4E61-BE50-C60E98C5B062}"/>
              </a:ext>
            </a:extLst>
          </p:cNvPr>
          <p:cNvSpPr/>
          <p:nvPr/>
        </p:nvSpPr>
        <p:spPr>
          <a:xfrm>
            <a:off x="6962726" y="3377669"/>
            <a:ext cx="2476193" cy="1851704"/>
          </a:xfrm>
          <a:prstGeom prst="rightArrow">
            <a:avLst/>
          </a:prstGeom>
          <a:solidFill>
            <a:schemeClr val="accent2"/>
          </a:solidFill>
          <a:ln>
            <a:noFill/>
          </a:ln>
          <a:scene3d>
            <a:camera prst="isometricTopUp"/>
            <a:lightRig rig="balanced" dir="t"/>
          </a:scene3d>
          <a:sp3d extrusionH="457200" prstMaterial="matte">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Trebuchet MS" panose="020B0603020202020204" pitchFamily="34" charset="0"/>
            </a:endParaRPr>
          </a:p>
        </p:txBody>
      </p:sp>
      <p:sp>
        <p:nvSpPr>
          <p:cNvPr id="47" name="Right Arrow 5">
            <a:extLst>
              <a:ext uri="{FF2B5EF4-FFF2-40B4-BE49-F238E27FC236}">
                <a16:creationId xmlns:a16="http://schemas.microsoft.com/office/drawing/2014/main" id="{AB3FBC9E-73B7-4FFE-BDFD-E7288AD3A27B}"/>
              </a:ext>
            </a:extLst>
          </p:cNvPr>
          <p:cNvSpPr/>
          <p:nvPr/>
        </p:nvSpPr>
        <p:spPr>
          <a:xfrm>
            <a:off x="4971850" y="2743516"/>
            <a:ext cx="2476193" cy="1851704"/>
          </a:xfrm>
          <a:prstGeom prst="rightArrow">
            <a:avLst/>
          </a:prstGeom>
          <a:solidFill>
            <a:schemeClr val="accent3"/>
          </a:solidFill>
          <a:ln>
            <a:noFill/>
          </a:ln>
          <a:scene3d>
            <a:camera prst="isometricTopUp"/>
            <a:lightRig rig="balanced" dir="t"/>
          </a:scene3d>
          <a:sp3d extrusionH="457200" prstMaterial="matte">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Trebuchet MS" panose="020B0603020202020204" pitchFamily="34" charset="0"/>
            </a:endParaRPr>
          </a:p>
        </p:txBody>
      </p:sp>
      <p:sp>
        <p:nvSpPr>
          <p:cNvPr id="48" name="Right Arrow 6">
            <a:extLst>
              <a:ext uri="{FF2B5EF4-FFF2-40B4-BE49-F238E27FC236}">
                <a16:creationId xmlns:a16="http://schemas.microsoft.com/office/drawing/2014/main" id="{991ED6DD-B4D4-4EC1-8BA5-1382CC49A3EC}"/>
              </a:ext>
            </a:extLst>
          </p:cNvPr>
          <p:cNvSpPr/>
          <p:nvPr/>
        </p:nvSpPr>
        <p:spPr>
          <a:xfrm>
            <a:off x="2980975" y="2109363"/>
            <a:ext cx="2476193" cy="1851704"/>
          </a:xfrm>
          <a:prstGeom prst="rightArrow">
            <a:avLst/>
          </a:prstGeom>
          <a:solidFill>
            <a:schemeClr val="accent4"/>
          </a:solidFill>
          <a:ln>
            <a:noFill/>
          </a:ln>
          <a:scene3d>
            <a:camera prst="isometricTopUp"/>
            <a:lightRig rig="balanced" dir="t"/>
          </a:scene3d>
          <a:sp3d extrusionH="457200" prstMaterial="matte">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Trebuchet MS" panose="020B0603020202020204" pitchFamily="34" charset="0"/>
            </a:endParaRPr>
          </a:p>
        </p:txBody>
      </p:sp>
      <p:sp>
        <p:nvSpPr>
          <p:cNvPr id="49" name="TextBox 48">
            <a:extLst>
              <a:ext uri="{FF2B5EF4-FFF2-40B4-BE49-F238E27FC236}">
                <a16:creationId xmlns:a16="http://schemas.microsoft.com/office/drawing/2014/main" id="{578CC59C-EF54-4C06-8BFF-24067C1547C8}"/>
              </a:ext>
            </a:extLst>
          </p:cNvPr>
          <p:cNvSpPr txBox="1"/>
          <p:nvPr/>
        </p:nvSpPr>
        <p:spPr>
          <a:xfrm rot="19690747">
            <a:off x="9311865" y="4695038"/>
            <a:ext cx="1418136" cy="584775"/>
          </a:xfrm>
          <a:prstGeom prst="rect">
            <a:avLst/>
          </a:prstGeom>
          <a:noFill/>
          <a:scene3d>
            <a:camera prst="orthographicFront">
              <a:rot lat="0" lon="0" rev="0"/>
            </a:camera>
            <a:lightRig rig="threePt" dir="t"/>
          </a:scene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Trebuchet MS" panose="020B0603020202020204" pitchFamily="34" charset="0"/>
                <a:cs typeface="Arial" pitchFamily="34" charset="0"/>
              </a:rPr>
              <a:t>     </a:t>
            </a:r>
            <a:r>
              <a:rPr kumimoji="0" lang="en-US" altLang="ko-KR" sz="3200" b="1" i="0" u="none" strike="noStrike" kern="1200" cap="none" spc="0" normalizeH="0" baseline="0" noProof="0" dirty="0">
                <a:ln>
                  <a:noFill/>
                </a:ln>
                <a:solidFill>
                  <a:prstClr val="white"/>
                </a:solidFill>
                <a:effectLst/>
                <a:uLnTx/>
                <a:uFillTx/>
                <a:latin typeface="Trebuchet MS" panose="020B0603020202020204" pitchFamily="34" charset="0"/>
                <a:cs typeface="Arial" pitchFamily="34" charset="0"/>
              </a:rPr>
              <a:t>E</a:t>
            </a:r>
            <a:endParaRPr kumimoji="0" lang="ko-KR" altLang="en-US" sz="2000" b="1" i="0" u="none" strike="noStrike" kern="1200" cap="none" spc="0" normalizeH="0" baseline="0" noProof="0" dirty="0">
              <a:ln>
                <a:noFill/>
              </a:ln>
              <a:solidFill>
                <a:prstClr val="white"/>
              </a:solidFill>
              <a:effectLst/>
              <a:uLnTx/>
              <a:uFillTx/>
              <a:latin typeface="Trebuchet MS" panose="020B0603020202020204" pitchFamily="34" charset="0"/>
              <a:cs typeface="Arial" pitchFamily="34" charset="0"/>
            </a:endParaRPr>
          </a:p>
        </p:txBody>
      </p:sp>
      <p:sp>
        <p:nvSpPr>
          <p:cNvPr id="50" name="TextBox 49">
            <a:extLst>
              <a:ext uri="{FF2B5EF4-FFF2-40B4-BE49-F238E27FC236}">
                <a16:creationId xmlns:a16="http://schemas.microsoft.com/office/drawing/2014/main" id="{CABB57C6-5B3F-4E95-9B63-13F40A6402EE}"/>
              </a:ext>
            </a:extLst>
          </p:cNvPr>
          <p:cNvSpPr txBox="1"/>
          <p:nvPr/>
        </p:nvSpPr>
        <p:spPr>
          <a:xfrm rot="19690747">
            <a:off x="7327497" y="4097345"/>
            <a:ext cx="1418136" cy="523220"/>
          </a:xfrm>
          <a:prstGeom prst="rect">
            <a:avLst/>
          </a:prstGeom>
          <a:noFill/>
          <a:scene3d>
            <a:camera prst="orthographicFront">
              <a:rot lat="0" lon="0" rev="0"/>
            </a:camera>
            <a:lightRig rig="threePt" dir="t"/>
          </a:scene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2000" b="1" dirty="0">
                <a:solidFill>
                  <a:prstClr val="white"/>
                </a:solidFill>
                <a:latin typeface="Trebuchet MS" panose="020B0603020202020204" pitchFamily="34" charset="0"/>
                <a:cs typeface="Arial" pitchFamily="34" charset="0"/>
              </a:rPr>
              <a:t>    </a:t>
            </a:r>
            <a:r>
              <a:rPr lang="en-US" altLang="ko-KR" sz="2800" b="1" dirty="0">
                <a:solidFill>
                  <a:prstClr val="white"/>
                </a:solidFill>
                <a:latin typeface="Trebuchet MS" panose="020B0603020202020204" pitchFamily="34" charset="0"/>
                <a:cs typeface="Arial" pitchFamily="34" charset="0"/>
              </a:rPr>
              <a:t>D</a:t>
            </a:r>
            <a:endParaRPr kumimoji="0" lang="ko-KR" altLang="en-US" sz="2000" b="1" i="0" u="none" strike="noStrike" kern="1200" cap="none" spc="0" normalizeH="0" baseline="0" noProof="0" dirty="0">
              <a:ln>
                <a:noFill/>
              </a:ln>
              <a:solidFill>
                <a:prstClr val="white"/>
              </a:solidFill>
              <a:effectLst/>
              <a:uLnTx/>
              <a:uFillTx/>
              <a:latin typeface="Trebuchet MS" panose="020B0603020202020204" pitchFamily="34" charset="0"/>
              <a:cs typeface="Arial" pitchFamily="34" charset="0"/>
            </a:endParaRPr>
          </a:p>
        </p:txBody>
      </p:sp>
      <p:sp>
        <p:nvSpPr>
          <p:cNvPr id="51" name="TextBox 50">
            <a:extLst>
              <a:ext uri="{FF2B5EF4-FFF2-40B4-BE49-F238E27FC236}">
                <a16:creationId xmlns:a16="http://schemas.microsoft.com/office/drawing/2014/main" id="{DA1C1CEF-B79B-43D9-AC60-E367E1672C60}"/>
              </a:ext>
            </a:extLst>
          </p:cNvPr>
          <p:cNvSpPr txBox="1"/>
          <p:nvPr/>
        </p:nvSpPr>
        <p:spPr>
          <a:xfrm rot="19690747">
            <a:off x="5343129" y="3468876"/>
            <a:ext cx="1418136" cy="523220"/>
          </a:xfrm>
          <a:prstGeom prst="rect">
            <a:avLst/>
          </a:prstGeom>
          <a:noFill/>
          <a:scene3d>
            <a:camera prst="orthographicFront">
              <a:rot lat="0" lon="0" rev="0"/>
            </a:camera>
            <a:lightRig rig="threePt" dir="t"/>
          </a:scene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000" b="1" i="0" u="none" strike="noStrike" kern="1200" cap="none" spc="0" normalizeH="0" baseline="0" noProof="0" dirty="0">
                <a:ln>
                  <a:noFill/>
                </a:ln>
                <a:solidFill>
                  <a:prstClr val="white"/>
                </a:solidFill>
                <a:effectLst/>
                <a:uLnTx/>
                <a:uFillTx/>
                <a:latin typeface="Trebuchet MS" panose="020B0603020202020204" pitchFamily="34" charset="0"/>
                <a:cs typeface="Arial" pitchFamily="34" charset="0"/>
              </a:rPr>
              <a:t>      </a:t>
            </a:r>
            <a:r>
              <a:rPr kumimoji="0" lang="en-US" altLang="ko-KR" sz="2800" b="1" i="0" u="none" strike="noStrike" kern="1200" cap="none" spc="0" normalizeH="0" baseline="0" noProof="0" dirty="0">
                <a:ln>
                  <a:noFill/>
                </a:ln>
                <a:solidFill>
                  <a:prstClr val="white"/>
                </a:solidFill>
                <a:effectLst/>
                <a:uLnTx/>
                <a:uFillTx/>
                <a:latin typeface="Trebuchet MS" panose="020B0603020202020204" pitchFamily="34" charset="0"/>
                <a:cs typeface="Arial" pitchFamily="34" charset="0"/>
              </a:rPr>
              <a:t>C</a:t>
            </a:r>
            <a:endParaRPr kumimoji="0" lang="ko-KR" altLang="en-US" sz="2000" b="1" i="0" u="none" strike="noStrike" kern="1200" cap="none" spc="0" normalizeH="0" baseline="0" noProof="0" dirty="0">
              <a:ln>
                <a:noFill/>
              </a:ln>
              <a:solidFill>
                <a:prstClr val="white"/>
              </a:solidFill>
              <a:effectLst/>
              <a:uLnTx/>
              <a:uFillTx/>
              <a:latin typeface="Trebuchet MS" panose="020B0603020202020204" pitchFamily="34" charset="0"/>
              <a:cs typeface="Arial" pitchFamily="34" charset="0"/>
            </a:endParaRPr>
          </a:p>
        </p:txBody>
      </p:sp>
      <p:sp>
        <p:nvSpPr>
          <p:cNvPr id="52" name="TextBox 51">
            <a:extLst>
              <a:ext uri="{FF2B5EF4-FFF2-40B4-BE49-F238E27FC236}">
                <a16:creationId xmlns:a16="http://schemas.microsoft.com/office/drawing/2014/main" id="{588349C2-1C91-486D-ADF9-56F5D3549764}"/>
              </a:ext>
            </a:extLst>
          </p:cNvPr>
          <p:cNvSpPr txBox="1"/>
          <p:nvPr/>
        </p:nvSpPr>
        <p:spPr>
          <a:xfrm rot="19690747">
            <a:off x="3358762" y="2840407"/>
            <a:ext cx="1418136" cy="523220"/>
          </a:xfrm>
          <a:prstGeom prst="rect">
            <a:avLst/>
          </a:prstGeom>
          <a:noFill/>
          <a:scene3d>
            <a:camera prst="orthographicFront">
              <a:rot lat="0" lon="0" rev="0"/>
            </a:camera>
            <a:lightRig rig="threePt" dir="t"/>
          </a:scene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2000" b="1" dirty="0">
                <a:solidFill>
                  <a:prstClr val="white"/>
                </a:solidFill>
                <a:latin typeface="Trebuchet MS" panose="020B0603020202020204" pitchFamily="34" charset="0"/>
                <a:cs typeface="Arial" pitchFamily="34" charset="0"/>
              </a:rPr>
              <a:t>    </a:t>
            </a:r>
            <a:r>
              <a:rPr lang="en-US" altLang="ko-KR" sz="2800" b="1" dirty="0">
                <a:solidFill>
                  <a:prstClr val="white"/>
                </a:solidFill>
                <a:latin typeface="Trebuchet MS" panose="020B0603020202020204" pitchFamily="34" charset="0"/>
                <a:cs typeface="Arial" pitchFamily="34" charset="0"/>
              </a:rPr>
              <a:t>B</a:t>
            </a:r>
            <a:endParaRPr kumimoji="0" lang="ko-KR" altLang="en-US" sz="2000" b="1" i="0" u="none" strike="noStrike" kern="1200" cap="none" spc="0" normalizeH="0" baseline="0" noProof="0" dirty="0">
              <a:ln>
                <a:noFill/>
              </a:ln>
              <a:solidFill>
                <a:prstClr val="white"/>
              </a:solidFill>
              <a:effectLst/>
              <a:uLnTx/>
              <a:uFillTx/>
              <a:latin typeface="Trebuchet MS" panose="020B0603020202020204" pitchFamily="34" charset="0"/>
              <a:cs typeface="Arial" pitchFamily="34" charset="0"/>
            </a:endParaRPr>
          </a:p>
        </p:txBody>
      </p:sp>
      <p:sp>
        <p:nvSpPr>
          <p:cNvPr id="53" name="TextBox 52">
            <a:extLst>
              <a:ext uri="{FF2B5EF4-FFF2-40B4-BE49-F238E27FC236}">
                <a16:creationId xmlns:a16="http://schemas.microsoft.com/office/drawing/2014/main" id="{B6C3B4AE-971E-48B1-BBF0-700EDE19A499}"/>
              </a:ext>
            </a:extLst>
          </p:cNvPr>
          <p:cNvSpPr txBox="1"/>
          <p:nvPr/>
        </p:nvSpPr>
        <p:spPr>
          <a:xfrm rot="19690747">
            <a:off x="1374395" y="2211938"/>
            <a:ext cx="1418136" cy="523220"/>
          </a:xfrm>
          <a:prstGeom prst="rect">
            <a:avLst/>
          </a:prstGeom>
          <a:noFill/>
          <a:scene3d>
            <a:camera prst="orthographicFront">
              <a:rot lat="0" lon="0" rev="0"/>
            </a:camera>
            <a:lightRig rig="threePt" dir="t"/>
          </a:scene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ko-KR" sz="2800" b="1" i="0" u="none" strike="noStrike" kern="1200" cap="none" spc="0" normalizeH="0" baseline="0" noProof="0" dirty="0">
                <a:ln>
                  <a:noFill/>
                </a:ln>
                <a:solidFill>
                  <a:prstClr val="white"/>
                </a:solidFill>
                <a:effectLst/>
                <a:uLnTx/>
                <a:uFillTx/>
                <a:latin typeface="Trebuchet MS" panose="020B0603020202020204" pitchFamily="34" charset="0"/>
                <a:cs typeface="Arial" pitchFamily="34" charset="0"/>
              </a:rPr>
              <a:t>     A</a:t>
            </a:r>
            <a:endParaRPr kumimoji="0" lang="ko-KR" altLang="en-US" sz="2800" b="1" i="0" u="none" strike="noStrike" kern="1200" cap="none" spc="0" normalizeH="0" baseline="0" noProof="0" dirty="0">
              <a:ln>
                <a:noFill/>
              </a:ln>
              <a:solidFill>
                <a:prstClr val="white"/>
              </a:solidFill>
              <a:effectLst/>
              <a:uLnTx/>
              <a:uFillTx/>
              <a:latin typeface="Trebuchet MS" panose="020B0603020202020204" pitchFamily="34" charset="0"/>
              <a:cs typeface="Arial" pitchFamily="34" charset="0"/>
            </a:endParaRPr>
          </a:p>
        </p:txBody>
      </p:sp>
      <p:sp>
        <p:nvSpPr>
          <p:cNvPr id="56" name="TextBox 55">
            <a:extLst>
              <a:ext uri="{FF2B5EF4-FFF2-40B4-BE49-F238E27FC236}">
                <a16:creationId xmlns:a16="http://schemas.microsoft.com/office/drawing/2014/main" id="{F9816BC7-3B73-4462-A672-4A68E4A18561}"/>
              </a:ext>
            </a:extLst>
          </p:cNvPr>
          <p:cNvSpPr txBox="1"/>
          <p:nvPr/>
        </p:nvSpPr>
        <p:spPr>
          <a:xfrm>
            <a:off x="6354500" y="5382924"/>
            <a:ext cx="1910485" cy="1323439"/>
          </a:xfrm>
          <a:prstGeom prst="rect">
            <a:avLst/>
          </a:prstGeom>
          <a:noFill/>
        </p:spPr>
        <p:txBody>
          <a:bodyPr wrap="square" rtlCol="0">
            <a:spAutoFit/>
          </a:bodyPr>
          <a:lstStyle/>
          <a:p>
            <a:r>
              <a:rPr lang="fr-FR" sz="1600" b="1" dirty="0">
                <a:latin typeface="Trebuchet MS" panose="020B0603020202020204" pitchFamily="34" charset="0"/>
                <a:cs typeface="Arial" panose="020B0604020202020204" pitchFamily="34" charset="0"/>
              </a:rPr>
              <a:t>Effectivité de l’intégration du dépistage du CCU dans les activités de routine</a:t>
            </a:r>
            <a:endParaRPr lang="fr-FR" sz="1600" b="1" dirty="0">
              <a:latin typeface="Trebuchet MS" panose="020B0603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8659C8F8-2AC3-4666-AABE-6FE448B2308C}"/>
              </a:ext>
            </a:extLst>
          </p:cNvPr>
          <p:cNvSpPr txBox="1"/>
          <p:nvPr/>
        </p:nvSpPr>
        <p:spPr>
          <a:xfrm>
            <a:off x="82513" y="3475047"/>
            <a:ext cx="1591032" cy="1323439"/>
          </a:xfrm>
          <a:prstGeom prst="rect">
            <a:avLst/>
          </a:prstGeom>
          <a:noFill/>
        </p:spPr>
        <p:txBody>
          <a:bodyPr wrap="square" rtlCol="0">
            <a:spAutoFit/>
          </a:bodyPr>
          <a:lstStyle/>
          <a:p>
            <a:pPr lvl="0">
              <a:defRPr/>
            </a:pPr>
            <a:r>
              <a:rPr lang="fr-FR" altLang="ko-KR" sz="1600" b="1" dirty="0">
                <a:latin typeface="Trebuchet MS" panose="020B0603020202020204" pitchFamily="34" charset="0"/>
                <a:cs typeface="Arial" pitchFamily="34" charset="0"/>
              </a:rPr>
              <a:t>Mise en place d’un programme de dépistage organisé</a:t>
            </a:r>
            <a:endParaRPr lang="fr-FR" altLang="ko-KR" sz="1600" b="1" dirty="0">
              <a:latin typeface="Trebuchet MS" panose="020B0603020202020204" pitchFamily="34" charset="0"/>
              <a:cs typeface="Arial" pitchFamily="34" charset="0"/>
            </a:endParaRPr>
          </a:p>
        </p:txBody>
      </p:sp>
      <p:sp>
        <p:nvSpPr>
          <p:cNvPr id="62" name="TextBox 61">
            <a:extLst>
              <a:ext uri="{FF2B5EF4-FFF2-40B4-BE49-F238E27FC236}">
                <a16:creationId xmlns:a16="http://schemas.microsoft.com/office/drawing/2014/main" id="{CFFBA487-1FF2-4610-A16A-5335943FAA3E}"/>
              </a:ext>
            </a:extLst>
          </p:cNvPr>
          <p:cNvSpPr txBox="1"/>
          <p:nvPr/>
        </p:nvSpPr>
        <p:spPr>
          <a:xfrm>
            <a:off x="9833107" y="5863525"/>
            <a:ext cx="1849120" cy="830997"/>
          </a:xfrm>
          <a:prstGeom prst="rect">
            <a:avLst/>
          </a:prstGeom>
          <a:noFill/>
        </p:spPr>
        <p:txBody>
          <a:bodyPr wrap="square" rtlCol="0">
            <a:spAutoFit/>
          </a:bodyPr>
          <a:lstStyle/>
          <a:p>
            <a:pPr lvl="0">
              <a:defRPr/>
            </a:pPr>
            <a:r>
              <a:rPr lang="en-US" altLang="ko-KR" sz="1600" b="1" dirty="0" err="1" smtClean="0">
                <a:latin typeface="Trebuchet MS" panose="020B0603020202020204" pitchFamily="34" charset="0"/>
                <a:cs typeface="Arial" pitchFamily="34" charset="0"/>
              </a:rPr>
              <a:t>Plaidoyer</a:t>
            </a:r>
            <a:r>
              <a:rPr lang="en-US" altLang="ko-KR" sz="1600" b="1" dirty="0" smtClean="0">
                <a:latin typeface="Trebuchet MS" panose="020B0603020202020204" pitchFamily="34" charset="0"/>
                <a:cs typeface="Arial" pitchFamily="34" charset="0"/>
              </a:rPr>
              <a:t> </a:t>
            </a:r>
            <a:r>
              <a:rPr lang="en-US" altLang="ko-KR" sz="1600" b="1" dirty="0" err="1" smtClean="0">
                <a:latin typeface="Trebuchet MS" panose="020B0603020202020204" pitchFamily="34" charset="0"/>
                <a:cs typeface="Arial" pitchFamily="34" charset="0"/>
              </a:rPr>
              <a:t>disponibilité</a:t>
            </a:r>
            <a:r>
              <a:rPr lang="en-US" altLang="ko-KR" sz="1600" b="1" dirty="0" smtClean="0">
                <a:latin typeface="Trebuchet MS" panose="020B0603020202020204" pitchFamily="34" charset="0"/>
                <a:cs typeface="Arial" pitchFamily="34" charset="0"/>
              </a:rPr>
              <a:t> </a:t>
            </a:r>
            <a:r>
              <a:rPr lang="en-US" altLang="ko-KR" sz="1600" b="1" dirty="0" err="1" smtClean="0">
                <a:latin typeface="Trebuchet MS" panose="020B0603020202020204" pitchFamily="34" charset="0"/>
                <a:cs typeface="Arial" pitchFamily="34" charset="0"/>
              </a:rPr>
              <a:t>financement</a:t>
            </a:r>
            <a:r>
              <a:rPr lang="en-US" altLang="ko-KR" sz="1600" b="1" dirty="0" smtClean="0">
                <a:latin typeface="Trebuchet MS" panose="020B0603020202020204" pitchFamily="34" charset="0"/>
                <a:cs typeface="Arial" pitchFamily="34" charset="0"/>
              </a:rPr>
              <a:t> </a:t>
            </a:r>
            <a:endParaRPr lang="en-US" altLang="ko-KR" sz="1600" b="1" dirty="0">
              <a:latin typeface="Trebuchet MS" panose="020B0603020202020204" pitchFamily="34" charset="0"/>
              <a:cs typeface="Arial" pitchFamily="34" charset="0"/>
            </a:endParaRPr>
          </a:p>
        </p:txBody>
      </p:sp>
      <p:sp>
        <p:nvSpPr>
          <p:cNvPr id="65" name="TextBox 64">
            <a:extLst>
              <a:ext uri="{FF2B5EF4-FFF2-40B4-BE49-F238E27FC236}">
                <a16:creationId xmlns:a16="http://schemas.microsoft.com/office/drawing/2014/main" id="{8C4A2FE6-77FD-4F7D-80E8-429606FE01BF}"/>
              </a:ext>
            </a:extLst>
          </p:cNvPr>
          <p:cNvSpPr txBox="1"/>
          <p:nvPr/>
        </p:nvSpPr>
        <p:spPr>
          <a:xfrm>
            <a:off x="1974107" y="4330930"/>
            <a:ext cx="209372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ko-KR" sz="1600" b="1" i="0" u="none" strike="noStrike" kern="1200" cap="none" spc="0" normalizeH="0" baseline="0" noProof="0" dirty="0">
                <a:ln>
                  <a:noFill/>
                </a:ln>
                <a:effectLst/>
                <a:uLnTx/>
                <a:uFillTx/>
                <a:latin typeface="Trebuchet MS" panose="020B0603020202020204" pitchFamily="34" charset="0"/>
                <a:cs typeface="Arial" pitchFamily="34" charset="0"/>
              </a:rPr>
              <a:t>Disponibilité et accessibilité des intrants pour le dépistage</a:t>
            </a:r>
          </a:p>
        </p:txBody>
      </p:sp>
      <p:sp>
        <p:nvSpPr>
          <p:cNvPr id="68" name="TextBox 67">
            <a:extLst>
              <a:ext uri="{FF2B5EF4-FFF2-40B4-BE49-F238E27FC236}">
                <a16:creationId xmlns:a16="http://schemas.microsoft.com/office/drawing/2014/main" id="{98CDD9AD-4957-48A1-8DF3-27536C7AF8CA}"/>
              </a:ext>
            </a:extLst>
          </p:cNvPr>
          <p:cNvSpPr txBox="1"/>
          <p:nvPr/>
        </p:nvSpPr>
        <p:spPr>
          <a:xfrm>
            <a:off x="4244433" y="4937673"/>
            <a:ext cx="1933464" cy="1077218"/>
          </a:xfrm>
          <a:prstGeom prst="rect">
            <a:avLst/>
          </a:prstGeom>
          <a:noFill/>
        </p:spPr>
        <p:txBody>
          <a:bodyPr wrap="square" rtlCol="0">
            <a:spAutoFit/>
          </a:bodyPr>
          <a:lstStyle/>
          <a:p>
            <a:r>
              <a:rPr lang="fr-FR" altLang="ko-KR" sz="1600" b="1" dirty="0">
                <a:latin typeface="Trebuchet MS" panose="020B0603020202020204" pitchFamily="34" charset="0"/>
                <a:cs typeface="Arial" pitchFamily="34" charset="0"/>
              </a:rPr>
              <a:t>Enrôlement de l’ensemble </a:t>
            </a:r>
          </a:p>
          <a:p>
            <a:r>
              <a:rPr lang="fr-FR" altLang="ko-KR" sz="1600" b="1" dirty="0">
                <a:latin typeface="Trebuchet MS" panose="020B0603020202020204" pitchFamily="34" charset="0"/>
                <a:cs typeface="Arial" pitchFamily="34" charset="0"/>
              </a:rPr>
              <a:t>des districts sanitaires </a:t>
            </a:r>
            <a:endParaRPr lang="fr-FR" sz="1600" dirty="0"/>
          </a:p>
        </p:txBody>
      </p:sp>
    </p:spTree>
    <p:extLst>
      <p:ext uri="{BB962C8B-B14F-4D97-AF65-F5344CB8AC3E}">
        <p14:creationId xmlns:p14="http://schemas.microsoft.com/office/powerpoint/2010/main" val="4292501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C1D11B4A-772D-728B-5506-9AD532CE2D2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8" name="Diapositive think-cell" r:id="rId5" imgW="473" imgH="476" progId="TCLayout.ActiveDocument.1">
                  <p:embed/>
                </p:oleObj>
              </mc:Choice>
              <mc:Fallback>
                <p:oleObj name="Diapositive think-cell" r:id="rId5" imgW="473" imgH="476" progId="TCLayout.ActiveDocument.1">
                  <p:embed/>
                  <p:pic>
                    <p:nvPicPr>
                      <p:cNvPr id="5" name="Objet 4" hidden="1">
                        <a:extLst>
                          <a:ext uri="{FF2B5EF4-FFF2-40B4-BE49-F238E27FC236}">
                            <a16:creationId xmlns:a16="http://schemas.microsoft.com/office/drawing/2014/main" id="{C1D11B4A-772D-728B-5506-9AD532CE2D2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28E93710-E4A8-4F48-6E1E-D62418C2CAE4}"/>
              </a:ext>
            </a:extLst>
          </p:cNvPr>
          <p:cNvSpPr/>
          <p:nvPr/>
        </p:nvSpPr>
        <p:spPr>
          <a:xfrm rot="21046162">
            <a:off x="1138029" y="4156963"/>
            <a:ext cx="10197220" cy="11374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srgbClr val="FFFFFF"/>
              </a:solidFill>
              <a:effectLst/>
              <a:uLnTx/>
              <a:uFillTx/>
              <a:latin typeface="Trebuchet MS" panose="020B0603020202020204"/>
              <a:ea typeface="+mn-ea"/>
              <a:cs typeface="+mn-cs"/>
            </a:endParaRPr>
          </a:p>
        </p:txBody>
      </p:sp>
      <p:sp>
        <p:nvSpPr>
          <p:cNvPr id="12" name="Rectangle 11">
            <a:extLst>
              <a:ext uri="{FF2B5EF4-FFF2-40B4-BE49-F238E27FC236}">
                <a16:creationId xmlns:a16="http://schemas.microsoft.com/office/drawing/2014/main" id="{CFE9AA5A-2180-BA72-94F8-F463E643883B}"/>
              </a:ext>
            </a:extLst>
          </p:cNvPr>
          <p:cNvSpPr/>
          <p:nvPr/>
        </p:nvSpPr>
        <p:spPr>
          <a:xfrm rot="21034736">
            <a:off x="1143080" y="2386134"/>
            <a:ext cx="10197220" cy="11374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srgbClr val="FFFFFF"/>
              </a:solidFill>
              <a:effectLst/>
              <a:uLnTx/>
              <a:uFillTx/>
              <a:latin typeface="Trebuchet MS" panose="020B0603020202020204"/>
              <a:ea typeface="+mn-ea"/>
              <a:cs typeface="+mn-cs"/>
            </a:endParaRPr>
          </a:p>
        </p:txBody>
      </p:sp>
      <p:sp>
        <p:nvSpPr>
          <p:cNvPr id="4" name="Titre 3">
            <a:extLst>
              <a:ext uri="{FF2B5EF4-FFF2-40B4-BE49-F238E27FC236}">
                <a16:creationId xmlns:a16="http://schemas.microsoft.com/office/drawing/2014/main" id="{9006299C-85B8-F07A-4741-B7651E9C0F0C}"/>
              </a:ext>
            </a:extLst>
          </p:cNvPr>
          <p:cNvSpPr>
            <a:spLocks noGrp="1"/>
          </p:cNvSpPr>
          <p:nvPr>
            <p:ph type="title"/>
          </p:nvPr>
        </p:nvSpPr>
        <p:spPr>
          <a:xfrm>
            <a:off x="713815" y="140162"/>
            <a:ext cx="10250245" cy="612930"/>
          </a:xfrm>
        </p:spPr>
        <p:txBody>
          <a:bodyPr vert="horz"/>
          <a:lstStyle/>
          <a:p>
            <a:pPr algn="ctr"/>
            <a:r>
              <a:rPr lang="en-US" sz="3200" noProof="1"/>
              <a:t>CONCLUSION</a:t>
            </a:r>
          </a:p>
        </p:txBody>
      </p:sp>
      <p:sp>
        <p:nvSpPr>
          <p:cNvPr id="2" name="Rectangle 1">
            <a:extLst>
              <a:ext uri="{FF2B5EF4-FFF2-40B4-BE49-F238E27FC236}">
                <a16:creationId xmlns:a16="http://schemas.microsoft.com/office/drawing/2014/main" id="{1C3D5227-4247-32DD-C1A5-A1377A934D0E}"/>
              </a:ext>
            </a:extLst>
          </p:cNvPr>
          <p:cNvSpPr/>
          <p:nvPr/>
        </p:nvSpPr>
        <p:spPr>
          <a:xfrm>
            <a:off x="2119603" y="1477746"/>
            <a:ext cx="9239250" cy="1188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1">
                <a:ln>
                  <a:noFill/>
                </a:ln>
                <a:solidFill>
                  <a:srgbClr val="003E78"/>
                </a:solidFill>
                <a:effectLst/>
                <a:uLnTx/>
                <a:uFillTx/>
                <a:latin typeface="Trebuchet MS" panose="020B0603020202020204"/>
                <a:ea typeface="+mn-ea"/>
                <a:cs typeface="+mn-cs"/>
              </a:rPr>
              <a:t>Fardeau du cancer du col de l’utérus est important et touche toutes les communautés</a:t>
            </a:r>
          </a:p>
        </p:txBody>
      </p:sp>
      <p:sp>
        <p:nvSpPr>
          <p:cNvPr id="6" name="Rectangle 5">
            <a:extLst>
              <a:ext uri="{FF2B5EF4-FFF2-40B4-BE49-F238E27FC236}">
                <a16:creationId xmlns:a16="http://schemas.microsoft.com/office/drawing/2014/main" id="{DC7F9CEE-AFF6-75BB-50C7-E0FB160B2129}"/>
              </a:ext>
            </a:extLst>
          </p:cNvPr>
          <p:cNvSpPr/>
          <p:nvPr/>
        </p:nvSpPr>
        <p:spPr>
          <a:xfrm>
            <a:off x="2114550" y="3246292"/>
            <a:ext cx="9239250" cy="1188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1">
                <a:ln>
                  <a:noFill/>
                </a:ln>
                <a:solidFill>
                  <a:srgbClr val="003E78"/>
                </a:solidFill>
                <a:effectLst/>
                <a:uLnTx/>
                <a:uFillTx/>
                <a:latin typeface="Trebuchet MS" panose="020B0603020202020204"/>
                <a:ea typeface="+mn-ea"/>
                <a:cs typeface="+mn-cs"/>
              </a:rPr>
              <a:t>Impact générationnel</a:t>
            </a:r>
          </a:p>
        </p:txBody>
      </p:sp>
      <p:sp>
        <p:nvSpPr>
          <p:cNvPr id="7" name="Rectangle 6">
            <a:extLst>
              <a:ext uri="{FF2B5EF4-FFF2-40B4-BE49-F238E27FC236}">
                <a16:creationId xmlns:a16="http://schemas.microsoft.com/office/drawing/2014/main" id="{19096ADC-F6D9-6BFE-E2B5-BDE1181EF77A}"/>
              </a:ext>
            </a:extLst>
          </p:cNvPr>
          <p:cNvSpPr/>
          <p:nvPr/>
        </p:nvSpPr>
        <p:spPr>
          <a:xfrm>
            <a:off x="2114550" y="5017882"/>
            <a:ext cx="9239250" cy="1188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1">
                <a:ln>
                  <a:noFill/>
                </a:ln>
                <a:solidFill>
                  <a:srgbClr val="003E78"/>
                </a:solidFill>
                <a:effectLst/>
                <a:uLnTx/>
                <a:uFillTx/>
                <a:latin typeface="Trebuchet MS" panose="020B0603020202020204"/>
                <a:ea typeface="+mn-ea"/>
                <a:cs typeface="+mn-cs"/>
              </a:rPr>
              <a:t>Son élimination est un engagement à prendre envers toutes les femmes pour épargner à des millions de personnes les méfaits d’un cancer évitable</a:t>
            </a:r>
          </a:p>
        </p:txBody>
      </p:sp>
      <p:sp>
        <p:nvSpPr>
          <p:cNvPr id="8" name="Rectangle 7">
            <a:extLst>
              <a:ext uri="{FF2B5EF4-FFF2-40B4-BE49-F238E27FC236}">
                <a16:creationId xmlns:a16="http://schemas.microsoft.com/office/drawing/2014/main" id="{D4A92F3D-4980-473D-B665-74620E4012DB}"/>
              </a:ext>
            </a:extLst>
          </p:cNvPr>
          <p:cNvSpPr/>
          <p:nvPr/>
        </p:nvSpPr>
        <p:spPr>
          <a:xfrm>
            <a:off x="1119478" y="1477746"/>
            <a:ext cx="1000125" cy="1188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1">
                <a:ln>
                  <a:noFill/>
                </a:ln>
                <a:solidFill>
                  <a:srgbClr val="003E78"/>
                </a:solidFill>
                <a:effectLst/>
                <a:uLnTx/>
                <a:uFillTx/>
                <a:latin typeface="Trebuchet MS" panose="020B0603020202020204"/>
                <a:ea typeface="+mn-ea"/>
                <a:cs typeface="+mn-cs"/>
              </a:rPr>
              <a:t>01</a:t>
            </a:r>
          </a:p>
        </p:txBody>
      </p:sp>
      <p:sp>
        <p:nvSpPr>
          <p:cNvPr id="9" name="Rectangle 8">
            <a:extLst>
              <a:ext uri="{FF2B5EF4-FFF2-40B4-BE49-F238E27FC236}">
                <a16:creationId xmlns:a16="http://schemas.microsoft.com/office/drawing/2014/main" id="{0A71D793-4B8A-8F20-0767-34DE4122D4A3}"/>
              </a:ext>
            </a:extLst>
          </p:cNvPr>
          <p:cNvSpPr/>
          <p:nvPr/>
        </p:nvSpPr>
        <p:spPr>
          <a:xfrm>
            <a:off x="1114425" y="3247814"/>
            <a:ext cx="1000125" cy="1188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1">
                <a:ln>
                  <a:noFill/>
                </a:ln>
                <a:solidFill>
                  <a:srgbClr val="003E78"/>
                </a:solidFill>
                <a:effectLst/>
                <a:uLnTx/>
                <a:uFillTx/>
                <a:latin typeface="Trebuchet MS" panose="020B0603020202020204"/>
                <a:ea typeface="+mn-ea"/>
                <a:cs typeface="+mn-cs"/>
              </a:rPr>
              <a:t>02</a:t>
            </a:r>
          </a:p>
        </p:txBody>
      </p:sp>
      <p:sp>
        <p:nvSpPr>
          <p:cNvPr id="10" name="Rectangle 9">
            <a:extLst>
              <a:ext uri="{FF2B5EF4-FFF2-40B4-BE49-F238E27FC236}">
                <a16:creationId xmlns:a16="http://schemas.microsoft.com/office/drawing/2014/main" id="{11E0B05E-B07D-05EB-A016-13DF272702B5}"/>
              </a:ext>
            </a:extLst>
          </p:cNvPr>
          <p:cNvSpPr/>
          <p:nvPr/>
        </p:nvSpPr>
        <p:spPr>
          <a:xfrm>
            <a:off x="1114425" y="5017882"/>
            <a:ext cx="1000125" cy="11887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1">
                <a:ln>
                  <a:noFill/>
                </a:ln>
                <a:solidFill>
                  <a:srgbClr val="003E78"/>
                </a:solidFill>
                <a:effectLst/>
                <a:uLnTx/>
                <a:uFillTx/>
                <a:latin typeface="Trebuchet MS" panose="020B0603020202020204"/>
                <a:ea typeface="+mn-ea"/>
                <a:cs typeface="+mn-cs"/>
              </a:rPr>
              <a:t>03</a:t>
            </a:r>
          </a:p>
        </p:txBody>
      </p:sp>
    </p:spTree>
    <p:extLst>
      <p:ext uri="{BB962C8B-B14F-4D97-AF65-F5344CB8AC3E}">
        <p14:creationId xmlns:p14="http://schemas.microsoft.com/office/powerpoint/2010/main" val="3012266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C027268-B5F7-3F40-284F-4C7B650465D1}"/>
              </a:ext>
            </a:extLst>
          </p:cNvPr>
          <p:cNvSpPr>
            <a:spLocks noGrp="1"/>
          </p:cNvSpPr>
          <p:nvPr>
            <p:ph type="dt" sz="half" idx="10"/>
          </p:nvPr>
        </p:nvSpPr>
        <p:spPr/>
        <p:txBody>
          <a:bodyPr/>
          <a:lstStyle/>
          <a:p>
            <a:pPr rtl="0"/>
            <a:fld id="{0FAEC910-4AAA-42A1-A49C-7DDC64BC53C6}" type="datetime1">
              <a:rPr lang="fr-FR" smtClean="0"/>
              <a:t>23/05/2024</a:t>
            </a:fld>
            <a:endParaRPr lang="en-US" dirty="0"/>
          </a:p>
        </p:txBody>
      </p:sp>
      <p:sp>
        <p:nvSpPr>
          <p:cNvPr id="5" name="ZoneTexte 4">
            <a:extLst>
              <a:ext uri="{FF2B5EF4-FFF2-40B4-BE49-F238E27FC236}">
                <a16:creationId xmlns:a16="http://schemas.microsoft.com/office/drawing/2014/main" id="{351DF5D4-6491-4603-9CC5-05F1C4077907}"/>
              </a:ext>
            </a:extLst>
          </p:cNvPr>
          <p:cNvSpPr txBox="1"/>
          <p:nvPr/>
        </p:nvSpPr>
        <p:spPr>
          <a:xfrm>
            <a:off x="1127760" y="477520"/>
            <a:ext cx="10675437" cy="1200329"/>
          </a:xfrm>
          <a:prstGeom prst="rect">
            <a:avLst/>
          </a:prstGeom>
          <a:noFill/>
        </p:spPr>
        <p:txBody>
          <a:bodyPr wrap="square">
            <a:spAutoFit/>
          </a:bodyPr>
          <a:lstStyle/>
          <a:p>
            <a:pPr algn="ctr"/>
            <a:r>
              <a:rPr lang="fr-FR" sz="2400" b="1" dirty="0" smtClean="0">
                <a:solidFill>
                  <a:srgbClr val="4472C4"/>
                </a:solidFill>
                <a:effectLst/>
                <a:latin typeface="Trebuchet MS" panose="020B0603020202020204" pitchFamily="34" charset="0"/>
                <a:ea typeface="Times New Roman" panose="02020603050405020304" pitchFamily="18" charset="0"/>
                <a:cs typeface="Times New Roman" panose="02020603050405020304" pitchFamily="18" charset="0"/>
              </a:rPr>
              <a:t>Chaque femme </a:t>
            </a:r>
            <a:r>
              <a:rPr lang="fr-FR" sz="2400" b="1" dirty="0">
                <a:solidFill>
                  <a:srgbClr val="4472C4"/>
                </a:solidFill>
                <a:effectLst/>
                <a:latin typeface="Trebuchet MS" panose="020B0603020202020204" pitchFamily="34" charset="0"/>
                <a:ea typeface="Times New Roman" panose="02020603050405020304" pitchFamily="18" charset="0"/>
                <a:cs typeface="Times New Roman" panose="02020603050405020304" pitchFamily="18" charset="0"/>
              </a:rPr>
              <a:t>qui meurt d'un cancer du col de l’utérus est un drame pour sa famille et sa communauté</a:t>
            </a:r>
            <a:endParaRPr lang="en-US" sz="2400" b="1" dirty="0">
              <a:latin typeface="Trebuchet MS" panose="020B0603020202020204" pitchFamily="34" charset="0"/>
              <a:ea typeface="Calibri" panose="020F0502020204030204" pitchFamily="34" charset="0"/>
              <a:cs typeface="Times New Roman" panose="02020603050405020304" pitchFamily="18" charset="0"/>
            </a:endParaRPr>
          </a:p>
          <a:p>
            <a:pPr algn="ctr"/>
            <a:r>
              <a:rPr lang="fr-FR" sz="2400" b="1" dirty="0">
                <a:solidFill>
                  <a:srgbClr val="4472C4"/>
                </a:solidFill>
                <a:latin typeface="Trebuchet MS" panose="020B0603020202020204" pitchFamily="34" charset="0"/>
                <a:ea typeface="Times New Roman" panose="02020603050405020304" pitchFamily="18" charset="0"/>
                <a:cs typeface="Times New Roman" panose="02020603050405020304" pitchFamily="18" charset="0"/>
              </a:rPr>
              <a:t>Mobilisons-nous pour </a:t>
            </a:r>
            <a:r>
              <a:rPr lang="fr-FR" sz="2400" b="1" dirty="0" smtClean="0">
                <a:solidFill>
                  <a:srgbClr val="4472C4"/>
                </a:solidFill>
                <a:latin typeface="Trebuchet MS" panose="020B0603020202020204" pitchFamily="34" charset="0"/>
                <a:ea typeface="Times New Roman" panose="02020603050405020304" pitchFamily="18" charset="0"/>
                <a:cs typeface="Times New Roman" panose="02020603050405020304" pitchFamily="18" charset="0"/>
              </a:rPr>
              <a:t>garantir </a:t>
            </a:r>
            <a:r>
              <a:rPr lang="fr-FR" sz="2400" b="1" dirty="0">
                <a:solidFill>
                  <a:srgbClr val="4472C4"/>
                </a:solidFill>
                <a:latin typeface="Trebuchet MS" panose="020B0603020202020204" pitchFamily="34" charset="0"/>
                <a:ea typeface="Times New Roman" panose="02020603050405020304" pitchFamily="18" charset="0"/>
                <a:cs typeface="Times New Roman" panose="02020603050405020304" pitchFamily="18" charset="0"/>
              </a:rPr>
              <a:t>un avenir sans CCU  au </a:t>
            </a:r>
            <a:r>
              <a:rPr lang="fr-FR" sz="2400" b="1" dirty="0" smtClean="0">
                <a:solidFill>
                  <a:srgbClr val="4472C4"/>
                </a:solidFill>
                <a:latin typeface="Trebuchet MS" panose="020B0603020202020204" pitchFamily="34" charset="0"/>
                <a:ea typeface="Times New Roman" panose="02020603050405020304" pitchFamily="18" charset="0"/>
                <a:cs typeface="Times New Roman" panose="02020603050405020304" pitchFamily="18" charset="0"/>
              </a:rPr>
              <a:t>Sénégal</a:t>
            </a:r>
            <a:endParaRPr lang="en-US" sz="2400" b="1" dirty="0">
              <a:effectLst/>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Espace réservé du contenu 4" descr="Une image contenant très coloré&#10;&#10;Description générée automatiquement">
            <a:extLst>
              <a:ext uri="{FF2B5EF4-FFF2-40B4-BE49-F238E27FC236}">
                <a16:creationId xmlns:a16="http://schemas.microsoft.com/office/drawing/2014/main" id="{0EBF5DB6-D2B2-4870-BB37-70E0CAD96B8D}"/>
              </a:ext>
            </a:extLst>
          </p:cNvPr>
          <p:cNvPicPr>
            <a:picLocks noChangeAspect="1"/>
          </p:cNvPicPr>
          <p:nvPr/>
        </p:nvPicPr>
        <p:blipFill rotWithShape="1">
          <a:blip r:embed="rId2"/>
          <a:srcRect l="26249" r="26249"/>
          <a:stretch/>
        </p:blipFill>
        <p:spPr>
          <a:xfrm>
            <a:off x="273447" y="1934485"/>
            <a:ext cx="11529750" cy="4421865"/>
          </a:xfrm>
          <a:prstGeom prst="rect">
            <a:avLst/>
          </a:prstGeom>
          <a:noFill/>
        </p:spPr>
      </p:pic>
      <p:pic>
        <p:nvPicPr>
          <p:cNvPr id="7" name="Picture 2">
            <a:extLst>
              <a:ext uri="{FF2B5EF4-FFF2-40B4-BE49-F238E27FC236}">
                <a16:creationId xmlns:a16="http://schemas.microsoft.com/office/drawing/2014/main" id="{5EC7A469-48EE-497D-8F1C-A5677EDC2C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9979" cy="139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009116" y="6428320"/>
            <a:ext cx="4939878" cy="523220"/>
          </a:xfrm>
          <a:prstGeom prst="rect">
            <a:avLst/>
          </a:prstGeom>
        </p:spPr>
        <p:txBody>
          <a:bodyPr wrap="none">
            <a:spAutoFit/>
          </a:bodyPr>
          <a:lstStyle/>
          <a:p>
            <a:pPr algn="ctr"/>
            <a:r>
              <a:rPr lang="fr-FR" sz="2800" b="1" dirty="0">
                <a:solidFill>
                  <a:srgbClr val="4472C4"/>
                </a:solidFill>
                <a:latin typeface="Trebuchet MS" panose="020B0603020202020204" pitchFamily="34" charset="0"/>
                <a:ea typeface="Times New Roman" panose="02020603050405020304" pitchFamily="18" charset="0"/>
                <a:cs typeface="Times New Roman" panose="02020603050405020304" pitchFamily="18" charset="0"/>
              </a:rPr>
              <a:t>MERCI DE VOTRE ATTENTION</a:t>
            </a:r>
            <a:endParaRPr lang="en-US" sz="2800" b="1"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7733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925" y="2033259"/>
            <a:ext cx="8621291" cy="4605073"/>
          </a:xfrm>
        </p:spPr>
      </p:pic>
      <p:sp>
        <p:nvSpPr>
          <p:cNvPr id="5" name="ZoneTexte 4"/>
          <p:cNvSpPr txBox="1"/>
          <p:nvPr/>
        </p:nvSpPr>
        <p:spPr>
          <a:xfrm>
            <a:off x="1430694" y="1269742"/>
            <a:ext cx="1517780" cy="584775"/>
          </a:xfrm>
          <a:prstGeom prst="rect">
            <a:avLst/>
          </a:prstGeom>
          <a:noFill/>
        </p:spPr>
        <p:txBody>
          <a:bodyPr wrap="square" rtlCol="0">
            <a:spAutoFit/>
          </a:bodyPr>
          <a:lstStyle/>
          <a:p>
            <a:pPr marL="380990" indent="-380990">
              <a:buFont typeface="Wingdings" panose="05000000000000000000" pitchFamily="2" charset="2"/>
              <a:buChar char="v"/>
            </a:pPr>
            <a:r>
              <a:rPr lang="fr-FR" sz="3200" b="1" dirty="0"/>
              <a:t>EPS</a:t>
            </a:r>
          </a:p>
        </p:txBody>
      </p:sp>
      <p:sp>
        <p:nvSpPr>
          <p:cNvPr id="6" name="ZoneTexte 5"/>
          <p:cNvSpPr txBox="1"/>
          <p:nvPr/>
        </p:nvSpPr>
        <p:spPr>
          <a:xfrm>
            <a:off x="9667875" y="3829050"/>
            <a:ext cx="2072174" cy="1631216"/>
          </a:xfrm>
          <a:prstGeom prst="rect">
            <a:avLst/>
          </a:prstGeom>
          <a:noFill/>
        </p:spPr>
        <p:txBody>
          <a:bodyPr wrap="square" rtlCol="0">
            <a:spAutoFit/>
          </a:bodyPr>
          <a:lstStyle/>
          <a:p>
            <a:r>
              <a:rPr lang="fr-FR" sz="2000" b="1" dirty="0"/>
              <a:t>40 EPS dont 36 hospitaliers et 04 non hospitaliers (CNTS, CNAO, SAMU, PNA)</a:t>
            </a:r>
          </a:p>
        </p:txBody>
      </p:sp>
      <p:sp>
        <p:nvSpPr>
          <p:cNvPr id="3" name="Rectangle 2">
            <a:extLst>
              <a:ext uri="{FF2B5EF4-FFF2-40B4-BE49-F238E27FC236}">
                <a16:creationId xmlns:a16="http://schemas.microsoft.com/office/drawing/2014/main" id="{B87D06C9-E8EC-8F34-3511-09F0A282F2D1}"/>
              </a:ext>
            </a:extLst>
          </p:cNvPr>
          <p:cNvSpPr/>
          <p:nvPr/>
        </p:nvSpPr>
        <p:spPr>
          <a:xfrm>
            <a:off x="0" y="5150"/>
            <a:ext cx="12192000" cy="10858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fr-FR" sz="3200" b="1" i="0" u="none" strike="noStrike" kern="1200" cap="none" spc="0" normalizeH="0" baseline="0" noProof="0" dirty="0">
                <a:ln>
                  <a:noFill/>
                </a:ln>
                <a:solidFill>
                  <a:schemeClr val="tx1"/>
                </a:solidFill>
                <a:effectLst/>
                <a:uLnTx/>
                <a:uFillTx/>
                <a:latin typeface="Trebuchet MS" panose="020B0603020202020204" pitchFamily="34" charset="0"/>
                <a:ea typeface="+mj-ea"/>
                <a:cs typeface="Times New Roman" panose="02020603050405020304" pitchFamily="18" charset="0"/>
              </a:rPr>
              <a:t>OFFRE PUBLIQUE DE SOINS </a:t>
            </a:r>
            <a:endParaRPr lang="en-IN" sz="28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72950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34936" y="274639"/>
            <a:ext cx="7999005" cy="770389"/>
          </a:xfrm>
          <a:solidFill>
            <a:schemeClr val="accent1">
              <a:lumMod val="40000"/>
              <a:lumOff val="60000"/>
            </a:schemeClr>
          </a:solidFill>
        </p:spPr>
        <p:txBody>
          <a:bodyPr>
            <a:normAutofit/>
          </a:bodyPr>
          <a:lstStyle/>
          <a:p>
            <a:pPr algn="ctr"/>
            <a:r>
              <a:rPr lang="fr-FR" sz="4000" b="1" dirty="0">
                <a:latin typeface="Calibri Light" panose="020F0302020204030204" pitchFamily="34" charset="0"/>
                <a:ea typeface="Calibri Light" panose="020F0302020204030204" pitchFamily="34" charset="0"/>
                <a:cs typeface="Calibri Light" panose="020F0302020204030204" pitchFamily="34" charset="0"/>
              </a:rPr>
              <a:t>OFFRE PUBLIQUE DE SOINS </a:t>
            </a:r>
          </a:p>
        </p:txBody>
      </p:sp>
      <p:sp>
        <p:nvSpPr>
          <p:cNvPr id="3" name="Espace réservé du contenu 2"/>
          <p:cNvSpPr>
            <a:spLocks noGrp="1"/>
          </p:cNvSpPr>
          <p:nvPr>
            <p:ph idx="1"/>
          </p:nvPr>
        </p:nvSpPr>
        <p:spPr>
          <a:xfrm>
            <a:off x="609600" y="1045028"/>
            <a:ext cx="10972800" cy="5081136"/>
          </a:xfrm>
        </p:spPr>
        <p:txBody>
          <a:bodyPr/>
          <a:lstStyle/>
          <a:p>
            <a:pPr>
              <a:buFont typeface="Wingdings" panose="05000000000000000000" pitchFamily="2" charset="2"/>
              <a:buChar char="v"/>
            </a:pPr>
            <a:r>
              <a:rPr lang="fr-FR" sz="3200" b="1" dirty="0"/>
              <a:t> Districts sanitaires</a:t>
            </a:r>
          </a:p>
          <a:p>
            <a:pPr marL="0" indent="0">
              <a:buNone/>
            </a:pPr>
            <a:endParaRPr lang="fr-FR" dirty="0"/>
          </a:p>
        </p:txBody>
      </p:sp>
      <p:pic>
        <p:nvPicPr>
          <p:cNvPr id="4" name="Image 3" descr="C:\Users\user\Desktop\DS SN districts.png"/>
          <p:cNvPicPr/>
          <p:nvPr/>
        </p:nvPicPr>
        <p:blipFill>
          <a:blip r:embed="rId2">
            <a:extLst>
              <a:ext uri="{28A0092B-C50C-407E-A947-70E740481C1C}">
                <a14:useLocalDpi xmlns:a14="http://schemas.microsoft.com/office/drawing/2010/main" val="0"/>
              </a:ext>
            </a:extLst>
          </a:blip>
          <a:srcRect/>
          <a:stretch>
            <a:fillRect/>
          </a:stretch>
        </p:blipFill>
        <p:spPr bwMode="auto">
          <a:xfrm>
            <a:off x="821094" y="1505339"/>
            <a:ext cx="9112847" cy="4636803"/>
          </a:xfrm>
          <a:prstGeom prst="rect">
            <a:avLst/>
          </a:prstGeom>
          <a:noFill/>
          <a:ln>
            <a:noFill/>
          </a:ln>
        </p:spPr>
      </p:pic>
      <p:sp>
        <p:nvSpPr>
          <p:cNvPr id="5" name="ZoneTexte 4"/>
          <p:cNvSpPr txBox="1"/>
          <p:nvPr/>
        </p:nvSpPr>
        <p:spPr>
          <a:xfrm>
            <a:off x="9828245" y="4321372"/>
            <a:ext cx="2363755" cy="1590500"/>
          </a:xfrm>
          <a:prstGeom prst="rect">
            <a:avLst/>
          </a:prstGeom>
          <a:noFill/>
        </p:spPr>
        <p:txBody>
          <a:bodyPr wrap="square" rtlCol="0">
            <a:spAutoFit/>
          </a:bodyPr>
          <a:lstStyle/>
          <a:p>
            <a:r>
              <a:rPr lang="fr-FR" sz="1467" b="1" dirty="0"/>
              <a:t>79 districts sanitaires: </a:t>
            </a:r>
          </a:p>
          <a:p>
            <a:pPr lvl="0"/>
            <a:r>
              <a:rPr lang="fr-FR" sz="1467" b="1" dirty="0"/>
              <a:t>110 centres de santé, </a:t>
            </a:r>
          </a:p>
          <a:p>
            <a:pPr lvl="0"/>
            <a:r>
              <a:rPr lang="fr-FR" sz="1467" b="1" dirty="0"/>
              <a:t>1431 postes de santé  incluant 2 676 cases de santé. </a:t>
            </a:r>
          </a:p>
          <a:p>
            <a:endParaRPr lang="fr-FR" sz="2400" dirty="0"/>
          </a:p>
        </p:txBody>
      </p:sp>
      <p:sp>
        <p:nvSpPr>
          <p:cNvPr id="6" name="Rectangle 5">
            <a:extLst>
              <a:ext uri="{FF2B5EF4-FFF2-40B4-BE49-F238E27FC236}">
                <a16:creationId xmlns:a16="http://schemas.microsoft.com/office/drawing/2014/main" id="{A8AE9164-F7E4-3640-E78B-06B6B2E64C9F}"/>
              </a:ext>
            </a:extLst>
          </p:cNvPr>
          <p:cNvSpPr/>
          <p:nvPr/>
        </p:nvSpPr>
        <p:spPr>
          <a:xfrm>
            <a:off x="0" y="5150"/>
            <a:ext cx="12192000" cy="10858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fr-FR" sz="3200" b="1" i="0" u="none" strike="noStrike" kern="1200" cap="none" spc="0" normalizeH="0" baseline="0" noProof="0" dirty="0">
                <a:ln>
                  <a:noFill/>
                </a:ln>
                <a:solidFill>
                  <a:schemeClr val="tx1"/>
                </a:solidFill>
                <a:effectLst/>
                <a:uLnTx/>
                <a:uFillTx/>
                <a:latin typeface="Trebuchet MS" panose="020B0603020202020204" pitchFamily="34" charset="0"/>
                <a:ea typeface="+mj-ea"/>
                <a:cs typeface="Times New Roman" panose="02020603050405020304" pitchFamily="18" charset="0"/>
              </a:rPr>
              <a:t>OFFRE PUBLIQUE DE SOINS</a:t>
            </a:r>
            <a:r>
              <a:rPr kumimoji="0" lang="fr-FR" sz="3200" b="1" i="0" u="none" strike="noStrike" kern="1200" cap="none" spc="0" normalizeH="0" baseline="0" noProof="0" dirty="0">
                <a:ln>
                  <a:noFill/>
                </a:ln>
                <a:solidFill>
                  <a:schemeClr val="bg1"/>
                </a:solidFill>
                <a:effectLst/>
                <a:uLnTx/>
                <a:uFillTx/>
                <a:latin typeface="Trebuchet MS" panose="020B0603020202020204" pitchFamily="34" charset="0"/>
                <a:ea typeface="+mj-ea"/>
                <a:cs typeface="Times New Roman" panose="02020603050405020304" pitchFamily="18" charset="0"/>
              </a:rPr>
              <a:t> </a:t>
            </a:r>
            <a:endParaRPr lang="en-IN" sz="28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76183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947E7884-2D20-B9C5-E7D3-9B0A9614B30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7" name="Diapositive think-cell" r:id="rId5" imgW="473" imgH="476" progId="TCLayout.ActiveDocument.1">
                  <p:embed/>
                </p:oleObj>
              </mc:Choice>
              <mc:Fallback>
                <p:oleObj name="Diapositive think-cell" r:id="rId5" imgW="473" imgH="476" progId="TCLayout.ActiveDocument.1">
                  <p:embed/>
                  <p:pic>
                    <p:nvPicPr>
                      <p:cNvPr id="6" name="Objet 5" hidden="1">
                        <a:extLst>
                          <a:ext uri="{FF2B5EF4-FFF2-40B4-BE49-F238E27FC236}">
                            <a16:creationId xmlns:a16="http://schemas.microsoft.com/office/drawing/2014/main" id="{947E7884-2D20-B9C5-E7D3-9B0A9614B3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 coins arrondis 4">
            <a:extLst>
              <a:ext uri="{FF2B5EF4-FFF2-40B4-BE49-F238E27FC236}">
                <a16:creationId xmlns:a16="http://schemas.microsoft.com/office/drawing/2014/main" id="{BEEEC88D-0B5A-6CB8-9346-8593A3C35742}"/>
              </a:ext>
            </a:extLst>
          </p:cNvPr>
          <p:cNvSpPr/>
          <p:nvPr/>
        </p:nvSpPr>
        <p:spPr>
          <a:xfrm>
            <a:off x="878268" y="2092611"/>
            <a:ext cx="10810308" cy="709992"/>
          </a:xfrm>
          <a:prstGeom prst="round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lnSpc>
                <a:spcPct val="150000"/>
              </a:lnSpc>
            </a:pPr>
            <a:r>
              <a:rPr lang="en-US" sz="2400" dirty="0">
                <a:latin typeface="Trebuchet MS" panose="020B0603020202020204" pitchFamily="34" charset="0"/>
                <a:cs typeface="Arial" panose="020B0604020202020204" pitchFamily="34" charset="0"/>
              </a:rPr>
              <a:t>CONTEXTE</a:t>
            </a:r>
          </a:p>
        </p:txBody>
      </p:sp>
      <p:sp>
        <p:nvSpPr>
          <p:cNvPr id="38" name="ZoneTexte 37">
            <a:extLst>
              <a:ext uri="{FF2B5EF4-FFF2-40B4-BE49-F238E27FC236}">
                <a16:creationId xmlns:a16="http://schemas.microsoft.com/office/drawing/2014/main" id="{5F6DF1AD-ECEE-3872-C37E-A8CDD96812A5}"/>
              </a:ext>
            </a:extLst>
          </p:cNvPr>
          <p:cNvSpPr txBox="1"/>
          <p:nvPr/>
        </p:nvSpPr>
        <p:spPr>
          <a:xfrm>
            <a:off x="959629" y="1057701"/>
            <a:ext cx="10805651" cy="577850"/>
          </a:xfrm>
          <a:prstGeom prst="rect">
            <a:avLst/>
          </a:prstGeom>
          <a:noFill/>
        </p:spPr>
        <p:txBody>
          <a:bodyPr vert="horz" wrap="square">
            <a:spAutoFit/>
          </a:bodyPr>
          <a:lstStyle/>
          <a:p>
            <a:pPr lvl="1" algn="just">
              <a:lnSpc>
                <a:spcPct val="150000"/>
              </a:lnSpc>
            </a:pPr>
            <a:r>
              <a:rPr lang="fr-FR" sz="2400" dirty="0">
                <a:latin typeface="Trebuchet MS" panose="020B0603020202020204" pitchFamily="34" charset="0"/>
                <a:cs typeface="Arial" panose="020B0604020202020204" pitchFamily="34" charset="0"/>
              </a:rPr>
              <a:t>ORGANISATION DU SYSTÈME DE SANTÉ</a:t>
            </a:r>
          </a:p>
        </p:txBody>
      </p:sp>
      <p:sp>
        <p:nvSpPr>
          <p:cNvPr id="7" name="Ellipse 6">
            <a:extLst>
              <a:ext uri="{FF2B5EF4-FFF2-40B4-BE49-F238E27FC236}">
                <a16:creationId xmlns:a16="http://schemas.microsoft.com/office/drawing/2014/main" id="{0C7821F9-9A93-B1CB-B6C5-C9294756FC61}"/>
              </a:ext>
            </a:extLst>
          </p:cNvPr>
          <p:cNvSpPr/>
          <p:nvPr/>
        </p:nvSpPr>
        <p:spPr bwMode="auto">
          <a:xfrm>
            <a:off x="238188" y="1142815"/>
            <a:ext cx="640080" cy="640080"/>
          </a:xfrm>
          <a:prstGeom prst="ellipse">
            <a:avLst/>
          </a:prstGeom>
          <a:solidFill>
            <a:srgbClr val="D5E7EF"/>
          </a:solidFill>
          <a:ln w="57150" cap="flat" cmpd="sng" algn="ctr">
            <a:solidFill>
              <a:schemeClr val="bg1"/>
            </a:solidFill>
            <a:prstDash val="solid"/>
            <a:round/>
            <a:headEnd type="none" w="med" len="med"/>
            <a:tailEnd type="none" w="med" len="med"/>
          </a:ln>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1</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8" name="Ellipse 7">
            <a:extLst>
              <a:ext uri="{FF2B5EF4-FFF2-40B4-BE49-F238E27FC236}">
                <a16:creationId xmlns:a16="http://schemas.microsoft.com/office/drawing/2014/main" id="{8AA5D844-3388-CA97-861C-0401428276DD}"/>
              </a:ext>
            </a:extLst>
          </p:cNvPr>
          <p:cNvSpPr/>
          <p:nvPr/>
        </p:nvSpPr>
        <p:spPr bwMode="auto">
          <a:xfrm>
            <a:off x="183384" y="2133400"/>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tx2"/>
                </a:solidFill>
                <a:latin typeface="Trebuchet MS" panose="020B0603020202020204" pitchFamily="34" charset="0"/>
                <a:cs typeface="Arial" panose="020B0604020202020204" pitchFamily="34" charset="0"/>
              </a:rPr>
              <a:t>2</a:t>
            </a:r>
            <a:endParaRPr lang="fr-FR" sz="3600" b="1" dirty="0" err="1">
              <a:solidFill>
                <a:schemeClr val="tx2"/>
              </a:solidFill>
              <a:latin typeface="Trebuchet MS" panose="020B0603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90867C32-4CA2-FA14-FA2A-7F9C08CE4503}"/>
              </a:ext>
            </a:extLst>
          </p:cNvPr>
          <p:cNvSpPr/>
          <p:nvPr/>
        </p:nvSpPr>
        <p:spPr bwMode="auto">
          <a:xfrm>
            <a:off x="160776" y="3087128"/>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3</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F684655A-2B1B-2678-8479-D06578708258}"/>
              </a:ext>
            </a:extLst>
          </p:cNvPr>
          <p:cNvSpPr txBox="1"/>
          <p:nvPr/>
        </p:nvSpPr>
        <p:spPr>
          <a:xfrm>
            <a:off x="774535" y="4963108"/>
            <a:ext cx="10642927" cy="646331"/>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ETAT DES </a:t>
            </a:r>
            <a:r>
              <a:rPr lang="en-US" sz="2400" dirty="0" smtClean="0">
                <a:latin typeface="Trebuchet MS" panose="020B0603020202020204" pitchFamily="34" charset="0"/>
                <a:cs typeface="Arial" panose="020B0604020202020204" pitchFamily="34" charset="0"/>
              </a:rPr>
              <a:t>LIEUX</a:t>
            </a:r>
            <a:endParaRPr lang="en-US" sz="2400" dirty="0">
              <a:latin typeface="Trebuchet MS" panose="020B0603020202020204" pitchFamily="34" charset="0"/>
              <a:cs typeface="Arial" panose="020B0604020202020204" pitchFamily="34" charset="0"/>
            </a:endParaRPr>
          </a:p>
        </p:txBody>
      </p:sp>
      <p:sp>
        <p:nvSpPr>
          <p:cNvPr id="13" name="Ellipse 12">
            <a:extLst>
              <a:ext uri="{FF2B5EF4-FFF2-40B4-BE49-F238E27FC236}">
                <a16:creationId xmlns:a16="http://schemas.microsoft.com/office/drawing/2014/main" id="{9AB12207-83FE-9B59-5FE5-128E8A3FD650}"/>
              </a:ext>
            </a:extLst>
          </p:cNvPr>
          <p:cNvSpPr/>
          <p:nvPr/>
        </p:nvSpPr>
        <p:spPr bwMode="auto">
          <a:xfrm>
            <a:off x="139965" y="4040856"/>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fr-FR" sz="3600" b="1" dirty="0">
                <a:solidFill>
                  <a:schemeClr val="accent1"/>
                </a:solidFill>
                <a:latin typeface="Trebuchet MS" panose="020B0603020202020204" pitchFamily="34" charset="0"/>
                <a:cs typeface="Arial" panose="020B0604020202020204" pitchFamily="34" charset="0"/>
              </a:rPr>
              <a:t>4</a:t>
            </a:r>
          </a:p>
        </p:txBody>
      </p:sp>
      <p:sp>
        <p:nvSpPr>
          <p:cNvPr id="14" name="ZoneTexte 13">
            <a:extLst>
              <a:ext uri="{FF2B5EF4-FFF2-40B4-BE49-F238E27FC236}">
                <a16:creationId xmlns:a16="http://schemas.microsoft.com/office/drawing/2014/main" id="{EF124AB5-0B00-A9E0-1BEA-E46584B51619}"/>
              </a:ext>
            </a:extLst>
          </p:cNvPr>
          <p:cNvSpPr txBox="1"/>
          <p:nvPr/>
        </p:nvSpPr>
        <p:spPr>
          <a:xfrm>
            <a:off x="774536" y="5946854"/>
            <a:ext cx="10642927" cy="578492"/>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PERSPECTIVES </a:t>
            </a:r>
            <a:r>
              <a:rPr lang="en-US" sz="2400" dirty="0" smtClean="0">
                <a:latin typeface="Trebuchet MS" panose="020B0603020202020204" pitchFamily="34" charset="0"/>
                <a:cs typeface="Arial" panose="020B0604020202020204" pitchFamily="34" charset="0"/>
              </a:rPr>
              <a:t> </a:t>
            </a:r>
            <a:endParaRPr lang="en-US" sz="2400" dirty="0">
              <a:latin typeface="Trebuchet MS" panose="020B0603020202020204" pitchFamily="34" charset="0"/>
              <a:cs typeface="Arial" panose="020B0604020202020204" pitchFamily="34" charset="0"/>
            </a:endParaRPr>
          </a:p>
        </p:txBody>
      </p:sp>
      <p:sp>
        <p:nvSpPr>
          <p:cNvPr id="15" name="Titre 4">
            <a:extLst>
              <a:ext uri="{FF2B5EF4-FFF2-40B4-BE49-F238E27FC236}">
                <a16:creationId xmlns:a16="http://schemas.microsoft.com/office/drawing/2014/main" id="{352BD202-6225-6573-F443-D88392D31F78}"/>
              </a:ext>
            </a:extLst>
          </p:cNvPr>
          <p:cNvSpPr>
            <a:spLocks noGrp="1"/>
          </p:cNvSpPr>
          <p:nvPr>
            <p:ph type="title"/>
          </p:nvPr>
        </p:nvSpPr>
        <p:spPr>
          <a:xfrm>
            <a:off x="426720" y="170329"/>
            <a:ext cx="10250245" cy="910815"/>
          </a:xfrm>
        </p:spPr>
        <p:txBody>
          <a:bodyPr vert="horz">
            <a:normAutofit/>
          </a:bodyPr>
          <a:lstStyle/>
          <a:p>
            <a:pPr algn="ctr"/>
            <a:r>
              <a:rPr lang="fr-FR" sz="3200" b="1" dirty="0">
                <a:latin typeface="Trebuchet MS" panose="020B0603020202020204" pitchFamily="34" charset="0"/>
              </a:rPr>
              <a:t>PLAN </a:t>
            </a:r>
          </a:p>
        </p:txBody>
      </p:sp>
      <p:sp>
        <p:nvSpPr>
          <p:cNvPr id="2" name="Ellipse 12">
            <a:extLst>
              <a:ext uri="{FF2B5EF4-FFF2-40B4-BE49-F238E27FC236}">
                <a16:creationId xmlns:a16="http://schemas.microsoft.com/office/drawing/2014/main" id="{BB4988DA-04D9-254A-45C7-C0D7086A7158}"/>
              </a:ext>
            </a:extLst>
          </p:cNvPr>
          <p:cNvSpPr/>
          <p:nvPr/>
        </p:nvSpPr>
        <p:spPr bwMode="auto">
          <a:xfrm>
            <a:off x="139965" y="4982805"/>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5</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3" name="Ellipse 12">
            <a:extLst>
              <a:ext uri="{FF2B5EF4-FFF2-40B4-BE49-F238E27FC236}">
                <a16:creationId xmlns:a16="http://schemas.microsoft.com/office/drawing/2014/main" id="{1AF6A1B9-D7D4-79EF-8259-8143715C39A4}"/>
              </a:ext>
            </a:extLst>
          </p:cNvPr>
          <p:cNvSpPr/>
          <p:nvPr/>
        </p:nvSpPr>
        <p:spPr bwMode="auto">
          <a:xfrm>
            <a:off x="139965" y="5924754"/>
            <a:ext cx="640080" cy="640080"/>
          </a:xfrm>
          <a:prstGeom prst="ellipse">
            <a:avLst/>
          </a:prstGeom>
          <a:solidFill>
            <a:srgbClr val="D5E7E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99440" tIns="49721" rIns="99440" bIns="49721"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3600" b="1" dirty="0">
                <a:solidFill>
                  <a:schemeClr val="accent1"/>
                </a:solidFill>
                <a:latin typeface="Trebuchet MS" panose="020B0603020202020204" pitchFamily="34" charset="0"/>
                <a:cs typeface="Arial" panose="020B0604020202020204" pitchFamily="34" charset="0"/>
              </a:rPr>
              <a:t>6</a:t>
            </a:r>
            <a:endParaRPr lang="fr-FR" sz="3600" b="1" dirty="0" err="1">
              <a:solidFill>
                <a:schemeClr val="accent1"/>
              </a:solidFill>
              <a:latin typeface="Trebuchet MS" panose="020B0603020202020204" pitchFamily="34" charset="0"/>
              <a:cs typeface="Arial" panose="020B0604020202020204" pitchFamily="34" charset="0"/>
            </a:endParaRPr>
          </a:p>
        </p:txBody>
      </p:sp>
      <p:sp>
        <p:nvSpPr>
          <p:cNvPr id="4" name="ZoneTexte 37">
            <a:extLst>
              <a:ext uri="{FF2B5EF4-FFF2-40B4-BE49-F238E27FC236}">
                <a16:creationId xmlns:a16="http://schemas.microsoft.com/office/drawing/2014/main" id="{BA336544-0C1F-0BC4-E68B-C7E69DC44E8A}"/>
              </a:ext>
            </a:extLst>
          </p:cNvPr>
          <p:cNvSpPr txBox="1"/>
          <p:nvPr/>
        </p:nvSpPr>
        <p:spPr>
          <a:xfrm>
            <a:off x="878268" y="3149358"/>
            <a:ext cx="10805651" cy="577850"/>
          </a:xfrm>
          <a:prstGeom prst="rect">
            <a:avLst/>
          </a:prstGeom>
          <a:noFill/>
        </p:spPr>
        <p:txBody>
          <a:bodyPr vert="horz" wrap="square">
            <a:spAutoFit/>
          </a:bodyPr>
          <a:lstStyle/>
          <a:p>
            <a:pPr lvl="1" algn="just">
              <a:lnSpc>
                <a:spcPct val="150000"/>
              </a:lnSpc>
            </a:pPr>
            <a:r>
              <a:rPr lang="en-US" sz="2400" dirty="0">
                <a:latin typeface="Trebuchet MS" panose="020B0603020202020204" pitchFamily="34" charset="0"/>
                <a:cs typeface="Arial" panose="020B0604020202020204" pitchFamily="34" charset="0"/>
              </a:rPr>
              <a:t>REPONSE DU SYSTEME</a:t>
            </a:r>
          </a:p>
        </p:txBody>
      </p:sp>
      <p:sp>
        <p:nvSpPr>
          <p:cNvPr id="9" name="ZoneTexte 37">
            <a:extLst>
              <a:ext uri="{FF2B5EF4-FFF2-40B4-BE49-F238E27FC236}">
                <a16:creationId xmlns:a16="http://schemas.microsoft.com/office/drawing/2014/main" id="{4CF4A3CD-FA9A-C645-EBEA-F8EF0D184037}"/>
              </a:ext>
            </a:extLst>
          </p:cNvPr>
          <p:cNvSpPr txBox="1"/>
          <p:nvPr/>
        </p:nvSpPr>
        <p:spPr>
          <a:xfrm>
            <a:off x="828121" y="3986376"/>
            <a:ext cx="10805651" cy="577850"/>
          </a:xfrm>
          <a:prstGeom prst="rect">
            <a:avLst/>
          </a:prstGeom>
          <a:noFill/>
        </p:spPr>
        <p:txBody>
          <a:bodyPr vert="horz" wrap="square">
            <a:spAutoFit/>
          </a:bodyPr>
          <a:lstStyle/>
          <a:p>
            <a:pPr lvl="1" algn="just">
              <a:lnSpc>
                <a:spcPct val="150000"/>
              </a:lnSpc>
            </a:pPr>
            <a:r>
              <a:rPr lang="fr-FR" sz="2400" dirty="0">
                <a:latin typeface="Trebuchet MS" panose="020B0603020202020204" pitchFamily="34" charset="0"/>
                <a:cs typeface="Arial" panose="020B0604020202020204" pitchFamily="34" charset="0"/>
              </a:rPr>
              <a:t>STRATEGIE D’ELIMINATION DU CANCER DU COL DE L’UTERUS</a:t>
            </a:r>
          </a:p>
        </p:txBody>
      </p:sp>
    </p:spTree>
    <p:extLst>
      <p:ext uri="{BB962C8B-B14F-4D97-AF65-F5344CB8AC3E}">
        <p14:creationId xmlns:p14="http://schemas.microsoft.com/office/powerpoint/2010/main" val="3503439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a:extLst>
              <a:ext uri="{FF2B5EF4-FFF2-40B4-BE49-F238E27FC236}">
                <a16:creationId xmlns:a16="http://schemas.microsoft.com/office/drawing/2014/main" id="{E42A3632-64E2-4BDE-B37A-7837A28C8811}"/>
              </a:ext>
            </a:extLst>
          </p:cNvPr>
          <p:cNvCxnSpPr>
            <a:cxnSpLocks/>
            <a:stCxn id="30" idx="5"/>
          </p:cNvCxnSpPr>
          <p:nvPr/>
        </p:nvCxnSpPr>
        <p:spPr>
          <a:xfrm>
            <a:off x="4737616" y="4318030"/>
            <a:ext cx="745175" cy="52690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a:bodyPr>
          <a:lstStyle/>
          <a:p>
            <a:r>
              <a:rPr lang="fr-FR" sz="3200" b="1" dirty="0">
                <a:solidFill>
                  <a:schemeClr val="tx1"/>
                </a:solidFill>
                <a:latin typeface="Trebuchet MS" panose="020B0603020202020204" pitchFamily="34" charset="0"/>
              </a:rPr>
              <a:t>CONTEXTE</a:t>
            </a:r>
          </a:p>
        </p:txBody>
      </p:sp>
      <p:grpSp>
        <p:nvGrpSpPr>
          <p:cNvPr id="3" name="Graphic 50">
            <a:extLst>
              <a:ext uri="{FF2B5EF4-FFF2-40B4-BE49-F238E27FC236}">
                <a16:creationId xmlns:a16="http://schemas.microsoft.com/office/drawing/2014/main" id="{50EC4EE4-1B5F-4B3D-BF13-DB361CC1168D}"/>
              </a:ext>
            </a:extLst>
          </p:cNvPr>
          <p:cNvGrpSpPr/>
          <p:nvPr/>
        </p:nvGrpSpPr>
        <p:grpSpPr>
          <a:xfrm>
            <a:off x="4959893" y="5094187"/>
            <a:ext cx="2289451" cy="1413020"/>
            <a:chOff x="540152" y="0"/>
            <a:chExt cx="11111696" cy="6858000"/>
          </a:xfrm>
        </p:grpSpPr>
        <p:sp>
          <p:nvSpPr>
            <p:cNvPr id="4" name="Freeform: Shape 3">
              <a:extLst>
                <a:ext uri="{FF2B5EF4-FFF2-40B4-BE49-F238E27FC236}">
                  <a16:creationId xmlns:a16="http://schemas.microsoft.com/office/drawing/2014/main" id="{B51D2822-BACA-49BF-935B-EA2A24D681E1}"/>
                </a:ext>
              </a:extLst>
            </p:cNvPr>
            <p:cNvSpPr/>
            <p:nvPr/>
          </p:nvSpPr>
          <p:spPr>
            <a:xfrm>
              <a:off x="539284" y="334673"/>
              <a:ext cx="11111696" cy="6519441"/>
            </a:xfrm>
            <a:custGeom>
              <a:avLst/>
              <a:gdLst>
                <a:gd name="connsiteX0" fmla="*/ 868 w 11111696"/>
                <a:gd name="connsiteY0" fmla="*/ 2278312 h 6519440"/>
                <a:gd name="connsiteX1" fmla="*/ 203136 w 11111696"/>
                <a:gd name="connsiteY1" fmla="*/ 1715783 h 6519440"/>
                <a:gd name="connsiteX2" fmla="*/ 279529 w 11111696"/>
                <a:gd name="connsiteY2" fmla="*/ 1364202 h 6519440"/>
                <a:gd name="connsiteX3" fmla="*/ 589441 w 11111696"/>
                <a:gd name="connsiteY3" fmla="*/ 451827 h 6519440"/>
                <a:gd name="connsiteX4" fmla="*/ 748303 w 11111696"/>
                <a:gd name="connsiteY4" fmla="*/ 194001 h 6519440"/>
                <a:gd name="connsiteX5" fmla="*/ 800389 w 11111696"/>
                <a:gd name="connsiteY5" fmla="*/ 119344 h 6519440"/>
                <a:gd name="connsiteX6" fmla="*/ 1267428 w 11111696"/>
                <a:gd name="connsiteY6" fmla="*/ 120213 h 6519440"/>
                <a:gd name="connsiteX7" fmla="*/ 1363787 w 11111696"/>
                <a:gd name="connsiteY7" fmla="*/ 479606 h 6519440"/>
                <a:gd name="connsiteX8" fmla="*/ 1258747 w 11111696"/>
                <a:gd name="connsiteY8" fmla="*/ 889350 h 6519440"/>
                <a:gd name="connsiteX9" fmla="*/ 1108565 w 11111696"/>
                <a:gd name="connsiteY9" fmla="*/ 1276524 h 6519440"/>
                <a:gd name="connsiteX10" fmla="*/ 1107697 w 11111696"/>
                <a:gd name="connsiteY10" fmla="*/ 1336422 h 6519440"/>
                <a:gd name="connsiteX11" fmla="*/ 1154575 w 11111696"/>
                <a:gd name="connsiteY11" fmla="*/ 1568205 h 6519440"/>
                <a:gd name="connsiteX12" fmla="*/ 1118114 w 11111696"/>
                <a:gd name="connsiteY12" fmla="*/ 2051738 h 6519440"/>
                <a:gd name="connsiteX13" fmla="*/ 1119851 w 11111696"/>
                <a:gd name="connsiteY13" fmla="*/ 2089066 h 6519440"/>
                <a:gd name="connsiteX14" fmla="*/ 1164992 w 11111696"/>
                <a:gd name="connsiteY14" fmla="*/ 2378144 h 6519440"/>
                <a:gd name="connsiteX15" fmla="*/ 1146762 w 11111696"/>
                <a:gd name="connsiteY15" fmla="*/ 2705418 h 6519440"/>
                <a:gd name="connsiteX16" fmla="*/ 952307 w 11111696"/>
                <a:gd name="connsiteY16" fmla="*/ 2724516 h 6519440"/>
                <a:gd name="connsiteX17" fmla="*/ 628505 w 11111696"/>
                <a:gd name="connsiteY17" fmla="*/ 2905082 h 6519440"/>
                <a:gd name="connsiteX18" fmla="*/ 613748 w 11111696"/>
                <a:gd name="connsiteY18" fmla="*/ 3375592 h 6519440"/>
                <a:gd name="connsiteX19" fmla="*/ 825564 w 11111696"/>
                <a:gd name="connsiteY19" fmla="*/ 3616925 h 6519440"/>
                <a:gd name="connsiteX20" fmla="*/ 1476640 w 11111696"/>
                <a:gd name="connsiteY20" fmla="*/ 4320955 h 6519440"/>
                <a:gd name="connsiteX21" fmla="*/ 1629426 w 11111696"/>
                <a:gd name="connsiteY21" fmla="*/ 4461587 h 6519440"/>
                <a:gd name="connsiteX22" fmla="*/ 1604251 w 11111696"/>
                <a:gd name="connsiteY22" fmla="*/ 4279286 h 6519440"/>
                <a:gd name="connsiteX23" fmla="*/ 1154575 w 11111696"/>
                <a:gd name="connsiteY23" fmla="*/ 3733250 h 6519440"/>
                <a:gd name="connsiteX24" fmla="*/ 1132004 w 11111696"/>
                <a:gd name="connsiteY24" fmla="*/ 3703735 h 6519440"/>
                <a:gd name="connsiteX25" fmla="*/ 1507024 w 11111696"/>
                <a:gd name="connsiteY25" fmla="*/ 3391218 h 6519440"/>
                <a:gd name="connsiteX26" fmla="*/ 1214474 w 11111696"/>
                <a:gd name="connsiteY26" fmla="*/ 3062208 h 6519440"/>
                <a:gd name="connsiteX27" fmla="*/ 990504 w 11111696"/>
                <a:gd name="connsiteY27" fmla="*/ 2984947 h 6519440"/>
                <a:gd name="connsiteX28" fmla="*/ 756984 w 11111696"/>
                <a:gd name="connsiteY28" fmla="*/ 2998836 h 6519440"/>
                <a:gd name="connsiteX29" fmla="*/ 728337 w 11111696"/>
                <a:gd name="connsiteY29" fmla="*/ 2998836 h 6519440"/>
                <a:gd name="connsiteX30" fmla="*/ 903693 w 11111696"/>
                <a:gd name="connsiteY30" fmla="*/ 2852996 h 6519440"/>
                <a:gd name="connsiteX31" fmla="*/ 1895933 w 11111696"/>
                <a:gd name="connsiteY31" fmla="*/ 3119502 h 6519440"/>
                <a:gd name="connsiteX32" fmla="*/ 2350818 w 11111696"/>
                <a:gd name="connsiteY32" fmla="*/ 3541400 h 6519440"/>
                <a:gd name="connsiteX33" fmla="*/ 3461120 w 11111696"/>
                <a:gd name="connsiteY33" fmla="*/ 4076150 h 6519440"/>
                <a:gd name="connsiteX34" fmla="*/ 4204215 w 11111696"/>
                <a:gd name="connsiteY34" fmla="*/ 4199420 h 6519440"/>
                <a:gd name="connsiteX35" fmla="*/ 4797128 w 11111696"/>
                <a:gd name="connsiteY35" fmla="*/ 4380854 h 6519440"/>
                <a:gd name="connsiteX36" fmla="*/ 5547167 w 11111696"/>
                <a:gd name="connsiteY36" fmla="*/ 5298437 h 6519440"/>
                <a:gd name="connsiteX37" fmla="*/ 5552376 w 11111696"/>
                <a:gd name="connsiteY37" fmla="*/ 5314931 h 6519440"/>
                <a:gd name="connsiteX38" fmla="*/ 5551508 w 11111696"/>
                <a:gd name="connsiteY38" fmla="*/ 5314931 h 6519440"/>
                <a:gd name="connsiteX39" fmla="*/ 5694745 w 11111696"/>
                <a:gd name="connsiteY39" fmla="*/ 4991997 h 6519440"/>
                <a:gd name="connsiteX40" fmla="*/ 6482112 w 11111696"/>
                <a:gd name="connsiteY40" fmla="*/ 4307065 h 6519440"/>
                <a:gd name="connsiteX41" fmla="*/ 7007313 w 11111696"/>
                <a:gd name="connsiteY41" fmla="*/ 4182927 h 6519440"/>
                <a:gd name="connsiteX42" fmla="*/ 7820724 w 11111696"/>
                <a:gd name="connsiteY42" fmla="*/ 4036217 h 6519440"/>
                <a:gd name="connsiteX43" fmla="*/ 8847688 w 11111696"/>
                <a:gd name="connsiteY43" fmla="*/ 3467611 h 6519440"/>
                <a:gd name="connsiteX44" fmla="*/ 9281738 w 11111696"/>
                <a:gd name="connsiteY44" fmla="*/ 3067416 h 6519440"/>
                <a:gd name="connsiteX45" fmla="*/ 10059557 w 11111696"/>
                <a:gd name="connsiteY45" fmla="*/ 2833897 h 6519440"/>
                <a:gd name="connsiteX46" fmla="*/ 10259220 w 11111696"/>
                <a:gd name="connsiteY46" fmla="*/ 2869489 h 6519440"/>
                <a:gd name="connsiteX47" fmla="*/ 10385095 w 11111696"/>
                <a:gd name="connsiteY47" fmla="*/ 2996232 h 6519440"/>
                <a:gd name="connsiteX48" fmla="*/ 10144631 w 11111696"/>
                <a:gd name="connsiteY48" fmla="*/ 2983211 h 6519440"/>
                <a:gd name="connsiteX49" fmla="*/ 9840796 w 11111696"/>
                <a:gd name="connsiteY49" fmla="*/ 3119502 h 6519440"/>
                <a:gd name="connsiteX50" fmla="*/ 9607276 w 11111696"/>
                <a:gd name="connsiteY50" fmla="*/ 3390350 h 6519440"/>
                <a:gd name="connsiteX51" fmla="*/ 9982297 w 11111696"/>
                <a:gd name="connsiteY51" fmla="*/ 3702867 h 6519440"/>
                <a:gd name="connsiteX52" fmla="*/ 9796523 w 11111696"/>
                <a:gd name="connsiteY52" fmla="*/ 3929441 h 6519440"/>
                <a:gd name="connsiteX53" fmla="*/ 9507445 w 11111696"/>
                <a:gd name="connsiteY53" fmla="*/ 4281022 h 6519440"/>
                <a:gd name="connsiteX54" fmla="*/ 9484874 w 11111696"/>
                <a:gd name="connsiteY54" fmla="*/ 4459851 h 6519440"/>
                <a:gd name="connsiteX55" fmla="*/ 9637660 w 11111696"/>
                <a:gd name="connsiteY55" fmla="*/ 4319218 h 6519440"/>
                <a:gd name="connsiteX56" fmla="*/ 10358184 w 11111696"/>
                <a:gd name="connsiteY56" fmla="*/ 3537927 h 6519440"/>
                <a:gd name="connsiteX57" fmla="*/ 10484926 w 11111696"/>
                <a:gd name="connsiteY57" fmla="*/ 3394691 h 6519440"/>
                <a:gd name="connsiteX58" fmla="*/ 10426764 w 11111696"/>
                <a:gd name="connsiteY58" fmla="*/ 2847787 h 6519440"/>
                <a:gd name="connsiteX59" fmla="*/ 9999659 w 11111696"/>
                <a:gd name="connsiteY59" fmla="*/ 2710627 h 6519440"/>
                <a:gd name="connsiteX60" fmla="*/ 9968406 w 11111696"/>
                <a:gd name="connsiteY60" fmla="*/ 2710627 h 6519440"/>
                <a:gd name="connsiteX61" fmla="*/ 9992713 w 11111696"/>
                <a:gd name="connsiteY61" fmla="*/ 2087330 h 6519440"/>
                <a:gd name="connsiteX62" fmla="*/ 9981428 w 11111696"/>
                <a:gd name="connsiteY62" fmla="*/ 1938885 h 6519440"/>
                <a:gd name="connsiteX63" fmla="*/ 9976219 w 11111696"/>
                <a:gd name="connsiteY63" fmla="*/ 1430177 h 6519440"/>
                <a:gd name="connsiteX64" fmla="*/ 9991846 w 11111696"/>
                <a:gd name="connsiteY64" fmla="*/ 1376355 h 6519440"/>
                <a:gd name="connsiteX65" fmla="*/ 9985768 w 11111696"/>
                <a:gd name="connsiteY65" fmla="*/ 1223569 h 6519440"/>
                <a:gd name="connsiteX66" fmla="*/ 9790445 w 11111696"/>
                <a:gd name="connsiteY66" fmla="*/ 665380 h 6519440"/>
                <a:gd name="connsiteX67" fmla="*/ 9744437 w 11111696"/>
                <a:gd name="connsiteY67" fmla="*/ 376302 h 6519440"/>
                <a:gd name="connsiteX68" fmla="*/ 9945836 w 11111696"/>
                <a:gd name="connsiteY68" fmla="*/ 38611 h 6519440"/>
                <a:gd name="connsiteX69" fmla="*/ 10257484 w 11111696"/>
                <a:gd name="connsiteY69" fmla="*/ 65522 h 6519440"/>
                <a:gd name="connsiteX70" fmla="*/ 10344294 w 11111696"/>
                <a:gd name="connsiteY70" fmla="*/ 161013 h 6519440"/>
                <a:gd name="connsiteX71" fmla="*/ 10609065 w 11111696"/>
                <a:gd name="connsiteY71" fmla="*/ 582042 h 6519440"/>
                <a:gd name="connsiteX72" fmla="*/ 10838244 w 11111696"/>
                <a:gd name="connsiteY72" fmla="*/ 1442331 h 6519440"/>
                <a:gd name="connsiteX73" fmla="*/ 10900747 w 11111696"/>
                <a:gd name="connsiteY73" fmla="*/ 1692344 h 6519440"/>
                <a:gd name="connsiteX74" fmla="*/ 10964119 w 11111696"/>
                <a:gd name="connsiteY74" fmla="*/ 1839053 h 6519440"/>
                <a:gd name="connsiteX75" fmla="*/ 11112564 w 11111696"/>
                <a:gd name="connsiteY75" fmla="*/ 2279181 h 6519440"/>
                <a:gd name="connsiteX76" fmla="*/ 11112564 w 11111696"/>
                <a:gd name="connsiteY76" fmla="*/ 2617740 h 6519440"/>
                <a:gd name="connsiteX77" fmla="*/ 11105619 w 11111696"/>
                <a:gd name="connsiteY77" fmla="*/ 2655936 h 6519440"/>
                <a:gd name="connsiteX78" fmla="*/ 11066554 w 11111696"/>
                <a:gd name="connsiteY78" fmla="*/ 3104745 h 6519440"/>
                <a:gd name="connsiteX79" fmla="*/ 10958042 w 11111696"/>
                <a:gd name="connsiteY79" fmla="*/ 4199420 h 6519440"/>
                <a:gd name="connsiteX80" fmla="*/ 10656811 w 11111696"/>
                <a:gd name="connsiteY80" fmla="*/ 4801883 h 6519440"/>
                <a:gd name="connsiteX81" fmla="*/ 9862498 w 11111696"/>
                <a:gd name="connsiteY81" fmla="*/ 5303645 h 6519440"/>
                <a:gd name="connsiteX82" fmla="*/ 8548193 w 11111696"/>
                <a:gd name="connsiteY82" fmla="*/ 5717730 h 6519440"/>
                <a:gd name="connsiteX83" fmla="*/ 8345058 w 11111696"/>
                <a:gd name="connsiteY83" fmla="*/ 5775024 h 6519440"/>
                <a:gd name="connsiteX84" fmla="*/ 8019520 w 11111696"/>
                <a:gd name="connsiteY84" fmla="*/ 6054553 h 6519440"/>
                <a:gd name="connsiteX85" fmla="*/ 7743464 w 11111696"/>
                <a:gd name="connsiteY85" fmla="*/ 6524196 h 6519440"/>
                <a:gd name="connsiteX86" fmla="*/ 7344137 w 11111696"/>
                <a:gd name="connsiteY86" fmla="*/ 6524196 h 6519440"/>
                <a:gd name="connsiteX87" fmla="*/ 7297259 w 11111696"/>
                <a:gd name="connsiteY87" fmla="*/ 6518987 h 6519440"/>
                <a:gd name="connsiteX88" fmla="*/ 6164387 w 11111696"/>
                <a:gd name="connsiteY88" fmla="*/ 6506834 h 6519440"/>
                <a:gd name="connsiteX89" fmla="*/ 5717315 w 11111696"/>
                <a:gd name="connsiteY89" fmla="*/ 6499021 h 6519440"/>
                <a:gd name="connsiteX90" fmla="*/ 5679987 w 11111696"/>
                <a:gd name="connsiteY90" fmla="*/ 6476450 h 6519440"/>
                <a:gd name="connsiteX91" fmla="*/ 5581891 w 11111696"/>
                <a:gd name="connsiteY91" fmla="*/ 5966875 h 6519440"/>
                <a:gd name="connsiteX92" fmla="*/ 5560189 w 11111696"/>
                <a:gd name="connsiteY92" fmla="*/ 5794123 h 6519440"/>
                <a:gd name="connsiteX93" fmla="*/ 5548035 w 11111696"/>
                <a:gd name="connsiteY93" fmla="*/ 5808012 h 6519440"/>
                <a:gd name="connsiteX94" fmla="*/ 5436918 w 11111696"/>
                <a:gd name="connsiteY94" fmla="*/ 6456484 h 6519440"/>
                <a:gd name="connsiteX95" fmla="*/ 5381360 w 11111696"/>
                <a:gd name="connsiteY95" fmla="*/ 6502493 h 6519440"/>
                <a:gd name="connsiteX96" fmla="*/ 3831799 w 11111696"/>
                <a:gd name="connsiteY96" fmla="*/ 6519855 h 6519440"/>
                <a:gd name="connsiteX97" fmla="*/ 3767559 w 11111696"/>
                <a:gd name="connsiteY97" fmla="*/ 6525064 h 6519440"/>
                <a:gd name="connsiteX98" fmla="*/ 3368233 w 11111696"/>
                <a:gd name="connsiteY98" fmla="*/ 6525064 h 6519440"/>
                <a:gd name="connsiteX99" fmla="*/ 3175515 w 11111696"/>
                <a:gd name="connsiteY99" fmla="*/ 6176955 h 6519440"/>
                <a:gd name="connsiteX100" fmla="*/ 2786605 w 11111696"/>
                <a:gd name="connsiteY100" fmla="*/ 5785442 h 6519440"/>
                <a:gd name="connsiteX101" fmla="*/ 2702399 w 11111696"/>
                <a:gd name="connsiteY101" fmla="*/ 5753322 h 6519440"/>
                <a:gd name="connsiteX102" fmla="*/ 1843847 w 11111696"/>
                <a:gd name="connsiteY102" fmla="*/ 5517198 h 6519440"/>
                <a:gd name="connsiteX103" fmla="*/ 897617 w 11111696"/>
                <a:gd name="connsiteY103" fmla="*/ 5129157 h 6519440"/>
                <a:gd name="connsiteX104" fmla="*/ 436655 w 11111696"/>
                <a:gd name="connsiteY104" fmla="*/ 4785389 h 6519440"/>
                <a:gd name="connsiteX105" fmla="*/ 144105 w 11111696"/>
                <a:gd name="connsiteY105" fmla="*/ 4083963 h 6519440"/>
                <a:gd name="connsiteX106" fmla="*/ 90283 w 11111696"/>
                <a:gd name="connsiteY106" fmla="*/ 3484973 h 6519440"/>
                <a:gd name="connsiteX107" fmla="*/ 26043 w 11111696"/>
                <a:gd name="connsiteY107" fmla="*/ 2899873 h 6519440"/>
                <a:gd name="connsiteX108" fmla="*/ 0 w 11111696"/>
                <a:gd name="connsiteY108" fmla="*/ 2620344 h 6519440"/>
                <a:gd name="connsiteX109" fmla="*/ 868 w 11111696"/>
                <a:gd name="connsiteY109" fmla="*/ 2278312 h 651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1111696" h="6519440">
                  <a:moveTo>
                    <a:pt x="868" y="2278312"/>
                  </a:moveTo>
                  <a:cubicBezTo>
                    <a:pt x="23439" y="2074309"/>
                    <a:pt x="126743" y="1899820"/>
                    <a:pt x="203136" y="1715783"/>
                  </a:cubicBezTo>
                  <a:cubicBezTo>
                    <a:pt x="250013" y="1602930"/>
                    <a:pt x="275188" y="1488340"/>
                    <a:pt x="279529" y="1364202"/>
                  </a:cubicBezTo>
                  <a:cubicBezTo>
                    <a:pt x="289078" y="1029983"/>
                    <a:pt x="393250" y="725279"/>
                    <a:pt x="589441" y="451827"/>
                  </a:cubicBezTo>
                  <a:cubicBezTo>
                    <a:pt x="648472" y="370226"/>
                    <a:pt x="695349" y="279943"/>
                    <a:pt x="748303" y="194001"/>
                  </a:cubicBezTo>
                  <a:cubicBezTo>
                    <a:pt x="763929" y="167958"/>
                    <a:pt x="781291" y="142783"/>
                    <a:pt x="800389" y="119344"/>
                  </a:cubicBezTo>
                  <a:cubicBezTo>
                    <a:pt x="934945" y="-38650"/>
                    <a:pt x="1133740" y="-38650"/>
                    <a:pt x="1267428" y="120213"/>
                  </a:cubicBezTo>
                  <a:cubicBezTo>
                    <a:pt x="1355106" y="224385"/>
                    <a:pt x="1393303" y="345051"/>
                    <a:pt x="1363787" y="479606"/>
                  </a:cubicBezTo>
                  <a:cubicBezTo>
                    <a:pt x="1333404" y="617635"/>
                    <a:pt x="1302152" y="755663"/>
                    <a:pt x="1258747" y="889350"/>
                  </a:cubicBezTo>
                  <a:cubicBezTo>
                    <a:pt x="1216210" y="1020434"/>
                    <a:pt x="1158047" y="1147176"/>
                    <a:pt x="1108565" y="1276524"/>
                  </a:cubicBezTo>
                  <a:cubicBezTo>
                    <a:pt x="1101621" y="1293886"/>
                    <a:pt x="1104225" y="1316456"/>
                    <a:pt x="1107697" y="1336422"/>
                  </a:cubicBezTo>
                  <a:cubicBezTo>
                    <a:pt x="1122455" y="1413683"/>
                    <a:pt x="1147630" y="1490076"/>
                    <a:pt x="1154575" y="1568205"/>
                  </a:cubicBezTo>
                  <a:cubicBezTo>
                    <a:pt x="1167596" y="1730540"/>
                    <a:pt x="1141553" y="1891139"/>
                    <a:pt x="1118114" y="2051738"/>
                  </a:cubicBezTo>
                  <a:cubicBezTo>
                    <a:pt x="1116378" y="2063891"/>
                    <a:pt x="1115510" y="2077781"/>
                    <a:pt x="1119851" y="2089066"/>
                  </a:cubicBezTo>
                  <a:cubicBezTo>
                    <a:pt x="1155443" y="2181953"/>
                    <a:pt x="1169332" y="2279181"/>
                    <a:pt x="1164992" y="2378144"/>
                  </a:cubicBezTo>
                  <a:cubicBezTo>
                    <a:pt x="1160651" y="2487525"/>
                    <a:pt x="1152838" y="2596906"/>
                    <a:pt x="1146762" y="2705418"/>
                  </a:cubicBezTo>
                  <a:cubicBezTo>
                    <a:pt x="1079918" y="2711495"/>
                    <a:pt x="1014810" y="2711495"/>
                    <a:pt x="952307" y="2724516"/>
                  </a:cubicBezTo>
                  <a:cubicBezTo>
                    <a:pt x="826432" y="2749691"/>
                    <a:pt x="717052" y="2810458"/>
                    <a:pt x="628505" y="2905082"/>
                  </a:cubicBezTo>
                  <a:cubicBezTo>
                    <a:pt x="496554" y="3045714"/>
                    <a:pt x="489609" y="3222806"/>
                    <a:pt x="613748" y="3375592"/>
                  </a:cubicBezTo>
                  <a:cubicBezTo>
                    <a:pt x="681460" y="3458062"/>
                    <a:pt x="753512" y="3537927"/>
                    <a:pt x="825564" y="3616925"/>
                  </a:cubicBezTo>
                  <a:cubicBezTo>
                    <a:pt x="1041722" y="3852180"/>
                    <a:pt x="1258747" y="4087435"/>
                    <a:pt x="1476640" y="4320955"/>
                  </a:cubicBezTo>
                  <a:cubicBezTo>
                    <a:pt x="1523518" y="4371304"/>
                    <a:pt x="1578208" y="4414710"/>
                    <a:pt x="1629426" y="4461587"/>
                  </a:cubicBezTo>
                  <a:cubicBezTo>
                    <a:pt x="1663282" y="4403424"/>
                    <a:pt x="1653733" y="4339185"/>
                    <a:pt x="1604251" y="4279286"/>
                  </a:cubicBezTo>
                  <a:cubicBezTo>
                    <a:pt x="1454070" y="4096985"/>
                    <a:pt x="1304756" y="3915551"/>
                    <a:pt x="1154575" y="3733250"/>
                  </a:cubicBezTo>
                  <a:cubicBezTo>
                    <a:pt x="1148498" y="3725437"/>
                    <a:pt x="1142421" y="3717624"/>
                    <a:pt x="1132004" y="3703735"/>
                  </a:cubicBezTo>
                  <a:cubicBezTo>
                    <a:pt x="1256143" y="3600430"/>
                    <a:pt x="1379413" y="3497126"/>
                    <a:pt x="1507024" y="3391218"/>
                  </a:cubicBezTo>
                  <a:cubicBezTo>
                    <a:pt x="1408060" y="3279233"/>
                    <a:pt x="1314305" y="3168116"/>
                    <a:pt x="1214474" y="3062208"/>
                  </a:cubicBezTo>
                  <a:cubicBezTo>
                    <a:pt x="1155443" y="3000573"/>
                    <a:pt x="1072105" y="2985815"/>
                    <a:pt x="990504" y="2984947"/>
                  </a:cubicBezTo>
                  <a:cubicBezTo>
                    <a:pt x="913243" y="2984079"/>
                    <a:pt x="835113" y="2994496"/>
                    <a:pt x="756984" y="2998836"/>
                  </a:cubicBezTo>
                  <a:cubicBezTo>
                    <a:pt x="748303" y="2999705"/>
                    <a:pt x="739622" y="2998836"/>
                    <a:pt x="728337" y="2998836"/>
                  </a:cubicBezTo>
                  <a:cubicBezTo>
                    <a:pt x="758721" y="2912894"/>
                    <a:pt x="821224" y="2869489"/>
                    <a:pt x="903693" y="2852996"/>
                  </a:cubicBezTo>
                  <a:cubicBezTo>
                    <a:pt x="1278713" y="2777471"/>
                    <a:pt x="1612064" y="2856468"/>
                    <a:pt x="1895933" y="3119502"/>
                  </a:cubicBezTo>
                  <a:cubicBezTo>
                    <a:pt x="2047851" y="3260135"/>
                    <a:pt x="2195428" y="3405108"/>
                    <a:pt x="2350818" y="3541400"/>
                  </a:cubicBezTo>
                  <a:cubicBezTo>
                    <a:pt x="2670280" y="3822664"/>
                    <a:pt x="3042695" y="3999757"/>
                    <a:pt x="3461120" y="4076150"/>
                  </a:cubicBezTo>
                  <a:cubicBezTo>
                    <a:pt x="3708529" y="4121291"/>
                    <a:pt x="3957674" y="4154279"/>
                    <a:pt x="4204215" y="4199420"/>
                  </a:cubicBezTo>
                  <a:cubicBezTo>
                    <a:pt x="4408219" y="4236749"/>
                    <a:pt x="4611354" y="4279286"/>
                    <a:pt x="4797128" y="4380854"/>
                  </a:cubicBezTo>
                  <a:cubicBezTo>
                    <a:pt x="5173015" y="4585726"/>
                    <a:pt x="5422161" y="4890429"/>
                    <a:pt x="5547167" y="5298437"/>
                  </a:cubicBezTo>
                  <a:cubicBezTo>
                    <a:pt x="5548903" y="5303645"/>
                    <a:pt x="5550640" y="5308854"/>
                    <a:pt x="5552376" y="5314931"/>
                  </a:cubicBezTo>
                  <a:cubicBezTo>
                    <a:pt x="5552376" y="5315799"/>
                    <a:pt x="5554980" y="5314931"/>
                    <a:pt x="5551508" y="5314931"/>
                  </a:cubicBezTo>
                  <a:cubicBezTo>
                    <a:pt x="5599254" y="5206418"/>
                    <a:pt x="5640054" y="5095301"/>
                    <a:pt x="5694745" y="4991997"/>
                  </a:cubicBezTo>
                  <a:cubicBezTo>
                    <a:pt x="5868365" y="4662987"/>
                    <a:pt x="6139212" y="4437280"/>
                    <a:pt x="6482112" y="4307065"/>
                  </a:cubicBezTo>
                  <a:cubicBezTo>
                    <a:pt x="6648788" y="4243694"/>
                    <a:pt x="6831089" y="4216783"/>
                    <a:pt x="7007313" y="4182927"/>
                  </a:cubicBezTo>
                  <a:cubicBezTo>
                    <a:pt x="7278161" y="4130841"/>
                    <a:pt x="7552481" y="4097853"/>
                    <a:pt x="7820724" y="4036217"/>
                  </a:cubicBezTo>
                  <a:cubicBezTo>
                    <a:pt x="8215710" y="3945935"/>
                    <a:pt x="8552533" y="3741931"/>
                    <a:pt x="8847688" y="3467611"/>
                  </a:cubicBezTo>
                  <a:cubicBezTo>
                    <a:pt x="8991792" y="3333924"/>
                    <a:pt x="9131557" y="3195027"/>
                    <a:pt x="9281738" y="3067416"/>
                  </a:cubicBezTo>
                  <a:cubicBezTo>
                    <a:pt x="9504841" y="2876434"/>
                    <a:pt x="9767007" y="2800909"/>
                    <a:pt x="10059557" y="2833897"/>
                  </a:cubicBezTo>
                  <a:cubicBezTo>
                    <a:pt x="10126401" y="2841710"/>
                    <a:pt x="10194113" y="2852127"/>
                    <a:pt x="10259220" y="2869489"/>
                  </a:cubicBezTo>
                  <a:cubicBezTo>
                    <a:pt x="10322592" y="2886851"/>
                    <a:pt x="10360789" y="2935465"/>
                    <a:pt x="10385095" y="2996232"/>
                  </a:cubicBezTo>
                  <a:cubicBezTo>
                    <a:pt x="10302625" y="2991892"/>
                    <a:pt x="10223628" y="2984079"/>
                    <a:pt x="10144631" y="2983211"/>
                  </a:cubicBezTo>
                  <a:cubicBezTo>
                    <a:pt x="10023097" y="2982343"/>
                    <a:pt x="9919793" y="3019671"/>
                    <a:pt x="9840796" y="3119502"/>
                  </a:cubicBezTo>
                  <a:cubicBezTo>
                    <a:pt x="9768743" y="3211521"/>
                    <a:pt x="9688010" y="3297463"/>
                    <a:pt x="9607276" y="3390350"/>
                  </a:cubicBezTo>
                  <a:cubicBezTo>
                    <a:pt x="9731415" y="3493654"/>
                    <a:pt x="9854685" y="3596958"/>
                    <a:pt x="9982297" y="3702867"/>
                  </a:cubicBezTo>
                  <a:cubicBezTo>
                    <a:pt x="9918925" y="3780128"/>
                    <a:pt x="9858158" y="3854784"/>
                    <a:pt x="9796523" y="3929441"/>
                  </a:cubicBezTo>
                  <a:cubicBezTo>
                    <a:pt x="9700164" y="4046635"/>
                    <a:pt x="9603804" y="4163828"/>
                    <a:pt x="9507445" y="4281022"/>
                  </a:cubicBezTo>
                  <a:cubicBezTo>
                    <a:pt x="9460567" y="4338317"/>
                    <a:pt x="9451886" y="4403424"/>
                    <a:pt x="9484874" y="4459851"/>
                  </a:cubicBezTo>
                  <a:cubicBezTo>
                    <a:pt x="9536092" y="4412974"/>
                    <a:pt x="9590782" y="4369569"/>
                    <a:pt x="9637660" y="4319218"/>
                  </a:cubicBezTo>
                  <a:cubicBezTo>
                    <a:pt x="9878992" y="4059656"/>
                    <a:pt x="10118588" y="3798358"/>
                    <a:pt x="10358184" y="3537927"/>
                  </a:cubicBezTo>
                  <a:cubicBezTo>
                    <a:pt x="10401589" y="3491050"/>
                    <a:pt x="10443258" y="3443304"/>
                    <a:pt x="10484926" y="3394691"/>
                  </a:cubicBezTo>
                  <a:cubicBezTo>
                    <a:pt x="10642922" y="3207181"/>
                    <a:pt x="10621219" y="2998836"/>
                    <a:pt x="10426764" y="2847787"/>
                  </a:cubicBezTo>
                  <a:cubicBezTo>
                    <a:pt x="10300889" y="2750559"/>
                    <a:pt x="10160257" y="2701078"/>
                    <a:pt x="9999659" y="2710627"/>
                  </a:cubicBezTo>
                  <a:cubicBezTo>
                    <a:pt x="9990978" y="2711495"/>
                    <a:pt x="9982297" y="2710627"/>
                    <a:pt x="9968406" y="2710627"/>
                  </a:cubicBezTo>
                  <a:cubicBezTo>
                    <a:pt x="9964935" y="2501415"/>
                    <a:pt x="9918925" y="2293938"/>
                    <a:pt x="9992713" y="2087330"/>
                  </a:cubicBezTo>
                  <a:cubicBezTo>
                    <a:pt x="10008340" y="2044793"/>
                    <a:pt x="9987505" y="1989235"/>
                    <a:pt x="9981428" y="1938885"/>
                  </a:cubicBezTo>
                  <a:cubicBezTo>
                    <a:pt x="9959725" y="1769605"/>
                    <a:pt x="9942363" y="1599457"/>
                    <a:pt x="9976219" y="1430177"/>
                  </a:cubicBezTo>
                  <a:cubicBezTo>
                    <a:pt x="9979692" y="1411947"/>
                    <a:pt x="9983165" y="1391981"/>
                    <a:pt x="9991846" y="1376355"/>
                  </a:cubicBezTo>
                  <a:cubicBezTo>
                    <a:pt x="10024833" y="1323401"/>
                    <a:pt x="10008340" y="1275655"/>
                    <a:pt x="9985768" y="1223569"/>
                  </a:cubicBezTo>
                  <a:cubicBezTo>
                    <a:pt x="9906771" y="1042136"/>
                    <a:pt x="9830379" y="859835"/>
                    <a:pt x="9790445" y="665380"/>
                  </a:cubicBezTo>
                  <a:cubicBezTo>
                    <a:pt x="9771348" y="569889"/>
                    <a:pt x="9744437" y="472662"/>
                    <a:pt x="9744437" y="376302"/>
                  </a:cubicBezTo>
                  <a:cubicBezTo>
                    <a:pt x="9745305" y="230461"/>
                    <a:pt x="9817357" y="114136"/>
                    <a:pt x="9945836" y="38611"/>
                  </a:cubicBezTo>
                  <a:cubicBezTo>
                    <a:pt x="10047404" y="-21288"/>
                    <a:pt x="10167202" y="-10871"/>
                    <a:pt x="10257484" y="65522"/>
                  </a:cubicBezTo>
                  <a:cubicBezTo>
                    <a:pt x="10290473" y="93301"/>
                    <a:pt x="10320856" y="125421"/>
                    <a:pt x="10344294" y="161013"/>
                  </a:cubicBezTo>
                  <a:cubicBezTo>
                    <a:pt x="10434577" y="299909"/>
                    <a:pt x="10527464" y="437938"/>
                    <a:pt x="10609065" y="582042"/>
                  </a:cubicBezTo>
                  <a:cubicBezTo>
                    <a:pt x="10760983" y="847681"/>
                    <a:pt x="10839112" y="1133287"/>
                    <a:pt x="10838244" y="1442331"/>
                  </a:cubicBezTo>
                  <a:cubicBezTo>
                    <a:pt x="10838244" y="1525669"/>
                    <a:pt x="10874704" y="1609874"/>
                    <a:pt x="10900747" y="1692344"/>
                  </a:cubicBezTo>
                  <a:cubicBezTo>
                    <a:pt x="10916373" y="1742694"/>
                    <a:pt x="10941549" y="1790439"/>
                    <a:pt x="10964119" y="1839053"/>
                  </a:cubicBezTo>
                  <a:cubicBezTo>
                    <a:pt x="11030094" y="1980554"/>
                    <a:pt x="11093466" y="2122054"/>
                    <a:pt x="11112564" y="2279181"/>
                  </a:cubicBezTo>
                  <a:cubicBezTo>
                    <a:pt x="11112564" y="2392034"/>
                    <a:pt x="11112564" y="2504887"/>
                    <a:pt x="11112564" y="2617740"/>
                  </a:cubicBezTo>
                  <a:cubicBezTo>
                    <a:pt x="11109959" y="2630762"/>
                    <a:pt x="11107356" y="2642915"/>
                    <a:pt x="11105619" y="2655936"/>
                  </a:cubicBezTo>
                  <a:cubicBezTo>
                    <a:pt x="11092597" y="2805250"/>
                    <a:pt x="11081313" y="2955431"/>
                    <a:pt x="11066554" y="3104745"/>
                  </a:cubicBezTo>
                  <a:cubicBezTo>
                    <a:pt x="11030962" y="3469347"/>
                    <a:pt x="10990162" y="3833950"/>
                    <a:pt x="10958042" y="4199420"/>
                  </a:cubicBezTo>
                  <a:cubicBezTo>
                    <a:pt x="10936339" y="4441621"/>
                    <a:pt x="10827826" y="4642152"/>
                    <a:pt x="10656811" y="4801883"/>
                  </a:cubicBezTo>
                  <a:cubicBezTo>
                    <a:pt x="10425896" y="5018040"/>
                    <a:pt x="10156785" y="5182111"/>
                    <a:pt x="9862498" y="5303645"/>
                  </a:cubicBezTo>
                  <a:cubicBezTo>
                    <a:pt x="9436261" y="5480738"/>
                    <a:pt x="8994397" y="5604008"/>
                    <a:pt x="8548193" y="5717730"/>
                  </a:cubicBezTo>
                  <a:cubicBezTo>
                    <a:pt x="8479613" y="5735092"/>
                    <a:pt x="8406692" y="5743773"/>
                    <a:pt x="8345058" y="5775024"/>
                  </a:cubicBezTo>
                  <a:cubicBezTo>
                    <a:pt x="8215710" y="5841000"/>
                    <a:pt x="8099385" y="5932151"/>
                    <a:pt x="8019520" y="6054553"/>
                  </a:cubicBezTo>
                  <a:cubicBezTo>
                    <a:pt x="7921424" y="6206471"/>
                    <a:pt x="7834614" y="6367069"/>
                    <a:pt x="7743464" y="6524196"/>
                  </a:cubicBezTo>
                  <a:cubicBezTo>
                    <a:pt x="7610644" y="6524196"/>
                    <a:pt x="7476956" y="6524196"/>
                    <a:pt x="7344137" y="6524196"/>
                  </a:cubicBezTo>
                  <a:cubicBezTo>
                    <a:pt x="7328511" y="6522460"/>
                    <a:pt x="7312885" y="6518987"/>
                    <a:pt x="7297259" y="6518987"/>
                  </a:cubicBezTo>
                  <a:cubicBezTo>
                    <a:pt x="6919635" y="6514647"/>
                    <a:pt x="6542011" y="6511174"/>
                    <a:pt x="6164387" y="6506834"/>
                  </a:cubicBezTo>
                  <a:cubicBezTo>
                    <a:pt x="6015074" y="6505098"/>
                    <a:pt x="5866629" y="6503361"/>
                    <a:pt x="5717315" y="6499021"/>
                  </a:cubicBezTo>
                  <a:cubicBezTo>
                    <a:pt x="5704294" y="6499021"/>
                    <a:pt x="5682591" y="6485999"/>
                    <a:pt x="5679987" y="6476450"/>
                  </a:cubicBezTo>
                  <a:cubicBezTo>
                    <a:pt x="5645263" y="6307170"/>
                    <a:pt x="5613143" y="6137023"/>
                    <a:pt x="5581891" y="5966875"/>
                  </a:cubicBezTo>
                  <a:cubicBezTo>
                    <a:pt x="5571474" y="5909580"/>
                    <a:pt x="5567134" y="5851417"/>
                    <a:pt x="5560189" y="5794123"/>
                  </a:cubicBezTo>
                  <a:cubicBezTo>
                    <a:pt x="5550640" y="5798463"/>
                    <a:pt x="5548903" y="5802804"/>
                    <a:pt x="5548035" y="5808012"/>
                  </a:cubicBezTo>
                  <a:cubicBezTo>
                    <a:pt x="5510707" y="6024169"/>
                    <a:pt x="5472510" y="6239458"/>
                    <a:pt x="5436918" y="6456484"/>
                  </a:cubicBezTo>
                  <a:cubicBezTo>
                    <a:pt x="5430842" y="6493812"/>
                    <a:pt x="5416084" y="6501625"/>
                    <a:pt x="5381360" y="6502493"/>
                  </a:cubicBezTo>
                  <a:cubicBezTo>
                    <a:pt x="4864840" y="6507702"/>
                    <a:pt x="4348319" y="6513779"/>
                    <a:pt x="3831799" y="6519855"/>
                  </a:cubicBezTo>
                  <a:cubicBezTo>
                    <a:pt x="3810096" y="6519855"/>
                    <a:pt x="3789262" y="6523328"/>
                    <a:pt x="3767559" y="6525064"/>
                  </a:cubicBezTo>
                  <a:cubicBezTo>
                    <a:pt x="3634740" y="6525064"/>
                    <a:pt x="3501053" y="6525064"/>
                    <a:pt x="3368233" y="6525064"/>
                  </a:cubicBezTo>
                  <a:cubicBezTo>
                    <a:pt x="3303993" y="6408738"/>
                    <a:pt x="3239754" y="6293281"/>
                    <a:pt x="3175515" y="6176955"/>
                  </a:cubicBezTo>
                  <a:cubicBezTo>
                    <a:pt x="3082628" y="6010280"/>
                    <a:pt x="2950676" y="5880933"/>
                    <a:pt x="2786605" y="5785442"/>
                  </a:cubicBezTo>
                  <a:cubicBezTo>
                    <a:pt x="2760562" y="5770684"/>
                    <a:pt x="2731915" y="5761135"/>
                    <a:pt x="2702399" y="5753322"/>
                  </a:cubicBezTo>
                  <a:cubicBezTo>
                    <a:pt x="2415926" y="5674325"/>
                    <a:pt x="2128584" y="5601404"/>
                    <a:pt x="1843847" y="5517198"/>
                  </a:cubicBezTo>
                  <a:cubicBezTo>
                    <a:pt x="1515705" y="5419971"/>
                    <a:pt x="1195376" y="5301909"/>
                    <a:pt x="897617" y="5129157"/>
                  </a:cubicBezTo>
                  <a:cubicBezTo>
                    <a:pt x="730941" y="5031930"/>
                    <a:pt x="572079" y="4920813"/>
                    <a:pt x="436655" y="4785389"/>
                  </a:cubicBezTo>
                  <a:cubicBezTo>
                    <a:pt x="246541" y="4594407"/>
                    <a:pt x="150182" y="4360019"/>
                    <a:pt x="144105" y="4083963"/>
                  </a:cubicBezTo>
                  <a:cubicBezTo>
                    <a:pt x="139764" y="3883432"/>
                    <a:pt x="110249" y="3683768"/>
                    <a:pt x="90283" y="3484973"/>
                  </a:cubicBezTo>
                  <a:cubicBezTo>
                    <a:pt x="70316" y="3289650"/>
                    <a:pt x="46877" y="3095196"/>
                    <a:pt x="26043" y="2899873"/>
                  </a:cubicBezTo>
                  <a:cubicBezTo>
                    <a:pt x="16494" y="2806986"/>
                    <a:pt x="8681" y="2713231"/>
                    <a:pt x="0" y="2620344"/>
                  </a:cubicBezTo>
                  <a:cubicBezTo>
                    <a:pt x="868" y="2504019"/>
                    <a:pt x="868" y="2391166"/>
                    <a:pt x="868" y="2278312"/>
                  </a:cubicBezTo>
                  <a:close/>
                </a:path>
              </a:pathLst>
            </a:custGeom>
            <a:solidFill>
              <a:srgbClr val="000000"/>
            </a:solidFill>
            <a:ln w="8677" cap="flat">
              <a:noFill/>
              <a:prstDash val="solid"/>
              <a:miter/>
            </a:ln>
          </p:spPr>
          <p:txBody>
            <a:bodyPr rtlCol="0" anchor="ctr"/>
            <a:lstStyle/>
            <a:p>
              <a:endParaRPr lang="en-US">
                <a:latin typeface="Trebuchet MS" panose="020B0603020202020204" pitchFamily="34" charset="0"/>
              </a:endParaRPr>
            </a:p>
          </p:txBody>
        </p:sp>
        <p:sp>
          <p:nvSpPr>
            <p:cNvPr id="5" name="Freeform: Shape 4">
              <a:extLst>
                <a:ext uri="{FF2B5EF4-FFF2-40B4-BE49-F238E27FC236}">
                  <a16:creationId xmlns:a16="http://schemas.microsoft.com/office/drawing/2014/main" id="{7AB300B0-9CF3-4D90-8B11-CD03DF5B9FBF}"/>
                </a:ext>
              </a:extLst>
            </p:cNvPr>
            <p:cNvSpPr/>
            <p:nvPr/>
          </p:nvSpPr>
          <p:spPr>
            <a:xfrm>
              <a:off x="1795460" y="0"/>
              <a:ext cx="1067765" cy="2031357"/>
            </a:xfrm>
            <a:custGeom>
              <a:avLst/>
              <a:gdLst>
                <a:gd name="connsiteX0" fmla="*/ 949669 w 1067764"/>
                <a:gd name="connsiteY0" fmla="*/ 0 h 2031356"/>
                <a:gd name="connsiteX1" fmla="*/ 1071203 w 1067764"/>
                <a:gd name="connsiteY1" fmla="*/ 190114 h 2031356"/>
                <a:gd name="connsiteX2" fmla="*/ 921890 w 1067764"/>
                <a:gd name="connsiteY2" fmla="*/ 677119 h 2031356"/>
                <a:gd name="connsiteX3" fmla="*/ 548606 w 1067764"/>
                <a:gd name="connsiteY3" fmla="*/ 1086863 h 2031356"/>
                <a:gd name="connsiteX4" fmla="*/ 517355 w 1067764"/>
                <a:gd name="connsiteY4" fmla="*/ 1132004 h 2031356"/>
                <a:gd name="connsiteX5" fmla="*/ 206574 w 1067764"/>
                <a:gd name="connsiteY5" fmla="*/ 1809991 h 2031356"/>
                <a:gd name="connsiteX6" fmla="*/ 74623 w 1067764"/>
                <a:gd name="connsiteY6" fmla="*/ 2032225 h 2031356"/>
                <a:gd name="connsiteX7" fmla="*/ 4307 w 1067764"/>
                <a:gd name="connsiteY7" fmla="*/ 1696270 h 2031356"/>
                <a:gd name="connsiteX8" fmla="*/ 19065 w 1067764"/>
                <a:gd name="connsiteY8" fmla="*/ 1579944 h 2031356"/>
                <a:gd name="connsiteX9" fmla="*/ 273418 w 1067764"/>
                <a:gd name="connsiteY9" fmla="*/ 918451 h 2031356"/>
                <a:gd name="connsiteX10" fmla="*/ 181400 w 1067764"/>
                <a:gd name="connsiteY10" fmla="*/ 517388 h 2031356"/>
                <a:gd name="connsiteX11" fmla="*/ 165774 w 1067764"/>
                <a:gd name="connsiteY11" fmla="*/ 498290 h 2031356"/>
                <a:gd name="connsiteX12" fmla="*/ 871540 w 1067764"/>
                <a:gd name="connsiteY12" fmla="*/ 0 h 2031356"/>
                <a:gd name="connsiteX13" fmla="*/ 949669 w 1067764"/>
                <a:gd name="connsiteY13" fmla="*/ 0 h 203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7764" h="2031356">
                  <a:moveTo>
                    <a:pt x="949669" y="0"/>
                  </a:moveTo>
                  <a:cubicBezTo>
                    <a:pt x="1041688" y="30384"/>
                    <a:pt x="1065995" y="105040"/>
                    <a:pt x="1071203" y="190114"/>
                  </a:cubicBezTo>
                  <a:cubicBezTo>
                    <a:pt x="1081621" y="370679"/>
                    <a:pt x="1025194" y="531278"/>
                    <a:pt x="921890" y="677119"/>
                  </a:cubicBezTo>
                  <a:cubicBezTo>
                    <a:pt x="814245" y="829037"/>
                    <a:pt x="680558" y="957516"/>
                    <a:pt x="548606" y="1086863"/>
                  </a:cubicBezTo>
                  <a:cubicBezTo>
                    <a:pt x="535585" y="1099884"/>
                    <a:pt x="520827" y="1114642"/>
                    <a:pt x="517355" y="1132004"/>
                  </a:cubicBezTo>
                  <a:cubicBezTo>
                    <a:pt x="455720" y="1377677"/>
                    <a:pt x="334185" y="1594702"/>
                    <a:pt x="206574" y="1809991"/>
                  </a:cubicBezTo>
                  <a:cubicBezTo>
                    <a:pt x="164906" y="1880307"/>
                    <a:pt x="123237" y="1950624"/>
                    <a:pt x="74623" y="2032225"/>
                  </a:cubicBezTo>
                  <a:cubicBezTo>
                    <a:pt x="49448" y="1912427"/>
                    <a:pt x="28614" y="1803915"/>
                    <a:pt x="4307" y="1696270"/>
                  </a:cubicBezTo>
                  <a:cubicBezTo>
                    <a:pt x="-5242" y="1654601"/>
                    <a:pt x="1703" y="1619009"/>
                    <a:pt x="19065" y="1579944"/>
                  </a:cubicBezTo>
                  <a:cubicBezTo>
                    <a:pt x="116292" y="1364655"/>
                    <a:pt x="203970" y="1145026"/>
                    <a:pt x="273418" y="918451"/>
                  </a:cubicBezTo>
                  <a:cubicBezTo>
                    <a:pt x="320296" y="763929"/>
                    <a:pt x="297725" y="631110"/>
                    <a:pt x="181400" y="517388"/>
                  </a:cubicBezTo>
                  <a:cubicBezTo>
                    <a:pt x="177059" y="513048"/>
                    <a:pt x="174455" y="508707"/>
                    <a:pt x="165774" y="498290"/>
                  </a:cubicBezTo>
                  <a:cubicBezTo>
                    <a:pt x="376722" y="297759"/>
                    <a:pt x="584199" y="93755"/>
                    <a:pt x="871540" y="0"/>
                  </a:cubicBezTo>
                  <a:cubicBezTo>
                    <a:pt x="897583" y="0"/>
                    <a:pt x="923626" y="0"/>
                    <a:pt x="949669" y="0"/>
                  </a:cubicBezTo>
                  <a:close/>
                </a:path>
              </a:pathLst>
            </a:custGeom>
            <a:solidFill>
              <a:srgbClr val="000000"/>
            </a:solidFill>
            <a:ln w="8677" cap="flat">
              <a:noFill/>
              <a:prstDash val="solid"/>
              <a:miter/>
            </a:ln>
          </p:spPr>
          <p:txBody>
            <a:bodyPr rtlCol="0" anchor="ctr"/>
            <a:lstStyle/>
            <a:p>
              <a:endParaRPr lang="en-US">
                <a:latin typeface="Trebuchet MS" panose="020B0603020202020204" pitchFamily="34" charset="0"/>
              </a:endParaRPr>
            </a:p>
          </p:txBody>
        </p:sp>
        <p:sp>
          <p:nvSpPr>
            <p:cNvPr id="6" name="Freeform: Shape 5">
              <a:extLst>
                <a:ext uri="{FF2B5EF4-FFF2-40B4-BE49-F238E27FC236}">
                  <a16:creationId xmlns:a16="http://schemas.microsoft.com/office/drawing/2014/main" id="{02F01E73-8F1C-4E2E-BDFD-8154EDE2EF5B}"/>
                </a:ext>
              </a:extLst>
            </p:cNvPr>
            <p:cNvSpPr/>
            <p:nvPr/>
          </p:nvSpPr>
          <p:spPr>
            <a:xfrm>
              <a:off x="9326221" y="0"/>
              <a:ext cx="1067765" cy="2031357"/>
            </a:xfrm>
            <a:custGeom>
              <a:avLst/>
              <a:gdLst>
                <a:gd name="connsiteX0" fmla="*/ 198779 w 1067764"/>
                <a:gd name="connsiteY0" fmla="*/ 0 h 2031356"/>
                <a:gd name="connsiteX1" fmla="*/ 906281 w 1067764"/>
                <a:gd name="connsiteY1" fmla="*/ 497422 h 2031356"/>
                <a:gd name="connsiteX2" fmla="*/ 879370 w 1067764"/>
                <a:gd name="connsiteY2" fmla="*/ 530410 h 2031356"/>
                <a:gd name="connsiteX3" fmla="*/ 794296 w 1067764"/>
                <a:gd name="connsiteY3" fmla="*/ 897617 h 2031356"/>
                <a:gd name="connsiteX4" fmla="*/ 1055594 w 1067764"/>
                <a:gd name="connsiteY4" fmla="*/ 1584285 h 2031356"/>
                <a:gd name="connsiteX5" fmla="*/ 1069485 w 1067764"/>
                <a:gd name="connsiteY5" fmla="*/ 1691929 h 2031356"/>
                <a:gd name="connsiteX6" fmla="*/ 998300 w 1067764"/>
                <a:gd name="connsiteY6" fmla="*/ 2033093 h 2031356"/>
                <a:gd name="connsiteX7" fmla="*/ 796901 w 1067764"/>
                <a:gd name="connsiteY7" fmla="*/ 1690193 h 2031356"/>
                <a:gd name="connsiteX8" fmla="*/ 556436 w 1067764"/>
                <a:gd name="connsiteY8" fmla="*/ 1136345 h 2031356"/>
                <a:gd name="connsiteX9" fmla="*/ 524317 w 1067764"/>
                <a:gd name="connsiteY9" fmla="*/ 1087731 h 2031356"/>
                <a:gd name="connsiteX10" fmla="*/ 153638 w 1067764"/>
                <a:gd name="connsiteY10" fmla="*/ 681460 h 2031356"/>
                <a:gd name="connsiteX11" fmla="*/ 852 w 1067764"/>
                <a:gd name="connsiteY11" fmla="*/ 195323 h 2031356"/>
                <a:gd name="connsiteX12" fmla="*/ 122385 w 1067764"/>
                <a:gd name="connsiteY12" fmla="*/ 868 h 2031356"/>
                <a:gd name="connsiteX13" fmla="*/ 198779 w 1067764"/>
                <a:gd name="connsiteY13" fmla="*/ 0 h 203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7764" h="2031356">
                  <a:moveTo>
                    <a:pt x="198779" y="0"/>
                  </a:moveTo>
                  <a:cubicBezTo>
                    <a:pt x="485252" y="92887"/>
                    <a:pt x="691861" y="297759"/>
                    <a:pt x="906281" y="497422"/>
                  </a:cubicBezTo>
                  <a:cubicBezTo>
                    <a:pt x="894995" y="510444"/>
                    <a:pt x="888051" y="520861"/>
                    <a:pt x="879370" y="530410"/>
                  </a:cubicBezTo>
                  <a:cubicBezTo>
                    <a:pt x="778671" y="636318"/>
                    <a:pt x="753496" y="756984"/>
                    <a:pt x="794296" y="897617"/>
                  </a:cubicBezTo>
                  <a:cubicBezTo>
                    <a:pt x="862008" y="1133740"/>
                    <a:pt x="954895" y="1360315"/>
                    <a:pt x="1055594" y="1584285"/>
                  </a:cubicBezTo>
                  <a:cubicBezTo>
                    <a:pt x="1071220" y="1619877"/>
                    <a:pt x="1078166" y="1652865"/>
                    <a:pt x="1069485" y="1691929"/>
                  </a:cubicBezTo>
                  <a:cubicBezTo>
                    <a:pt x="1044309" y="1800442"/>
                    <a:pt x="1023475" y="1910691"/>
                    <a:pt x="998300" y="2033093"/>
                  </a:cubicBezTo>
                  <a:cubicBezTo>
                    <a:pt x="926248" y="1910691"/>
                    <a:pt x="861140" y="1801310"/>
                    <a:pt x="796901" y="1690193"/>
                  </a:cubicBezTo>
                  <a:cubicBezTo>
                    <a:pt x="695332" y="1514837"/>
                    <a:pt x="607654" y="1333404"/>
                    <a:pt x="556436" y="1136345"/>
                  </a:cubicBezTo>
                  <a:cubicBezTo>
                    <a:pt x="552095" y="1118115"/>
                    <a:pt x="537338" y="1100752"/>
                    <a:pt x="524317" y="1087731"/>
                  </a:cubicBezTo>
                  <a:cubicBezTo>
                    <a:pt x="394101" y="958384"/>
                    <a:pt x="261281" y="831641"/>
                    <a:pt x="153638" y="681460"/>
                  </a:cubicBezTo>
                  <a:cubicBezTo>
                    <a:pt x="50333" y="535619"/>
                    <a:pt x="-7829" y="375888"/>
                    <a:pt x="852" y="195323"/>
                  </a:cubicBezTo>
                  <a:cubicBezTo>
                    <a:pt x="5192" y="108513"/>
                    <a:pt x="28631" y="32120"/>
                    <a:pt x="122385" y="868"/>
                  </a:cubicBezTo>
                  <a:cubicBezTo>
                    <a:pt x="146693" y="0"/>
                    <a:pt x="172736" y="0"/>
                    <a:pt x="198779" y="0"/>
                  </a:cubicBezTo>
                  <a:close/>
                </a:path>
              </a:pathLst>
            </a:custGeom>
            <a:solidFill>
              <a:srgbClr val="000000"/>
            </a:solidFill>
            <a:ln w="8677" cap="flat">
              <a:noFill/>
              <a:prstDash val="solid"/>
              <a:miter/>
            </a:ln>
          </p:spPr>
          <p:txBody>
            <a:bodyPr rtlCol="0" anchor="ctr"/>
            <a:lstStyle/>
            <a:p>
              <a:endParaRPr lang="en-US">
                <a:latin typeface="Trebuchet MS" panose="020B0603020202020204" pitchFamily="34" charset="0"/>
              </a:endParaRPr>
            </a:p>
          </p:txBody>
        </p:sp>
        <p:sp>
          <p:nvSpPr>
            <p:cNvPr id="7" name="Freeform: Shape 6">
              <a:extLst>
                <a:ext uri="{FF2B5EF4-FFF2-40B4-BE49-F238E27FC236}">
                  <a16:creationId xmlns:a16="http://schemas.microsoft.com/office/drawing/2014/main" id="{67C91127-0AB2-4D3F-AB07-1A360198762D}"/>
                </a:ext>
              </a:extLst>
            </p:cNvPr>
            <p:cNvSpPr/>
            <p:nvPr/>
          </p:nvSpPr>
          <p:spPr>
            <a:xfrm>
              <a:off x="4307711" y="6127059"/>
              <a:ext cx="3576577" cy="729205"/>
            </a:xfrm>
            <a:custGeom>
              <a:avLst/>
              <a:gdLst>
                <a:gd name="connsiteX0" fmla="*/ 0 w 3576577"/>
                <a:gd name="connsiteY0" fmla="*/ 730941 h 729205"/>
                <a:gd name="connsiteX1" fmla="*/ 64239 w 3576577"/>
                <a:gd name="connsiteY1" fmla="*/ 725733 h 729205"/>
                <a:gd name="connsiteX2" fmla="*/ 1613800 w 3576577"/>
                <a:gd name="connsiteY2" fmla="*/ 708371 h 729205"/>
                <a:gd name="connsiteX3" fmla="*/ 1669359 w 3576577"/>
                <a:gd name="connsiteY3" fmla="*/ 662361 h 729205"/>
                <a:gd name="connsiteX4" fmla="*/ 1780476 w 3576577"/>
                <a:gd name="connsiteY4" fmla="*/ 13890 h 729205"/>
                <a:gd name="connsiteX5" fmla="*/ 1792629 w 3576577"/>
                <a:gd name="connsiteY5" fmla="*/ 0 h 729205"/>
                <a:gd name="connsiteX6" fmla="*/ 1814332 w 3576577"/>
                <a:gd name="connsiteY6" fmla="*/ 172752 h 729205"/>
                <a:gd name="connsiteX7" fmla="*/ 1912427 w 3576577"/>
                <a:gd name="connsiteY7" fmla="*/ 682328 h 729205"/>
                <a:gd name="connsiteX8" fmla="*/ 1949755 w 3576577"/>
                <a:gd name="connsiteY8" fmla="*/ 704898 h 729205"/>
                <a:gd name="connsiteX9" fmla="*/ 2396827 w 3576577"/>
                <a:gd name="connsiteY9" fmla="*/ 712711 h 729205"/>
                <a:gd name="connsiteX10" fmla="*/ 3529700 w 3576577"/>
                <a:gd name="connsiteY10" fmla="*/ 724865 h 729205"/>
                <a:gd name="connsiteX11" fmla="*/ 3576577 w 3576577"/>
                <a:gd name="connsiteY11" fmla="*/ 730074 h 729205"/>
                <a:gd name="connsiteX12" fmla="*/ 0 w 3576577"/>
                <a:gd name="connsiteY12" fmla="*/ 730941 h 729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577" h="729205">
                  <a:moveTo>
                    <a:pt x="0" y="730941"/>
                  </a:moveTo>
                  <a:cubicBezTo>
                    <a:pt x="21703" y="729205"/>
                    <a:pt x="42537" y="725733"/>
                    <a:pt x="64239" y="725733"/>
                  </a:cubicBezTo>
                  <a:cubicBezTo>
                    <a:pt x="580760" y="719656"/>
                    <a:pt x="1097280" y="713579"/>
                    <a:pt x="1613800" y="708371"/>
                  </a:cubicBezTo>
                  <a:cubicBezTo>
                    <a:pt x="1649392" y="708371"/>
                    <a:pt x="1663282" y="699690"/>
                    <a:pt x="1669359" y="662361"/>
                  </a:cubicBezTo>
                  <a:cubicBezTo>
                    <a:pt x="1704951" y="446204"/>
                    <a:pt x="1743147" y="230047"/>
                    <a:pt x="1780476" y="13890"/>
                  </a:cubicBezTo>
                  <a:cubicBezTo>
                    <a:pt x="1781344" y="8681"/>
                    <a:pt x="1783080" y="4341"/>
                    <a:pt x="1792629" y="0"/>
                  </a:cubicBezTo>
                  <a:cubicBezTo>
                    <a:pt x="1799574" y="57295"/>
                    <a:pt x="1803914" y="115457"/>
                    <a:pt x="1814332" y="172752"/>
                  </a:cubicBezTo>
                  <a:cubicBezTo>
                    <a:pt x="1845583" y="342900"/>
                    <a:pt x="1877703" y="513048"/>
                    <a:pt x="1912427" y="682328"/>
                  </a:cubicBezTo>
                  <a:cubicBezTo>
                    <a:pt x="1914163" y="692745"/>
                    <a:pt x="1936734" y="704898"/>
                    <a:pt x="1949755" y="704898"/>
                  </a:cubicBezTo>
                  <a:cubicBezTo>
                    <a:pt x="2099069" y="708371"/>
                    <a:pt x="2247514" y="710975"/>
                    <a:pt x="2396827" y="712711"/>
                  </a:cubicBezTo>
                  <a:cubicBezTo>
                    <a:pt x="2774452" y="717052"/>
                    <a:pt x="3152076" y="720524"/>
                    <a:pt x="3529700" y="724865"/>
                  </a:cubicBezTo>
                  <a:cubicBezTo>
                    <a:pt x="3545326" y="724865"/>
                    <a:pt x="3560952" y="728337"/>
                    <a:pt x="3576577" y="730074"/>
                  </a:cubicBezTo>
                  <a:cubicBezTo>
                    <a:pt x="2384674" y="730941"/>
                    <a:pt x="1191903" y="730941"/>
                    <a:pt x="0" y="730941"/>
                  </a:cubicBezTo>
                  <a:close/>
                </a:path>
              </a:pathLst>
            </a:custGeom>
            <a:solidFill>
              <a:srgbClr val="FFFFFF"/>
            </a:solidFill>
            <a:ln w="8677" cap="flat">
              <a:noFill/>
              <a:prstDash val="solid"/>
              <a:miter/>
            </a:ln>
          </p:spPr>
          <p:txBody>
            <a:bodyPr rtlCol="0" anchor="ctr"/>
            <a:lstStyle/>
            <a:p>
              <a:endParaRPr lang="en-US">
                <a:latin typeface="Trebuchet MS" panose="020B0603020202020204" pitchFamily="34" charset="0"/>
              </a:endParaRPr>
            </a:p>
          </p:txBody>
        </p:sp>
        <p:sp>
          <p:nvSpPr>
            <p:cNvPr id="8" name="Freeform: Shape 7">
              <a:extLst>
                <a:ext uri="{FF2B5EF4-FFF2-40B4-BE49-F238E27FC236}">
                  <a16:creationId xmlns:a16="http://schemas.microsoft.com/office/drawing/2014/main" id="{BC55E842-FEFD-41C2-84C0-D9BFF181F655}"/>
                </a:ext>
              </a:extLst>
            </p:cNvPr>
            <p:cNvSpPr/>
            <p:nvPr/>
          </p:nvSpPr>
          <p:spPr>
            <a:xfrm>
              <a:off x="1221494" y="3375033"/>
              <a:ext cx="737886" cy="607671"/>
            </a:xfrm>
            <a:custGeom>
              <a:avLst/>
              <a:gdLst>
                <a:gd name="connsiteX0" fmla="*/ 738004 w 737886"/>
                <a:gd name="connsiteY0" fmla="*/ 341309 h 607670"/>
                <a:gd name="connsiteX1" fmla="*/ 410730 w 737886"/>
                <a:gd name="connsiteY1" fmla="*/ 613893 h 607670"/>
                <a:gd name="connsiteX2" fmla="*/ 197177 w 737886"/>
                <a:gd name="connsiteY2" fmla="*/ 354330 h 607670"/>
                <a:gd name="connsiteX3" fmla="*/ 10535 w 737886"/>
                <a:gd name="connsiteY3" fmla="*/ 126020 h 607670"/>
                <a:gd name="connsiteX4" fmla="*/ 40050 w 737886"/>
                <a:gd name="connsiteY4" fmla="*/ 25320 h 607670"/>
                <a:gd name="connsiteX5" fmla="*/ 404653 w 737886"/>
                <a:gd name="connsiteY5" fmla="*/ 19243 h 607670"/>
                <a:gd name="connsiteX6" fmla="*/ 494935 w 737886"/>
                <a:gd name="connsiteY6" fmla="*/ 66989 h 607670"/>
                <a:gd name="connsiteX7" fmla="*/ 738004 w 737886"/>
                <a:gd name="connsiteY7" fmla="*/ 341309 h 60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886" h="607670">
                  <a:moveTo>
                    <a:pt x="738004" y="341309"/>
                  </a:moveTo>
                  <a:cubicBezTo>
                    <a:pt x="627755" y="432460"/>
                    <a:pt x="520978" y="521874"/>
                    <a:pt x="410730" y="613893"/>
                  </a:cubicBezTo>
                  <a:cubicBezTo>
                    <a:pt x="337809" y="525346"/>
                    <a:pt x="267493" y="440272"/>
                    <a:pt x="197177" y="354330"/>
                  </a:cubicBezTo>
                  <a:cubicBezTo>
                    <a:pt x="134673" y="278806"/>
                    <a:pt x="72170" y="202413"/>
                    <a:pt x="10535" y="126020"/>
                  </a:cubicBezTo>
                  <a:cubicBezTo>
                    <a:pt x="-12904" y="96504"/>
                    <a:pt x="5326" y="31397"/>
                    <a:pt x="40050" y="25320"/>
                  </a:cubicBezTo>
                  <a:cubicBezTo>
                    <a:pt x="160716" y="1881"/>
                    <a:pt x="283119" y="-14613"/>
                    <a:pt x="404653" y="19243"/>
                  </a:cubicBezTo>
                  <a:cubicBezTo>
                    <a:pt x="436773" y="27924"/>
                    <a:pt x="472365" y="43550"/>
                    <a:pt x="494935" y="66989"/>
                  </a:cubicBezTo>
                  <a:cubicBezTo>
                    <a:pt x="577405" y="155535"/>
                    <a:pt x="655534" y="247554"/>
                    <a:pt x="738004" y="341309"/>
                  </a:cubicBezTo>
                  <a:close/>
                </a:path>
              </a:pathLst>
            </a:custGeom>
            <a:solidFill>
              <a:srgbClr val="000000"/>
            </a:solidFill>
            <a:ln w="8677" cap="flat">
              <a:noFill/>
              <a:prstDash val="solid"/>
              <a:miter/>
            </a:ln>
          </p:spPr>
          <p:txBody>
            <a:bodyPr rtlCol="0" anchor="ctr"/>
            <a:lstStyle/>
            <a:p>
              <a:endParaRPr lang="en-US">
                <a:latin typeface="Trebuchet MS" panose="020B0603020202020204" pitchFamily="34" charset="0"/>
              </a:endParaRPr>
            </a:p>
          </p:txBody>
        </p:sp>
        <p:sp>
          <p:nvSpPr>
            <p:cNvPr id="9" name="Freeform: Shape 8">
              <a:extLst>
                <a:ext uri="{FF2B5EF4-FFF2-40B4-BE49-F238E27FC236}">
                  <a16:creationId xmlns:a16="http://schemas.microsoft.com/office/drawing/2014/main" id="{D6D66C7D-B51D-4ABE-BA2E-8BC6E9148FDF}"/>
                </a:ext>
              </a:extLst>
            </p:cNvPr>
            <p:cNvSpPr/>
            <p:nvPr/>
          </p:nvSpPr>
          <p:spPr>
            <a:xfrm>
              <a:off x="10232502" y="3380386"/>
              <a:ext cx="737886" cy="607671"/>
            </a:xfrm>
            <a:custGeom>
              <a:avLst/>
              <a:gdLst>
                <a:gd name="connsiteX0" fmla="*/ 328143 w 737886"/>
                <a:gd name="connsiteY0" fmla="*/ 608539 h 607670"/>
                <a:gd name="connsiteX1" fmla="*/ 0 w 737886"/>
                <a:gd name="connsiteY1" fmla="*/ 335955 h 607670"/>
                <a:gd name="connsiteX2" fmla="*/ 242200 w 737886"/>
                <a:gd name="connsiteY2" fmla="*/ 60767 h 607670"/>
                <a:gd name="connsiteX3" fmla="*/ 400194 w 737886"/>
                <a:gd name="connsiteY3" fmla="*/ 0 h 607670"/>
                <a:gd name="connsiteX4" fmla="*/ 697086 w 737886"/>
                <a:gd name="connsiteY4" fmla="*/ 19966 h 607670"/>
                <a:gd name="connsiteX5" fmla="*/ 732678 w 737886"/>
                <a:gd name="connsiteY5" fmla="*/ 113721 h 607670"/>
                <a:gd name="connsiteX6" fmla="*/ 328143 w 737886"/>
                <a:gd name="connsiteY6" fmla="*/ 608539 h 60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86" h="607670">
                  <a:moveTo>
                    <a:pt x="328143" y="608539"/>
                  </a:moveTo>
                  <a:cubicBezTo>
                    <a:pt x="217893" y="516520"/>
                    <a:pt x="110248" y="427974"/>
                    <a:pt x="0" y="335955"/>
                  </a:cubicBezTo>
                  <a:cubicBezTo>
                    <a:pt x="82470" y="242200"/>
                    <a:pt x="160599" y="150182"/>
                    <a:pt x="242200" y="60767"/>
                  </a:cubicBezTo>
                  <a:cubicBezTo>
                    <a:pt x="283869" y="15626"/>
                    <a:pt x="343768" y="0"/>
                    <a:pt x="400194" y="0"/>
                  </a:cubicBezTo>
                  <a:cubicBezTo>
                    <a:pt x="499158" y="0"/>
                    <a:pt x="598122" y="10417"/>
                    <a:pt x="697086" y="19966"/>
                  </a:cubicBezTo>
                  <a:cubicBezTo>
                    <a:pt x="728337" y="22571"/>
                    <a:pt x="752643" y="89415"/>
                    <a:pt x="732678" y="113721"/>
                  </a:cubicBezTo>
                  <a:cubicBezTo>
                    <a:pt x="599858" y="278661"/>
                    <a:pt x="465302" y="441864"/>
                    <a:pt x="328143" y="608539"/>
                  </a:cubicBezTo>
                  <a:close/>
                </a:path>
              </a:pathLst>
            </a:custGeom>
            <a:solidFill>
              <a:srgbClr val="000000"/>
            </a:solidFill>
            <a:ln w="8677" cap="flat">
              <a:noFill/>
              <a:prstDash val="solid"/>
              <a:miter/>
            </a:ln>
          </p:spPr>
          <p:txBody>
            <a:bodyPr rtlCol="0" anchor="ctr"/>
            <a:lstStyle/>
            <a:p>
              <a:endParaRPr lang="en-US">
                <a:latin typeface="Trebuchet MS" panose="020B0603020202020204" pitchFamily="34" charset="0"/>
              </a:endParaRPr>
            </a:p>
          </p:txBody>
        </p:sp>
      </p:grpSp>
      <p:grpSp>
        <p:nvGrpSpPr>
          <p:cNvPr id="10" name="Graphic 30">
            <a:extLst>
              <a:ext uri="{FF2B5EF4-FFF2-40B4-BE49-F238E27FC236}">
                <a16:creationId xmlns:a16="http://schemas.microsoft.com/office/drawing/2014/main" id="{6FCBAD80-E2AF-4ACB-B765-F559B5299C66}"/>
              </a:ext>
            </a:extLst>
          </p:cNvPr>
          <p:cNvGrpSpPr/>
          <p:nvPr/>
        </p:nvGrpSpPr>
        <p:grpSpPr>
          <a:xfrm>
            <a:off x="5292851" y="4437290"/>
            <a:ext cx="1623535" cy="1426174"/>
            <a:chOff x="2194560" y="0"/>
            <a:chExt cx="7802880" cy="6854343"/>
          </a:xfrm>
        </p:grpSpPr>
        <p:sp>
          <p:nvSpPr>
            <p:cNvPr id="11" name="Freeform: Shape 10">
              <a:extLst>
                <a:ext uri="{FF2B5EF4-FFF2-40B4-BE49-F238E27FC236}">
                  <a16:creationId xmlns:a16="http://schemas.microsoft.com/office/drawing/2014/main" id="{4A77267E-38E1-41C7-B3EC-184F3C609D53}"/>
                </a:ext>
              </a:extLst>
            </p:cNvPr>
            <p:cNvSpPr/>
            <p:nvPr/>
          </p:nvSpPr>
          <p:spPr>
            <a:xfrm>
              <a:off x="2620061" y="3800247"/>
              <a:ext cx="6925056" cy="3054096"/>
            </a:xfrm>
            <a:custGeom>
              <a:avLst/>
              <a:gdLst>
                <a:gd name="connsiteX0" fmla="*/ 6926275 w 6925056"/>
                <a:gd name="connsiteY0" fmla="*/ 3057754 h 3054096"/>
                <a:gd name="connsiteX1" fmla="*/ 4183075 w 6925056"/>
                <a:gd name="connsiteY1" fmla="*/ 3057754 h 3054096"/>
                <a:gd name="connsiteX2" fmla="*/ 4184295 w 6925056"/>
                <a:gd name="connsiteY2" fmla="*/ 3036418 h 3054096"/>
                <a:gd name="connsiteX3" fmla="*/ 4184295 w 6925056"/>
                <a:gd name="connsiteY3" fmla="*/ 913181 h 3054096"/>
                <a:gd name="connsiteX4" fmla="*/ 4183075 w 6925056"/>
                <a:gd name="connsiteY4" fmla="*/ 884529 h 3054096"/>
                <a:gd name="connsiteX5" fmla="*/ 2866949 w 6925056"/>
                <a:gd name="connsiteY5" fmla="*/ 884529 h 3054096"/>
                <a:gd name="connsiteX6" fmla="*/ 2866949 w 6925056"/>
                <a:gd name="connsiteY6" fmla="*/ 919277 h 3054096"/>
                <a:gd name="connsiteX7" fmla="*/ 2866949 w 6925056"/>
                <a:gd name="connsiteY7" fmla="*/ 1376477 h 3054096"/>
                <a:gd name="connsiteX8" fmla="*/ 2866339 w 6925056"/>
                <a:gd name="connsiteY8" fmla="*/ 3058363 h 3054096"/>
                <a:gd name="connsiteX9" fmla="*/ 1219 w 6925056"/>
                <a:gd name="connsiteY9" fmla="*/ 3058363 h 3054096"/>
                <a:gd name="connsiteX10" fmla="*/ 0 w 6925056"/>
                <a:gd name="connsiteY10" fmla="*/ 3027883 h 3054096"/>
                <a:gd name="connsiteX11" fmla="*/ 0 w 6925056"/>
                <a:gd name="connsiteY11" fmla="*/ 34747 h 3054096"/>
                <a:gd name="connsiteX12" fmla="*/ 1829 w 6925056"/>
                <a:gd name="connsiteY12" fmla="*/ 609 h 3054096"/>
                <a:gd name="connsiteX13" fmla="*/ 47549 w 6925056"/>
                <a:gd name="connsiteY13" fmla="*/ 609 h 3054096"/>
                <a:gd name="connsiteX14" fmla="*/ 3497885 w 6925056"/>
                <a:gd name="connsiteY14" fmla="*/ 0 h 3054096"/>
                <a:gd name="connsiteX15" fmla="*/ 6865925 w 6925056"/>
                <a:gd name="connsiteY15" fmla="*/ 0 h 3054096"/>
                <a:gd name="connsiteX16" fmla="*/ 6928105 w 6925056"/>
                <a:gd name="connsiteY16" fmla="*/ 62179 h 3054096"/>
                <a:gd name="connsiteX17" fmla="*/ 6926275 w 6925056"/>
                <a:gd name="connsiteY17" fmla="*/ 3057754 h 3054096"/>
                <a:gd name="connsiteX18" fmla="*/ 2348179 w 6925056"/>
                <a:gd name="connsiteY18" fmla="*/ 371246 h 3054096"/>
                <a:gd name="connsiteX19" fmla="*/ 1460602 w 6925056"/>
                <a:gd name="connsiteY19" fmla="*/ 371246 h 3054096"/>
                <a:gd name="connsiteX20" fmla="*/ 1460602 w 6925056"/>
                <a:gd name="connsiteY20" fmla="*/ 896721 h 3054096"/>
                <a:gd name="connsiteX21" fmla="*/ 2348179 w 6925056"/>
                <a:gd name="connsiteY21" fmla="*/ 896721 h 3054096"/>
                <a:gd name="connsiteX22" fmla="*/ 2348179 w 6925056"/>
                <a:gd name="connsiteY22" fmla="*/ 371246 h 3054096"/>
                <a:gd name="connsiteX23" fmla="*/ 6412382 w 6925056"/>
                <a:gd name="connsiteY23" fmla="*/ 897331 h 3054096"/>
                <a:gd name="connsiteX24" fmla="*/ 6412382 w 6925056"/>
                <a:gd name="connsiteY24" fmla="*/ 371246 h 3054096"/>
                <a:gd name="connsiteX25" fmla="*/ 5525415 w 6925056"/>
                <a:gd name="connsiteY25" fmla="*/ 371246 h 3054096"/>
                <a:gd name="connsiteX26" fmla="*/ 5525415 w 6925056"/>
                <a:gd name="connsiteY26" fmla="*/ 897331 h 3054096"/>
                <a:gd name="connsiteX27" fmla="*/ 6412382 w 6925056"/>
                <a:gd name="connsiteY27" fmla="*/ 897331 h 3054096"/>
                <a:gd name="connsiteX28" fmla="*/ 2347570 w 6925056"/>
                <a:gd name="connsiteY28" fmla="*/ 1532534 h 3054096"/>
                <a:gd name="connsiteX29" fmla="*/ 2347570 w 6925056"/>
                <a:gd name="connsiteY29" fmla="*/ 1004621 h 3054096"/>
                <a:gd name="connsiteX30" fmla="*/ 1461211 w 6925056"/>
                <a:gd name="connsiteY30" fmla="*/ 1004621 h 3054096"/>
                <a:gd name="connsiteX31" fmla="*/ 1461211 w 6925056"/>
                <a:gd name="connsiteY31" fmla="*/ 1532534 h 3054096"/>
                <a:gd name="connsiteX32" fmla="*/ 2347570 w 6925056"/>
                <a:gd name="connsiteY32" fmla="*/ 1532534 h 3054096"/>
                <a:gd name="connsiteX33" fmla="*/ 5526024 w 6925056"/>
                <a:gd name="connsiteY33" fmla="*/ 1004011 h 3054096"/>
                <a:gd name="connsiteX34" fmla="*/ 5526024 w 6925056"/>
                <a:gd name="connsiteY34" fmla="*/ 1531315 h 3054096"/>
                <a:gd name="connsiteX35" fmla="*/ 6411773 w 6925056"/>
                <a:gd name="connsiteY35" fmla="*/ 1531315 h 3054096"/>
                <a:gd name="connsiteX36" fmla="*/ 6411773 w 6925056"/>
                <a:gd name="connsiteY36" fmla="*/ 1004011 h 3054096"/>
                <a:gd name="connsiteX37" fmla="*/ 5526024 w 6925056"/>
                <a:gd name="connsiteY37" fmla="*/ 1004011 h 3054096"/>
                <a:gd name="connsiteX38" fmla="*/ 547421 w 6925056"/>
                <a:gd name="connsiteY38" fmla="*/ 1532534 h 3054096"/>
                <a:gd name="connsiteX39" fmla="*/ 1353312 w 6925056"/>
                <a:gd name="connsiteY39" fmla="*/ 1532534 h 3054096"/>
                <a:gd name="connsiteX40" fmla="*/ 1353312 w 6925056"/>
                <a:gd name="connsiteY40" fmla="*/ 1005230 h 3054096"/>
                <a:gd name="connsiteX41" fmla="*/ 547421 w 6925056"/>
                <a:gd name="connsiteY41" fmla="*/ 1005230 h 3054096"/>
                <a:gd name="connsiteX42" fmla="*/ 547421 w 6925056"/>
                <a:gd name="connsiteY42" fmla="*/ 1532534 h 3054096"/>
                <a:gd name="connsiteX43" fmla="*/ 5418735 w 6925056"/>
                <a:gd name="connsiteY43" fmla="*/ 1005230 h 3054096"/>
                <a:gd name="connsiteX44" fmla="*/ 4613453 w 6925056"/>
                <a:gd name="connsiteY44" fmla="*/ 1005230 h 3054096"/>
                <a:gd name="connsiteX45" fmla="*/ 4613453 w 6925056"/>
                <a:gd name="connsiteY45" fmla="*/ 1531315 h 3054096"/>
                <a:gd name="connsiteX46" fmla="*/ 5418735 w 6925056"/>
                <a:gd name="connsiteY46" fmla="*/ 1531315 h 3054096"/>
                <a:gd name="connsiteX47" fmla="*/ 5418735 w 6925056"/>
                <a:gd name="connsiteY47" fmla="*/ 1005230 h 3054096"/>
                <a:gd name="connsiteX48" fmla="*/ 548640 w 6925056"/>
                <a:gd name="connsiteY48" fmla="*/ 370637 h 3054096"/>
                <a:gd name="connsiteX49" fmla="*/ 548640 w 6925056"/>
                <a:gd name="connsiteY49" fmla="*/ 896721 h 3054096"/>
                <a:gd name="connsiteX50" fmla="*/ 1353312 w 6925056"/>
                <a:gd name="connsiteY50" fmla="*/ 896721 h 3054096"/>
                <a:gd name="connsiteX51" fmla="*/ 1353312 w 6925056"/>
                <a:gd name="connsiteY51" fmla="*/ 370637 h 3054096"/>
                <a:gd name="connsiteX52" fmla="*/ 548640 w 6925056"/>
                <a:gd name="connsiteY52" fmla="*/ 370637 h 3054096"/>
                <a:gd name="connsiteX53" fmla="*/ 4613453 w 6925056"/>
                <a:gd name="connsiteY53" fmla="*/ 897331 h 3054096"/>
                <a:gd name="connsiteX54" fmla="*/ 5416906 w 6925056"/>
                <a:gd name="connsiteY54" fmla="*/ 897331 h 3054096"/>
                <a:gd name="connsiteX55" fmla="*/ 5416906 w 6925056"/>
                <a:gd name="connsiteY55" fmla="*/ 370637 h 3054096"/>
                <a:gd name="connsiteX56" fmla="*/ 4613453 w 6925056"/>
                <a:gd name="connsiteY56" fmla="*/ 370637 h 3054096"/>
                <a:gd name="connsiteX57" fmla="*/ 4613453 w 6925056"/>
                <a:gd name="connsiteY57" fmla="*/ 897331 h 305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925056" h="3054096">
                  <a:moveTo>
                    <a:pt x="6926275" y="3057754"/>
                  </a:moveTo>
                  <a:cubicBezTo>
                    <a:pt x="6011875" y="3057754"/>
                    <a:pt x="5097475" y="3057754"/>
                    <a:pt x="4183075" y="3057754"/>
                  </a:cubicBezTo>
                  <a:cubicBezTo>
                    <a:pt x="4183685" y="3050439"/>
                    <a:pt x="4184295" y="3043732"/>
                    <a:pt x="4184295" y="3036418"/>
                  </a:cubicBezTo>
                  <a:cubicBezTo>
                    <a:pt x="4184295" y="2328672"/>
                    <a:pt x="4184295" y="1620926"/>
                    <a:pt x="4184295" y="913181"/>
                  </a:cubicBezTo>
                  <a:cubicBezTo>
                    <a:pt x="4184295" y="904037"/>
                    <a:pt x="4183075" y="895502"/>
                    <a:pt x="4183075" y="884529"/>
                  </a:cubicBezTo>
                  <a:cubicBezTo>
                    <a:pt x="3744163" y="884529"/>
                    <a:pt x="3307080" y="884529"/>
                    <a:pt x="2866949" y="884529"/>
                  </a:cubicBezTo>
                  <a:cubicBezTo>
                    <a:pt x="2866949" y="897331"/>
                    <a:pt x="2866949" y="908304"/>
                    <a:pt x="2866949" y="919277"/>
                  </a:cubicBezTo>
                  <a:cubicBezTo>
                    <a:pt x="2866949" y="1071677"/>
                    <a:pt x="2866949" y="1224077"/>
                    <a:pt x="2866949" y="1376477"/>
                  </a:cubicBezTo>
                  <a:cubicBezTo>
                    <a:pt x="2866949" y="1937309"/>
                    <a:pt x="2866949" y="2497531"/>
                    <a:pt x="2866339" y="3058363"/>
                  </a:cubicBezTo>
                  <a:cubicBezTo>
                    <a:pt x="1911096" y="3058363"/>
                    <a:pt x="956462" y="3058363"/>
                    <a:pt x="1219" y="3058363"/>
                  </a:cubicBezTo>
                  <a:cubicBezTo>
                    <a:pt x="610" y="3048000"/>
                    <a:pt x="0" y="3038247"/>
                    <a:pt x="0" y="3027883"/>
                  </a:cubicBezTo>
                  <a:cubicBezTo>
                    <a:pt x="0" y="2029968"/>
                    <a:pt x="0" y="1032662"/>
                    <a:pt x="0" y="34747"/>
                  </a:cubicBezTo>
                  <a:cubicBezTo>
                    <a:pt x="0" y="24384"/>
                    <a:pt x="1219" y="13411"/>
                    <a:pt x="1829" y="609"/>
                  </a:cubicBezTo>
                  <a:cubicBezTo>
                    <a:pt x="18898" y="609"/>
                    <a:pt x="32918" y="609"/>
                    <a:pt x="47549" y="609"/>
                  </a:cubicBezTo>
                  <a:cubicBezTo>
                    <a:pt x="1197864" y="609"/>
                    <a:pt x="2347570" y="0"/>
                    <a:pt x="3497885" y="0"/>
                  </a:cubicBezTo>
                  <a:cubicBezTo>
                    <a:pt x="4620768" y="0"/>
                    <a:pt x="5743042" y="0"/>
                    <a:pt x="6865925" y="0"/>
                  </a:cubicBezTo>
                  <a:cubicBezTo>
                    <a:pt x="6928105" y="0"/>
                    <a:pt x="6928105" y="0"/>
                    <a:pt x="6928105" y="62179"/>
                  </a:cubicBezTo>
                  <a:cubicBezTo>
                    <a:pt x="6926885" y="1060704"/>
                    <a:pt x="6926275" y="2059229"/>
                    <a:pt x="6926275" y="3057754"/>
                  </a:cubicBezTo>
                  <a:close/>
                  <a:moveTo>
                    <a:pt x="2348179" y="371246"/>
                  </a:moveTo>
                  <a:cubicBezTo>
                    <a:pt x="2051304" y="371246"/>
                    <a:pt x="1755648" y="371246"/>
                    <a:pt x="1460602" y="371246"/>
                  </a:cubicBezTo>
                  <a:cubicBezTo>
                    <a:pt x="1460602" y="547421"/>
                    <a:pt x="1460602" y="721766"/>
                    <a:pt x="1460602" y="896721"/>
                  </a:cubicBezTo>
                  <a:cubicBezTo>
                    <a:pt x="1757477" y="896721"/>
                    <a:pt x="2052523" y="896721"/>
                    <a:pt x="2348179" y="896721"/>
                  </a:cubicBezTo>
                  <a:cubicBezTo>
                    <a:pt x="2348179" y="720547"/>
                    <a:pt x="2348179" y="546201"/>
                    <a:pt x="2348179" y="371246"/>
                  </a:cubicBezTo>
                  <a:close/>
                  <a:moveTo>
                    <a:pt x="6412382" y="897331"/>
                  </a:moveTo>
                  <a:cubicBezTo>
                    <a:pt x="6412382" y="720547"/>
                    <a:pt x="6412382" y="545592"/>
                    <a:pt x="6412382" y="371246"/>
                  </a:cubicBezTo>
                  <a:cubicBezTo>
                    <a:pt x="6115507" y="371246"/>
                    <a:pt x="5820461" y="371246"/>
                    <a:pt x="5525415" y="371246"/>
                  </a:cubicBezTo>
                  <a:cubicBezTo>
                    <a:pt x="5525415" y="547421"/>
                    <a:pt x="5525415" y="721766"/>
                    <a:pt x="5525415" y="897331"/>
                  </a:cubicBezTo>
                  <a:cubicBezTo>
                    <a:pt x="5821070" y="897331"/>
                    <a:pt x="6114898" y="897331"/>
                    <a:pt x="6412382" y="897331"/>
                  </a:cubicBezTo>
                  <a:close/>
                  <a:moveTo>
                    <a:pt x="2347570" y="1532534"/>
                  </a:moveTo>
                  <a:cubicBezTo>
                    <a:pt x="2347570" y="1355141"/>
                    <a:pt x="2347570" y="1180186"/>
                    <a:pt x="2347570" y="1004621"/>
                  </a:cubicBezTo>
                  <a:cubicBezTo>
                    <a:pt x="2051304" y="1004621"/>
                    <a:pt x="1757477" y="1004621"/>
                    <a:pt x="1461211" y="1004621"/>
                  </a:cubicBezTo>
                  <a:cubicBezTo>
                    <a:pt x="1461211" y="1180795"/>
                    <a:pt x="1461211" y="1355750"/>
                    <a:pt x="1461211" y="1532534"/>
                  </a:cubicBezTo>
                  <a:cubicBezTo>
                    <a:pt x="1757477" y="1532534"/>
                    <a:pt x="2051304" y="1532534"/>
                    <a:pt x="2347570" y="1532534"/>
                  </a:cubicBezTo>
                  <a:close/>
                  <a:moveTo>
                    <a:pt x="5526024" y="1004011"/>
                  </a:moveTo>
                  <a:cubicBezTo>
                    <a:pt x="5526024" y="1182014"/>
                    <a:pt x="5526024" y="1356970"/>
                    <a:pt x="5526024" y="1531315"/>
                  </a:cubicBezTo>
                  <a:cubicBezTo>
                    <a:pt x="5822899" y="1531315"/>
                    <a:pt x="6117946" y="1531315"/>
                    <a:pt x="6411773" y="1531315"/>
                  </a:cubicBezTo>
                  <a:cubicBezTo>
                    <a:pt x="6411773" y="1353922"/>
                    <a:pt x="6411773" y="1178966"/>
                    <a:pt x="6411773" y="1004011"/>
                  </a:cubicBezTo>
                  <a:cubicBezTo>
                    <a:pt x="6115507" y="1004011"/>
                    <a:pt x="5822290" y="1004011"/>
                    <a:pt x="5526024" y="1004011"/>
                  </a:cubicBezTo>
                  <a:close/>
                  <a:moveTo>
                    <a:pt x="547421" y="1532534"/>
                  </a:moveTo>
                  <a:cubicBezTo>
                    <a:pt x="816864" y="1532534"/>
                    <a:pt x="1084478" y="1532534"/>
                    <a:pt x="1353312" y="1532534"/>
                  </a:cubicBezTo>
                  <a:cubicBezTo>
                    <a:pt x="1353312" y="1356360"/>
                    <a:pt x="1353312" y="1181405"/>
                    <a:pt x="1353312" y="1005230"/>
                  </a:cubicBezTo>
                  <a:cubicBezTo>
                    <a:pt x="1084478" y="1005230"/>
                    <a:pt x="816864" y="1005230"/>
                    <a:pt x="547421" y="1005230"/>
                  </a:cubicBezTo>
                  <a:cubicBezTo>
                    <a:pt x="547421" y="1180795"/>
                    <a:pt x="547421" y="1354531"/>
                    <a:pt x="547421" y="1532534"/>
                  </a:cubicBezTo>
                  <a:close/>
                  <a:moveTo>
                    <a:pt x="5418735" y="1005230"/>
                  </a:moveTo>
                  <a:cubicBezTo>
                    <a:pt x="5149291" y="1005230"/>
                    <a:pt x="4881677" y="1005230"/>
                    <a:pt x="4613453" y="1005230"/>
                  </a:cubicBezTo>
                  <a:cubicBezTo>
                    <a:pt x="4613453" y="1182014"/>
                    <a:pt x="4613453" y="1356360"/>
                    <a:pt x="4613453" y="1531315"/>
                  </a:cubicBezTo>
                  <a:cubicBezTo>
                    <a:pt x="4882896" y="1531315"/>
                    <a:pt x="5149901" y="1531315"/>
                    <a:pt x="5418735" y="1531315"/>
                  </a:cubicBezTo>
                  <a:cubicBezTo>
                    <a:pt x="5418735" y="1355750"/>
                    <a:pt x="5418735" y="1182014"/>
                    <a:pt x="5418735" y="1005230"/>
                  </a:cubicBezTo>
                  <a:close/>
                  <a:moveTo>
                    <a:pt x="548640" y="370637"/>
                  </a:moveTo>
                  <a:cubicBezTo>
                    <a:pt x="548640" y="547421"/>
                    <a:pt x="548640" y="721766"/>
                    <a:pt x="548640" y="896721"/>
                  </a:cubicBezTo>
                  <a:cubicBezTo>
                    <a:pt x="818083" y="896721"/>
                    <a:pt x="1085088" y="896721"/>
                    <a:pt x="1353312" y="896721"/>
                  </a:cubicBezTo>
                  <a:cubicBezTo>
                    <a:pt x="1353312" y="720547"/>
                    <a:pt x="1353312" y="546201"/>
                    <a:pt x="1353312" y="370637"/>
                  </a:cubicBezTo>
                  <a:cubicBezTo>
                    <a:pt x="1084478" y="370637"/>
                    <a:pt x="818083" y="370637"/>
                    <a:pt x="548640" y="370637"/>
                  </a:cubicBezTo>
                  <a:close/>
                  <a:moveTo>
                    <a:pt x="4613453" y="897331"/>
                  </a:moveTo>
                  <a:cubicBezTo>
                    <a:pt x="4882896" y="897331"/>
                    <a:pt x="5149901" y="897331"/>
                    <a:pt x="5416906" y="897331"/>
                  </a:cubicBezTo>
                  <a:cubicBezTo>
                    <a:pt x="5416906" y="720547"/>
                    <a:pt x="5416906" y="545592"/>
                    <a:pt x="5416906" y="370637"/>
                  </a:cubicBezTo>
                  <a:cubicBezTo>
                    <a:pt x="5148072" y="370637"/>
                    <a:pt x="4881677" y="370637"/>
                    <a:pt x="4613453" y="370637"/>
                  </a:cubicBezTo>
                  <a:cubicBezTo>
                    <a:pt x="4613453" y="546811"/>
                    <a:pt x="4613453" y="721157"/>
                    <a:pt x="4613453" y="897331"/>
                  </a:cubicBezTo>
                  <a:close/>
                </a:path>
              </a:pathLst>
            </a:custGeom>
            <a:solidFill>
              <a:srgbClr val="000000"/>
            </a:solidFill>
            <a:ln w="6095" cap="flat">
              <a:noFill/>
              <a:prstDash val="solid"/>
              <a:miter/>
            </a:ln>
          </p:spPr>
          <p:txBody>
            <a:bodyPr rtlCol="0" anchor="ctr"/>
            <a:lstStyle/>
            <a:p>
              <a:endParaRPr lang="en-US">
                <a:latin typeface="Trebuchet MS" panose="020B0603020202020204" pitchFamily="34" charset="0"/>
              </a:endParaRPr>
            </a:p>
          </p:txBody>
        </p:sp>
        <p:sp>
          <p:nvSpPr>
            <p:cNvPr id="12" name="Freeform: Shape 11">
              <a:extLst>
                <a:ext uri="{FF2B5EF4-FFF2-40B4-BE49-F238E27FC236}">
                  <a16:creationId xmlns:a16="http://schemas.microsoft.com/office/drawing/2014/main" id="{4350E985-239B-4E6F-BE34-DA51D64BC655}"/>
                </a:ext>
              </a:extLst>
            </p:cNvPr>
            <p:cNvSpPr/>
            <p:nvPr/>
          </p:nvSpPr>
          <p:spPr>
            <a:xfrm>
              <a:off x="2194560" y="0"/>
              <a:ext cx="7802880" cy="3639312"/>
            </a:xfrm>
            <a:custGeom>
              <a:avLst/>
              <a:gdLst>
                <a:gd name="connsiteX0" fmla="*/ 3877056 w 7802880"/>
                <a:gd name="connsiteY0" fmla="*/ 0 h 3639312"/>
                <a:gd name="connsiteX1" fmla="*/ 3883152 w 7802880"/>
                <a:gd name="connsiteY1" fmla="*/ 0 h 3639312"/>
                <a:gd name="connsiteX2" fmla="*/ 3903269 w 7802880"/>
                <a:gd name="connsiteY2" fmla="*/ 18288 h 3639312"/>
                <a:gd name="connsiteX3" fmla="*/ 5491277 w 7802880"/>
                <a:gd name="connsiteY3" fmla="*/ 1210666 h 3639312"/>
                <a:gd name="connsiteX4" fmla="*/ 5586984 w 7802880"/>
                <a:gd name="connsiteY4" fmla="*/ 1242365 h 3639312"/>
                <a:gd name="connsiteX5" fmla="*/ 6717792 w 7802880"/>
                <a:gd name="connsiteY5" fmla="*/ 1239926 h 3639312"/>
                <a:gd name="connsiteX6" fmla="*/ 6797650 w 7802880"/>
                <a:gd name="connsiteY6" fmla="*/ 1292962 h 3639312"/>
                <a:gd name="connsiteX7" fmla="*/ 7774839 w 7802880"/>
                <a:gd name="connsiteY7" fmla="*/ 3573475 h 3639312"/>
                <a:gd name="connsiteX8" fmla="*/ 7802880 w 7802880"/>
                <a:gd name="connsiteY8" fmla="*/ 3633216 h 3639312"/>
                <a:gd name="connsiteX9" fmla="*/ 7802880 w 7802880"/>
                <a:gd name="connsiteY9" fmla="*/ 3639312 h 3639312"/>
                <a:gd name="connsiteX10" fmla="*/ 7766914 w 7802880"/>
                <a:gd name="connsiteY10" fmla="*/ 3642360 h 3639312"/>
                <a:gd name="connsiteX11" fmla="*/ 35966 w 7802880"/>
                <a:gd name="connsiteY11" fmla="*/ 3642360 h 3639312"/>
                <a:gd name="connsiteX12" fmla="*/ 0 w 7802880"/>
                <a:gd name="connsiteY12" fmla="*/ 3639312 h 3639312"/>
                <a:gd name="connsiteX13" fmla="*/ 0 w 7802880"/>
                <a:gd name="connsiteY13" fmla="*/ 3633216 h 3639312"/>
                <a:gd name="connsiteX14" fmla="*/ 10363 w 7802880"/>
                <a:gd name="connsiteY14" fmla="*/ 3615538 h 3639312"/>
                <a:gd name="connsiteX15" fmla="*/ 1007059 w 7802880"/>
                <a:gd name="connsiteY15" fmla="*/ 1288085 h 3639312"/>
                <a:gd name="connsiteX16" fmla="*/ 1080211 w 7802880"/>
                <a:gd name="connsiteY16" fmla="*/ 1240536 h 3639312"/>
                <a:gd name="connsiteX17" fmla="*/ 2189074 w 7802880"/>
                <a:gd name="connsiteY17" fmla="*/ 1243584 h 3639312"/>
                <a:gd name="connsiteX18" fmla="*/ 2295754 w 7802880"/>
                <a:gd name="connsiteY18" fmla="*/ 1207618 h 3639312"/>
                <a:gd name="connsiteX19" fmla="*/ 3126029 w 7802880"/>
                <a:gd name="connsiteY19" fmla="*/ 573634 h 3639312"/>
                <a:gd name="connsiteX20" fmla="*/ 3877056 w 7802880"/>
                <a:gd name="connsiteY20" fmla="*/ 0 h 3639312"/>
                <a:gd name="connsiteX21" fmla="*/ 5071872 w 7802880"/>
                <a:gd name="connsiteY21" fmla="*/ 2077517 h 3639312"/>
                <a:gd name="connsiteX22" fmla="*/ 3970325 w 7802880"/>
                <a:gd name="connsiteY22" fmla="*/ 2077517 h 3639312"/>
                <a:gd name="connsiteX23" fmla="*/ 3970325 w 7802880"/>
                <a:gd name="connsiteY23" fmla="*/ 2881579 h 3639312"/>
                <a:gd name="connsiteX24" fmla="*/ 5071872 w 7802880"/>
                <a:gd name="connsiteY24" fmla="*/ 2881579 h 3639312"/>
                <a:gd name="connsiteX25" fmla="*/ 5071872 w 7802880"/>
                <a:gd name="connsiteY25" fmla="*/ 2077517 h 3639312"/>
                <a:gd name="connsiteX26" fmla="*/ 3819754 w 7802880"/>
                <a:gd name="connsiteY26" fmla="*/ 2882798 h 3639312"/>
                <a:gd name="connsiteX27" fmla="*/ 3819754 w 7802880"/>
                <a:gd name="connsiteY27" fmla="*/ 2079346 h 3639312"/>
                <a:gd name="connsiteX28" fmla="*/ 2717597 w 7802880"/>
                <a:gd name="connsiteY28" fmla="*/ 2079346 h 3639312"/>
                <a:gd name="connsiteX29" fmla="*/ 2717597 w 7802880"/>
                <a:gd name="connsiteY29" fmla="*/ 2882798 h 3639312"/>
                <a:gd name="connsiteX30" fmla="*/ 3819754 w 7802880"/>
                <a:gd name="connsiteY30" fmla="*/ 2882798 h 3639312"/>
                <a:gd name="connsiteX31" fmla="*/ 3889858 w 7802880"/>
                <a:gd name="connsiteY31" fmla="*/ 303581 h 3639312"/>
                <a:gd name="connsiteX32" fmla="*/ 5677205 w 7802880"/>
                <a:gd name="connsiteY32" fmla="*/ 1648358 h 3639312"/>
                <a:gd name="connsiteX33" fmla="*/ 5677815 w 7802880"/>
                <a:gd name="connsiteY33" fmla="*/ 1422806 h 3639312"/>
                <a:gd name="connsiteX34" fmla="*/ 5630876 w 7802880"/>
                <a:gd name="connsiteY34" fmla="*/ 1325270 h 3639312"/>
                <a:gd name="connsiteX35" fmla="*/ 4153815 w 7802880"/>
                <a:gd name="connsiteY35" fmla="*/ 218846 h 3639312"/>
                <a:gd name="connsiteX36" fmla="*/ 3878885 w 7802880"/>
                <a:gd name="connsiteY36" fmla="*/ 12802 h 3639312"/>
                <a:gd name="connsiteX37" fmla="*/ 3857549 w 7802880"/>
                <a:gd name="connsiteY37" fmla="*/ 28042 h 3639312"/>
                <a:gd name="connsiteX38" fmla="*/ 2976067 w 7802880"/>
                <a:gd name="connsiteY38" fmla="*/ 700430 h 3639312"/>
                <a:gd name="connsiteX39" fmla="*/ 2128114 w 7802880"/>
                <a:gd name="connsiteY39" fmla="*/ 1346606 h 3639312"/>
                <a:gd name="connsiteX40" fmla="*/ 2092757 w 7802880"/>
                <a:gd name="connsiteY40" fmla="*/ 1409395 h 3639312"/>
                <a:gd name="connsiteX41" fmla="*/ 2093976 w 7802880"/>
                <a:gd name="connsiteY41" fmla="*/ 1595323 h 3639312"/>
                <a:gd name="connsiteX42" fmla="*/ 2098243 w 7802880"/>
                <a:gd name="connsiteY42" fmla="*/ 1631899 h 3639312"/>
                <a:gd name="connsiteX43" fmla="*/ 3889858 w 7802880"/>
                <a:gd name="connsiteY43" fmla="*/ 303581 h 3639312"/>
                <a:gd name="connsiteX44" fmla="*/ 2717597 w 7802880"/>
                <a:gd name="connsiteY44" fmla="*/ 1470355 h 3639312"/>
                <a:gd name="connsiteX45" fmla="*/ 2717597 w 7802880"/>
                <a:gd name="connsiteY45" fmla="*/ 1997659 h 3639312"/>
                <a:gd name="connsiteX46" fmla="*/ 3819144 w 7802880"/>
                <a:gd name="connsiteY46" fmla="*/ 1997659 h 3639312"/>
                <a:gd name="connsiteX47" fmla="*/ 3819144 w 7802880"/>
                <a:gd name="connsiteY47" fmla="*/ 1470355 h 3639312"/>
                <a:gd name="connsiteX48" fmla="*/ 2717597 w 7802880"/>
                <a:gd name="connsiteY48" fmla="*/ 1470355 h 3639312"/>
                <a:gd name="connsiteX49" fmla="*/ 3969106 w 7802880"/>
                <a:gd name="connsiteY49" fmla="*/ 1997050 h 3639312"/>
                <a:gd name="connsiteX50" fmla="*/ 5070044 w 7802880"/>
                <a:gd name="connsiteY50" fmla="*/ 1997050 h 3639312"/>
                <a:gd name="connsiteX51" fmla="*/ 5070044 w 7802880"/>
                <a:gd name="connsiteY51" fmla="*/ 1471574 h 3639312"/>
                <a:gd name="connsiteX52" fmla="*/ 3969106 w 7802880"/>
                <a:gd name="connsiteY52" fmla="*/ 1471574 h 3639312"/>
                <a:gd name="connsiteX53" fmla="*/ 3969106 w 7802880"/>
                <a:gd name="connsiteY53" fmla="*/ 1997050 h 3639312"/>
                <a:gd name="connsiteX54" fmla="*/ 5436413 w 7802880"/>
                <a:gd name="connsiteY54" fmla="*/ 1486814 h 3639312"/>
                <a:gd name="connsiteX55" fmla="*/ 5436413 w 7802880"/>
                <a:gd name="connsiteY55" fmla="*/ 3062630 h 3639312"/>
                <a:gd name="connsiteX56" fmla="*/ 2307946 w 7802880"/>
                <a:gd name="connsiteY56" fmla="*/ 3062630 h 3639312"/>
                <a:gd name="connsiteX57" fmla="*/ 2307946 w 7802880"/>
                <a:gd name="connsiteY57" fmla="*/ 1501445 h 3639312"/>
                <a:gd name="connsiteX58" fmla="*/ 2235403 w 7802880"/>
                <a:gd name="connsiteY58" fmla="*/ 1608734 h 3639312"/>
                <a:gd name="connsiteX59" fmla="*/ 2236622 w 7802880"/>
                <a:gd name="connsiteY59" fmla="*/ 3126639 h 3639312"/>
                <a:gd name="connsiteX60" fmla="*/ 2236622 w 7802880"/>
                <a:gd name="connsiteY60" fmla="*/ 3161386 h 3639312"/>
                <a:gd name="connsiteX61" fmla="*/ 5515052 w 7802880"/>
                <a:gd name="connsiteY61" fmla="*/ 3161386 h 3639312"/>
                <a:gd name="connsiteX62" fmla="*/ 5516880 w 7802880"/>
                <a:gd name="connsiteY62" fmla="*/ 3150413 h 3639312"/>
                <a:gd name="connsiteX63" fmla="*/ 5516880 w 7802880"/>
                <a:gd name="connsiteY63" fmla="*/ 1568501 h 3639312"/>
                <a:gd name="connsiteX64" fmla="*/ 5508346 w 7802880"/>
                <a:gd name="connsiteY64" fmla="*/ 1544117 h 3639312"/>
                <a:gd name="connsiteX65" fmla="*/ 5436413 w 7802880"/>
                <a:gd name="connsiteY65" fmla="*/ 1486814 h 36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802880" h="3639312">
                  <a:moveTo>
                    <a:pt x="3877056" y="0"/>
                  </a:moveTo>
                  <a:cubicBezTo>
                    <a:pt x="3878885" y="0"/>
                    <a:pt x="3881323" y="0"/>
                    <a:pt x="3883152" y="0"/>
                  </a:cubicBezTo>
                  <a:cubicBezTo>
                    <a:pt x="3889858" y="6096"/>
                    <a:pt x="3895954" y="12802"/>
                    <a:pt x="3903269" y="18288"/>
                  </a:cubicBezTo>
                  <a:cubicBezTo>
                    <a:pt x="4432402" y="415747"/>
                    <a:pt x="4962144" y="813206"/>
                    <a:pt x="5491277" y="1210666"/>
                  </a:cubicBezTo>
                  <a:cubicBezTo>
                    <a:pt x="5520538" y="1232611"/>
                    <a:pt x="5551018" y="1242365"/>
                    <a:pt x="5586984" y="1242365"/>
                  </a:cubicBezTo>
                  <a:cubicBezTo>
                    <a:pt x="5963717" y="1241146"/>
                    <a:pt x="6340450" y="1241755"/>
                    <a:pt x="6717792" y="1239926"/>
                  </a:cubicBezTo>
                  <a:cubicBezTo>
                    <a:pt x="6759855" y="1239926"/>
                    <a:pt x="6781191" y="1254557"/>
                    <a:pt x="6797650" y="1292962"/>
                  </a:cubicBezTo>
                  <a:cubicBezTo>
                    <a:pt x="7122567" y="2053742"/>
                    <a:pt x="7448703" y="2813304"/>
                    <a:pt x="7774839" y="3573475"/>
                  </a:cubicBezTo>
                  <a:cubicBezTo>
                    <a:pt x="7783373" y="3593592"/>
                    <a:pt x="7793736" y="3613099"/>
                    <a:pt x="7802880" y="3633216"/>
                  </a:cubicBezTo>
                  <a:cubicBezTo>
                    <a:pt x="7802880" y="3635045"/>
                    <a:pt x="7802880" y="3637483"/>
                    <a:pt x="7802880" y="3639312"/>
                  </a:cubicBezTo>
                  <a:cubicBezTo>
                    <a:pt x="7790688" y="3640531"/>
                    <a:pt x="7779106" y="3642360"/>
                    <a:pt x="7766914" y="3642360"/>
                  </a:cubicBezTo>
                  <a:cubicBezTo>
                    <a:pt x="5190135" y="3642360"/>
                    <a:pt x="2613355" y="3642360"/>
                    <a:pt x="35966" y="3642360"/>
                  </a:cubicBezTo>
                  <a:cubicBezTo>
                    <a:pt x="23774" y="3642360"/>
                    <a:pt x="12192" y="3640531"/>
                    <a:pt x="0" y="3639312"/>
                  </a:cubicBezTo>
                  <a:cubicBezTo>
                    <a:pt x="0" y="3637483"/>
                    <a:pt x="0" y="3635045"/>
                    <a:pt x="0" y="3633216"/>
                  </a:cubicBezTo>
                  <a:cubicBezTo>
                    <a:pt x="3658" y="3627120"/>
                    <a:pt x="7925" y="3621634"/>
                    <a:pt x="10363" y="3615538"/>
                  </a:cubicBezTo>
                  <a:cubicBezTo>
                    <a:pt x="343205" y="2839517"/>
                    <a:pt x="675437" y="2064106"/>
                    <a:pt x="1007059" y="1288085"/>
                  </a:cubicBezTo>
                  <a:cubicBezTo>
                    <a:pt x="1022299" y="1252728"/>
                    <a:pt x="1041806" y="1239926"/>
                    <a:pt x="1080211" y="1240536"/>
                  </a:cubicBezTo>
                  <a:cubicBezTo>
                    <a:pt x="1449629" y="1242365"/>
                    <a:pt x="1819656" y="1242365"/>
                    <a:pt x="2189074" y="1243584"/>
                  </a:cubicBezTo>
                  <a:cubicBezTo>
                    <a:pt x="2229917" y="1243584"/>
                    <a:pt x="2263445" y="1232002"/>
                    <a:pt x="2295754" y="1207618"/>
                  </a:cubicBezTo>
                  <a:cubicBezTo>
                    <a:pt x="2571902" y="996086"/>
                    <a:pt x="2849270" y="785165"/>
                    <a:pt x="3126029" y="573634"/>
                  </a:cubicBezTo>
                  <a:cubicBezTo>
                    <a:pt x="3376575" y="382219"/>
                    <a:pt x="3627120" y="190805"/>
                    <a:pt x="3877056" y="0"/>
                  </a:cubicBezTo>
                  <a:close/>
                  <a:moveTo>
                    <a:pt x="5071872" y="2077517"/>
                  </a:moveTo>
                  <a:cubicBezTo>
                    <a:pt x="4701845" y="2077517"/>
                    <a:pt x="4336085" y="2077517"/>
                    <a:pt x="3970325" y="2077517"/>
                  </a:cubicBezTo>
                  <a:cubicBezTo>
                    <a:pt x="3970325" y="2347570"/>
                    <a:pt x="3970325" y="2614574"/>
                    <a:pt x="3970325" y="2881579"/>
                  </a:cubicBezTo>
                  <a:cubicBezTo>
                    <a:pt x="4339133" y="2881579"/>
                    <a:pt x="4704893" y="2881579"/>
                    <a:pt x="5071872" y="2881579"/>
                  </a:cubicBezTo>
                  <a:cubicBezTo>
                    <a:pt x="5071872" y="2612746"/>
                    <a:pt x="5071872" y="2345741"/>
                    <a:pt x="5071872" y="2077517"/>
                  </a:cubicBezTo>
                  <a:close/>
                  <a:moveTo>
                    <a:pt x="3819754" y="2882798"/>
                  </a:moveTo>
                  <a:cubicBezTo>
                    <a:pt x="3819754" y="2613355"/>
                    <a:pt x="3819754" y="2346350"/>
                    <a:pt x="3819754" y="2079346"/>
                  </a:cubicBezTo>
                  <a:cubicBezTo>
                    <a:pt x="3450946" y="2079346"/>
                    <a:pt x="3083966" y="2079346"/>
                    <a:pt x="2717597" y="2079346"/>
                  </a:cubicBezTo>
                  <a:cubicBezTo>
                    <a:pt x="2717597" y="2348789"/>
                    <a:pt x="2717597" y="2615184"/>
                    <a:pt x="2717597" y="2882798"/>
                  </a:cubicBezTo>
                  <a:cubicBezTo>
                    <a:pt x="3085186" y="2882798"/>
                    <a:pt x="3450946" y="2882798"/>
                    <a:pt x="3819754" y="2882798"/>
                  </a:cubicBezTo>
                  <a:close/>
                  <a:moveTo>
                    <a:pt x="3889858" y="303581"/>
                  </a:moveTo>
                  <a:cubicBezTo>
                    <a:pt x="4482999" y="751637"/>
                    <a:pt x="5071872" y="1204570"/>
                    <a:pt x="5677205" y="1648358"/>
                  </a:cubicBezTo>
                  <a:cubicBezTo>
                    <a:pt x="5677205" y="1566672"/>
                    <a:pt x="5674767" y="1494739"/>
                    <a:pt x="5677815" y="1422806"/>
                  </a:cubicBezTo>
                  <a:cubicBezTo>
                    <a:pt x="5679644" y="1379525"/>
                    <a:pt x="5665623" y="1351483"/>
                    <a:pt x="5630876" y="1325270"/>
                  </a:cubicBezTo>
                  <a:cubicBezTo>
                    <a:pt x="5138319" y="957072"/>
                    <a:pt x="4646372" y="587654"/>
                    <a:pt x="4153815" y="218846"/>
                  </a:cubicBezTo>
                  <a:cubicBezTo>
                    <a:pt x="4062375" y="149962"/>
                    <a:pt x="3970935" y="81686"/>
                    <a:pt x="3878885" y="12802"/>
                  </a:cubicBezTo>
                  <a:cubicBezTo>
                    <a:pt x="3870351" y="18898"/>
                    <a:pt x="3863645" y="23165"/>
                    <a:pt x="3857549" y="28042"/>
                  </a:cubicBezTo>
                  <a:cubicBezTo>
                    <a:pt x="3563722" y="251765"/>
                    <a:pt x="3269895" y="476098"/>
                    <a:pt x="2976067" y="700430"/>
                  </a:cubicBezTo>
                  <a:cubicBezTo>
                    <a:pt x="2693213" y="915619"/>
                    <a:pt x="2410968" y="1131418"/>
                    <a:pt x="2128114" y="1346606"/>
                  </a:cubicBezTo>
                  <a:cubicBezTo>
                    <a:pt x="2106778" y="1363066"/>
                    <a:pt x="2091538" y="1380134"/>
                    <a:pt x="2092757" y="1409395"/>
                  </a:cubicBezTo>
                  <a:cubicBezTo>
                    <a:pt x="2093976" y="1471574"/>
                    <a:pt x="2093366" y="1533144"/>
                    <a:pt x="2093976" y="1595323"/>
                  </a:cubicBezTo>
                  <a:cubicBezTo>
                    <a:pt x="2093976" y="1605686"/>
                    <a:pt x="2096414" y="1616050"/>
                    <a:pt x="2098243" y="1631899"/>
                  </a:cubicBezTo>
                  <a:cubicBezTo>
                    <a:pt x="2707843" y="1199693"/>
                    <a:pt x="3290621" y="741883"/>
                    <a:pt x="3889858" y="303581"/>
                  </a:cubicBezTo>
                  <a:close/>
                  <a:moveTo>
                    <a:pt x="2717597" y="1470355"/>
                  </a:moveTo>
                  <a:cubicBezTo>
                    <a:pt x="2717597" y="1648358"/>
                    <a:pt x="2717597" y="1823314"/>
                    <a:pt x="2717597" y="1997659"/>
                  </a:cubicBezTo>
                  <a:cubicBezTo>
                    <a:pt x="3086405" y="1997659"/>
                    <a:pt x="3452775" y="1997659"/>
                    <a:pt x="3819144" y="1997659"/>
                  </a:cubicBezTo>
                  <a:cubicBezTo>
                    <a:pt x="3819144" y="1820875"/>
                    <a:pt x="3819144" y="1645920"/>
                    <a:pt x="3819144" y="1470355"/>
                  </a:cubicBezTo>
                  <a:cubicBezTo>
                    <a:pt x="3450946" y="1470355"/>
                    <a:pt x="3085795" y="1470355"/>
                    <a:pt x="2717597" y="1470355"/>
                  </a:cubicBezTo>
                  <a:close/>
                  <a:moveTo>
                    <a:pt x="3969106" y="1997050"/>
                  </a:moveTo>
                  <a:cubicBezTo>
                    <a:pt x="4338524" y="1997050"/>
                    <a:pt x="4704284" y="1997050"/>
                    <a:pt x="5070044" y="1997050"/>
                  </a:cubicBezTo>
                  <a:cubicBezTo>
                    <a:pt x="5070044" y="1820266"/>
                    <a:pt x="5070044" y="1645310"/>
                    <a:pt x="5070044" y="1471574"/>
                  </a:cubicBezTo>
                  <a:cubicBezTo>
                    <a:pt x="4701845" y="1471574"/>
                    <a:pt x="4335476" y="1471574"/>
                    <a:pt x="3969106" y="1471574"/>
                  </a:cubicBezTo>
                  <a:cubicBezTo>
                    <a:pt x="3969106" y="1647749"/>
                    <a:pt x="3969106" y="1821485"/>
                    <a:pt x="3969106" y="1997050"/>
                  </a:cubicBezTo>
                  <a:close/>
                  <a:moveTo>
                    <a:pt x="5436413" y="1486814"/>
                  </a:moveTo>
                  <a:cubicBezTo>
                    <a:pt x="5436413" y="2018386"/>
                    <a:pt x="5436413" y="2540203"/>
                    <a:pt x="5436413" y="3062630"/>
                  </a:cubicBezTo>
                  <a:cubicBezTo>
                    <a:pt x="4393388" y="3062630"/>
                    <a:pt x="3352800" y="3062630"/>
                    <a:pt x="2307946" y="3062630"/>
                  </a:cubicBezTo>
                  <a:cubicBezTo>
                    <a:pt x="2307946" y="2541422"/>
                    <a:pt x="2307946" y="2022043"/>
                    <a:pt x="2307946" y="1501445"/>
                  </a:cubicBezTo>
                  <a:cubicBezTo>
                    <a:pt x="2253691" y="1519733"/>
                    <a:pt x="2235403" y="1553870"/>
                    <a:pt x="2235403" y="1608734"/>
                  </a:cubicBezTo>
                  <a:cubicBezTo>
                    <a:pt x="2237232" y="2114702"/>
                    <a:pt x="2236622" y="2620670"/>
                    <a:pt x="2236622" y="3126639"/>
                  </a:cubicBezTo>
                  <a:cubicBezTo>
                    <a:pt x="2236622" y="3138221"/>
                    <a:pt x="2236622" y="3150413"/>
                    <a:pt x="2236622" y="3161386"/>
                  </a:cubicBezTo>
                  <a:cubicBezTo>
                    <a:pt x="3332683" y="3161386"/>
                    <a:pt x="4423868" y="3161386"/>
                    <a:pt x="5515052" y="3161386"/>
                  </a:cubicBezTo>
                  <a:cubicBezTo>
                    <a:pt x="5515661" y="3155899"/>
                    <a:pt x="5516880" y="3152851"/>
                    <a:pt x="5516880" y="3150413"/>
                  </a:cubicBezTo>
                  <a:cubicBezTo>
                    <a:pt x="5516880" y="2623109"/>
                    <a:pt x="5516880" y="2095805"/>
                    <a:pt x="5516880" y="1568501"/>
                  </a:cubicBezTo>
                  <a:cubicBezTo>
                    <a:pt x="5516880" y="1560576"/>
                    <a:pt x="5513832" y="1548994"/>
                    <a:pt x="5508346" y="1544117"/>
                  </a:cubicBezTo>
                  <a:cubicBezTo>
                    <a:pt x="5488229" y="1525829"/>
                    <a:pt x="5465674" y="1509370"/>
                    <a:pt x="5436413" y="1486814"/>
                  </a:cubicBezTo>
                  <a:close/>
                </a:path>
              </a:pathLst>
            </a:custGeom>
            <a:solidFill>
              <a:srgbClr val="000000"/>
            </a:solidFill>
            <a:ln w="6095" cap="flat">
              <a:noFill/>
              <a:prstDash val="solid"/>
              <a:miter/>
            </a:ln>
          </p:spPr>
          <p:txBody>
            <a:bodyPr rtlCol="0" anchor="ctr"/>
            <a:lstStyle/>
            <a:p>
              <a:endParaRPr lang="en-US">
                <a:latin typeface="Trebuchet MS" panose="020B0603020202020204" pitchFamily="34" charset="0"/>
              </a:endParaRPr>
            </a:p>
          </p:txBody>
        </p:sp>
        <p:sp>
          <p:nvSpPr>
            <p:cNvPr id="13" name="Freeform: Shape 12">
              <a:extLst>
                <a:ext uri="{FF2B5EF4-FFF2-40B4-BE49-F238E27FC236}">
                  <a16:creationId xmlns:a16="http://schemas.microsoft.com/office/drawing/2014/main" id="{31967CFD-50CC-4EB3-B2E1-3F36E81954CC}"/>
                </a:ext>
              </a:extLst>
            </p:cNvPr>
            <p:cNvSpPr/>
            <p:nvPr/>
          </p:nvSpPr>
          <p:spPr>
            <a:xfrm>
              <a:off x="5486400" y="4684167"/>
              <a:ext cx="1316736" cy="2170176"/>
            </a:xfrm>
            <a:custGeom>
              <a:avLst/>
              <a:gdLst>
                <a:gd name="connsiteX0" fmla="*/ 0 w 1316736"/>
                <a:gd name="connsiteY0" fmla="*/ 2173834 h 2170176"/>
                <a:gd name="connsiteX1" fmla="*/ 609 w 1316736"/>
                <a:gd name="connsiteY1" fmla="*/ 491947 h 2170176"/>
                <a:gd name="connsiteX2" fmla="*/ 609 w 1316736"/>
                <a:gd name="connsiteY2" fmla="*/ 34747 h 2170176"/>
                <a:gd name="connsiteX3" fmla="*/ 609 w 1316736"/>
                <a:gd name="connsiteY3" fmla="*/ 0 h 2170176"/>
                <a:gd name="connsiteX4" fmla="*/ 1316736 w 1316736"/>
                <a:gd name="connsiteY4" fmla="*/ 0 h 2170176"/>
                <a:gd name="connsiteX5" fmla="*/ 1317955 w 1316736"/>
                <a:gd name="connsiteY5" fmla="*/ 28651 h 2170176"/>
                <a:gd name="connsiteX6" fmla="*/ 1317955 w 1316736"/>
                <a:gd name="connsiteY6" fmla="*/ 2151888 h 2170176"/>
                <a:gd name="connsiteX7" fmla="*/ 1316736 w 1316736"/>
                <a:gd name="connsiteY7" fmla="*/ 2173224 h 2170176"/>
                <a:gd name="connsiteX8" fmla="*/ 0 w 1316736"/>
                <a:gd name="connsiteY8" fmla="*/ 2173834 h 217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736" h="2170176">
                  <a:moveTo>
                    <a:pt x="0" y="2173834"/>
                  </a:moveTo>
                  <a:cubicBezTo>
                    <a:pt x="0" y="1613002"/>
                    <a:pt x="0" y="1052779"/>
                    <a:pt x="609" y="491947"/>
                  </a:cubicBezTo>
                  <a:cubicBezTo>
                    <a:pt x="609" y="339547"/>
                    <a:pt x="609" y="187147"/>
                    <a:pt x="609" y="34747"/>
                  </a:cubicBezTo>
                  <a:cubicBezTo>
                    <a:pt x="609" y="23774"/>
                    <a:pt x="609" y="12801"/>
                    <a:pt x="609" y="0"/>
                  </a:cubicBezTo>
                  <a:cubicBezTo>
                    <a:pt x="440741" y="0"/>
                    <a:pt x="877824" y="0"/>
                    <a:pt x="1316736" y="0"/>
                  </a:cubicBezTo>
                  <a:cubicBezTo>
                    <a:pt x="1317346" y="10363"/>
                    <a:pt x="1317955" y="19507"/>
                    <a:pt x="1317955" y="28651"/>
                  </a:cubicBezTo>
                  <a:cubicBezTo>
                    <a:pt x="1317955" y="736397"/>
                    <a:pt x="1317955" y="1444142"/>
                    <a:pt x="1317955" y="2151888"/>
                  </a:cubicBezTo>
                  <a:cubicBezTo>
                    <a:pt x="1317955" y="2159203"/>
                    <a:pt x="1317346" y="2165908"/>
                    <a:pt x="1316736" y="2173224"/>
                  </a:cubicBezTo>
                  <a:cubicBezTo>
                    <a:pt x="877824" y="2173834"/>
                    <a:pt x="438912" y="2173834"/>
                    <a:pt x="0" y="2173834"/>
                  </a:cubicBezTo>
                  <a:close/>
                </a:path>
              </a:pathLst>
            </a:custGeom>
            <a:solidFill>
              <a:srgbClr val="FFFFFF"/>
            </a:solidFill>
            <a:ln w="6095" cap="flat">
              <a:noFill/>
              <a:prstDash val="solid"/>
              <a:miter/>
            </a:ln>
          </p:spPr>
          <p:txBody>
            <a:bodyPr rtlCol="0" anchor="ctr"/>
            <a:lstStyle/>
            <a:p>
              <a:endParaRPr lang="en-US">
                <a:latin typeface="Trebuchet MS" panose="020B0603020202020204" pitchFamily="34" charset="0"/>
              </a:endParaRPr>
            </a:p>
          </p:txBody>
        </p:sp>
        <p:sp>
          <p:nvSpPr>
            <p:cNvPr id="14" name="Freeform: Shape 13">
              <a:extLst>
                <a:ext uri="{FF2B5EF4-FFF2-40B4-BE49-F238E27FC236}">
                  <a16:creationId xmlns:a16="http://schemas.microsoft.com/office/drawing/2014/main" id="{A0B3B7B3-0DAC-4A23-A46D-52DBA9129533}"/>
                </a:ext>
              </a:extLst>
            </p:cNvPr>
            <p:cNvSpPr/>
            <p:nvPr/>
          </p:nvSpPr>
          <p:spPr>
            <a:xfrm>
              <a:off x="4080662" y="4171493"/>
              <a:ext cx="883920" cy="524256"/>
            </a:xfrm>
            <a:custGeom>
              <a:avLst/>
              <a:gdLst>
                <a:gd name="connsiteX0" fmla="*/ 887578 w 883920"/>
                <a:gd name="connsiteY0" fmla="*/ 0 h 524256"/>
                <a:gd name="connsiteX1" fmla="*/ 887578 w 883920"/>
                <a:gd name="connsiteY1" fmla="*/ 525475 h 524256"/>
                <a:gd name="connsiteX2" fmla="*/ 0 w 883920"/>
                <a:gd name="connsiteY2" fmla="*/ 525475 h 524256"/>
                <a:gd name="connsiteX3" fmla="*/ 0 w 883920"/>
                <a:gd name="connsiteY3" fmla="*/ 0 h 524256"/>
                <a:gd name="connsiteX4" fmla="*/ 887578 w 883920"/>
                <a:gd name="connsiteY4" fmla="*/ 0 h 52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20" h="524256">
                  <a:moveTo>
                    <a:pt x="887578" y="0"/>
                  </a:moveTo>
                  <a:cubicBezTo>
                    <a:pt x="887578" y="174955"/>
                    <a:pt x="887578" y="349301"/>
                    <a:pt x="887578" y="525475"/>
                  </a:cubicBezTo>
                  <a:cubicBezTo>
                    <a:pt x="591922" y="525475"/>
                    <a:pt x="296875" y="525475"/>
                    <a:pt x="0" y="525475"/>
                  </a:cubicBezTo>
                  <a:cubicBezTo>
                    <a:pt x="0" y="350520"/>
                    <a:pt x="0" y="176784"/>
                    <a:pt x="0" y="0"/>
                  </a:cubicBezTo>
                  <a:cubicBezTo>
                    <a:pt x="295046" y="0"/>
                    <a:pt x="590702" y="0"/>
                    <a:pt x="887578" y="0"/>
                  </a:cubicBezTo>
                  <a:close/>
                </a:path>
              </a:pathLst>
            </a:custGeom>
            <a:solidFill>
              <a:srgbClr val="FFFFFF"/>
            </a:solidFill>
            <a:ln w="6095" cap="flat">
              <a:noFill/>
              <a:prstDash val="solid"/>
              <a:miter/>
            </a:ln>
          </p:spPr>
          <p:txBody>
            <a:bodyPr rtlCol="0" anchor="ctr"/>
            <a:lstStyle/>
            <a:p>
              <a:endParaRPr lang="en-US">
                <a:latin typeface="Trebuchet MS" panose="020B0603020202020204" pitchFamily="34" charset="0"/>
              </a:endParaRPr>
            </a:p>
          </p:txBody>
        </p:sp>
        <p:sp>
          <p:nvSpPr>
            <p:cNvPr id="15" name="Freeform: Shape 14">
              <a:extLst>
                <a:ext uri="{FF2B5EF4-FFF2-40B4-BE49-F238E27FC236}">
                  <a16:creationId xmlns:a16="http://schemas.microsoft.com/office/drawing/2014/main" id="{2E55B1CA-09EF-4F7D-8A7D-8010962CF016}"/>
                </a:ext>
              </a:extLst>
            </p:cNvPr>
            <p:cNvSpPr/>
            <p:nvPr/>
          </p:nvSpPr>
          <p:spPr>
            <a:xfrm>
              <a:off x="8145475" y="4171493"/>
              <a:ext cx="883920" cy="524256"/>
            </a:xfrm>
            <a:custGeom>
              <a:avLst/>
              <a:gdLst>
                <a:gd name="connsiteX0" fmla="*/ 886968 w 883920"/>
                <a:gd name="connsiteY0" fmla="*/ 526085 h 524256"/>
                <a:gd name="connsiteX1" fmla="*/ 0 w 883920"/>
                <a:gd name="connsiteY1" fmla="*/ 526085 h 524256"/>
                <a:gd name="connsiteX2" fmla="*/ 0 w 883920"/>
                <a:gd name="connsiteY2" fmla="*/ 0 h 524256"/>
                <a:gd name="connsiteX3" fmla="*/ 886968 w 883920"/>
                <a:gd name="connsiteY3" fmla="*/ 0 h 524256"/>
                <a:gd name="connsiteX4" fmla="*/ 886968 w 883920"/>
                <a:gd name="connsiteY4" fmla="*/ 526085 h 52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20" h="524256">
                  <a:moveTo>
                    <a:pt x="886968" y="526085"/>
                  </a:moveTo>
                  <a:cubicBezTo>
                    <a:pt x="589483" y="526085"/>
                    <a:pt x="295656" y="526085"/>
                    <a:pt x="0" y="526085"/>
                  </a:cubicBezTo>
                  <a:cubicBezTo>
                    <a:pt x="0" y="350520"/>
                    <a:pt x="0" y="176175"/>
                    <a:pt x="0" y="0"/>
                  </a:cubicBezTo>
                  <a:cubicBezTo>
                    <a:pt x="295046" y="0"/>
                    <a:pt x="590093" y="0"/>
                    <a:pt x="886968" y="0"/>
                  </a:cubicBezTo>
                  <a:cubicBezTo>
                    <a:pt x="886968" y="174346"/>
                    <a:pt x="886968" y="349301"/>
                    <a:pt x="886968" y="526085"/>
                  </a:cubicBezTo>
                  <a:close/>
                </a:path>
              </a:pathLst>
            </a:custGeom>
            <a:solidFill>
              <a:srgbClr val="FFFFFF"/>
            </a:solidFill>
            <a:ln w="6095" cap="flat">
              <a:noFill/>
              <a:prstDash val="solid"/>
              <a:miter/>
            </a:ln>
          </p:spPr>
          <p:txBody>
            <a:bodyPr rtlCol="0" anchor="ctr"/>
            <a:lstStyle/>
            <a:p>
              <a:endParaRPr lang="en-US">
                <a:latin typeface="Trebuchet MS" panose="020B0603020202020204" pitchFamily="34" charset="0"/>
              </a:endParaRPr>
            </a:p>
          </p:txBody>
        </p:sp>
        <p:sp>
          <p:nvSpPr>
            <p:cNvPr id="16" name="Freeform: Shape 15">
              <a:extLst>
                <a:ext uri="{FF2B5EF4-FFF2-40B4-BE49-F238E27FC236}">
                  <a16:creationId xmlns:a16="http://schemas.microsoft.com/office/drawing/2014/main" id="{0976CF13-F1F2-4D81-BF62-8597E42BCDB0}"/>
                </a:ext>
              </a:extLst>
            </p:cNvPr>
            <p:cNvSpPr/>
            <p:nvPr/>
          </p:nvSpPr>
          <p:spPr>
            <a:xfrm>
              <a:off x="4081272" y="4804867"/>
              <a:ext cx="883920" cy="524256"/>
            </a:xfrm>
            <a:custGeom>
              <a:avLst/>
              <a:gdLst>
                <a:gd name="connsiteX0" fmla="*/ 886358 w 883920"/>
                <a:gd name="connsiteY0" fmla="*/ 527913 h 524256"/>
                <a:gd name="connsiteX1" fmla="*/ 0 w 883920"/>
                <a:gd name="connsiteY1" fmla="*/ 527913 h 524256"/>
                <a:gd name="connsiteX2" fmla="*/ 0 w 883920"/>
                <a:gd name="connsiteY2" fmla="*/ 0 h 524256"/>
                <a:gd name="connsiteX3" fmla="*/ 886358 w 883920"/>
                <a:gd name="connsiteY3" fmla="*/ 0 h 524256"/>
                <a:gd name="connsiteX4" fmla="*/ 886358 w 883920"/>
                <a:gd name="connsiteY4" fmla="*/ 527913 h 52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20" h="524256">
                  <a:moveTo>
                    <a:pt x="886358" y="527913"/>
                  </a:moveTo>
                  <a:cubicBezTo>
                    <a:pt x="590093" y="527913"/>
                    <a:pt x="296266" y="527913"/>
                    <a:pt x="0" y="527913"/>
                  </a:cubicBezTo>
                  <a:cubicBezTo>
                    <a:pt x="0" y="351739"/>
                    <a:pt x="0" y="176784"/>
                    <a:pt x="0" y="0"/>
                  </a:cubicBezTo>
                  <a:cubicBezTo>
                    <a:pt x="295656" y="0"/>
                    <a:pt x="590093" y="0"/>
                    <a:pt x="886358" y="0"/>
                  </a:cubicBezTo>
                  <a:cubicBezTo>
                    <a:pt x="886358" y="175565"/>
                    <a:pt x="886358" y="350520"/>
                    <a:pt x="886358" y="527913"/>
                  </a:cubicBezTo>
                  <a:close/>
                </a:path>
              </a:pathLst>
            </a:custGeom>
            <a:solidFill>
              <a:srgbClr val="FFFFFF"/>
            </a:solidFill>
            <a:ln w="6095" cap="flat">
              <a:noFill/>
              <a:prstDash val="solid"/>
              <a:miter/>
            </a:ln>
          </p:spPr>
          <p:txBody>
            <a:bodyPr rtlCol="0" anchor="ctr"/>
            <a:lstStyle/>
            <a:p>
              <a:endParaRPr lang="en-US">
                <a:latin typeface="Trebuchet MS" panose="020B0603020202020204" pitchFamily="34" charset="0"/>
              </a:endParaRPr>
            </a:p>
          </p:txBody>
        </p:sp>
        <p:sp>
          <p:nvSpPr>
            <p:cNvPr id="17" name="Freeform: Shape 16">
              <a:extLst>
                <a:ext uri="{FF2B5EF4-FFF2-40B4-BE49-F238E27FC236}">
                  <a16:creationId xmlns:a16="http://schemas.microsoft.com/office/drawing/2014/main" id="{E13CFD76-10FA-4314-87B2-AC248139B2D3}"/>
                </a:ext>
              </a:extLst>
            </p:cNvPr>
            <p:cNvSpPr/>
            <p:nvPr/>
          </p:nvSpPr>
          <p:spPr>
            <a:xfrm>
              <a:off x="8146086" y="4804256"/>
              <a:ext cx="883919" cy="524256"/>
            </a:xfrm>
            <a:custGeom>
              <a:avLst/>
              <a:gdLst>
                <a:gd name="connsiteX0" fmla="*/ 0 w 883920"/>
                <a:gd name="connsiteY0" fmla="*/ 0 h 524256"/>
                <a:gd name="connsiteX1" fmla="*/ 885749 w 883920"/>
                <a:gd name="connsiteY1" fmla="*/ 0 h 524256"/>
                <a:gd name="connsiteX2" fmla="*/ 885749 w 883920"/>
                <a:gd name="connsiteY2" fmla="*/ 527304 h 524256"/>
                <a:gd name="connsiteX3" fmla="*/ 0 w 883920"/>
                <a:gd name="connsiteY3" fmla="*/ 527304 h 524256"/>
                <a:gd name="connsiteX4" fmla="*/ 0 w 883920"/>
                <a:gd name="connsiteY4" fmla="*/ 0 h 52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20" h="524256">
                  <a:moveTo>
                    <a:pt x="0" y="0"/>
                  </a:moveTo>
                  <a:cubicBezTo>
                    <a:pt x="296266" y="0"/>
                    <a:pt x="589483" y="0"/>
                    <a:pt x="885749" y="0"/>
                  </a:cubicBezTo>
                  <a:cubicBezTo>
                    <a:pt x="885749" y="175565"/>
                    <a:pt x="885749" y="350520"/>
                    <a:pt x="885749" y="527304"/>
                  </a:cubicBezTo>
                  <a:cubicBezTo>
                    <a:pt x="591922" y="527304"/>
                    <a:pt x="296875" y="527304"/>
                    <a:pt x="0" y="527304"/>
                  </a:cubicBezTo>
                  <a:cubicBezTo>
                    <a:pt x="0" y="352959"/>
                    <a:pt x="0" y="178003"/>
                    <a:pt x="0" y="0"/>
                  </a:cubicBezTo>
                  <a:close/>
                </a:path>
              </a:pathLst>
            </a:custGeom>
            <a:solidFill>
              <a:srgbClr val="FFFFFF"/>
            </a:solidFill>
            <a:ln w="6095" cap="flat">
              <a:noFill/>
              <a:prstDash val="solid"/>
              <a:miter/>
            </a:ln>
          </p:spPr>
          <p:txBody>
            <a:bodyPr rtlCol="0" anchor="ctr"/>
            <a:lstStyle/>
            <a:p>
              <a:endParaRPr lang="en-US">
                <a:latin typeface="Trebuchet MS" panose="020B0603020202020204" pitchFamily="34" charset="0"/>
              </a:endParaRPr>
            </a:p>
          </p:txBody>
        </p:sp>
        <p:sp>
          <p:nvSpPr>
            <p:cNvPr id="18" name="Freeform: Shape 17">
              <a:extLst>
                <a:ext uri="{FF2B5EF4-FFF2-40B4-BE49-F238E27FC236}">
                  <a16:creationId xmlns:a16="http://schemas.microsoft.com/office/drawing/2014/main" id="{BA4F760C-342A-4518-A08B-A14EC946D5F4}"/>
                </a:ext>
              </a:extLst>
            </p:cNvPr>
            <p:cNvSpPr/>
            <p:nvPr/>
          </p:nvSpPr>
          <p:spPr>
            <a:xfrm>
              <a:off x="3167482" y="4805477"/>
              <a:ext cx="804672" cy="524256"/>
            </a:xfrm>
            <a:custGeom>
              <a:avLst/>
              <a:gdLst>
                <a:gd name="connsiteX0" fmla="*/ 0 w 804672"/>
                <a:gd name="connsiteY0" fmla="*/ 527304 h 524256"/>
                <a:gd name="connsiteX1" fmla="*/ 0 w 804672"/>
                <a:gd name="connsiteY1" fmla="*/ 0 h 524256"/>
                <a:gd name="connsiteX2" fmla="*/ 805891 w 804672"/>
                <a:gd name="connsiteY2" fmla="*/ 0 h 524256"/>
                <a:gd name="connsiteX3" fmla="*/ 805891 w 804672"/>
                <a:gd name="connsiteY3" fmla="*/ 527304 h 524256"/>
                <a:gd name="connsiteX4" fmla="*/ 0 w 804672"/>
                <a:gd name="connsiteY4" fmla="*/ 527304 h 52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672" h="524256">
                  <a:moveTo>
                    <a:pt x="0" y="527304"/>
                  </a:moveTo>
                  <a:cubicBezTo>
                    <a:pt x="0" y="349911"/>
                    <a:pt x="0" y="175565"/>
                    <a:pt x="0" y="0"/>
                  </a:cubicBezTo>
                  <a:cubicBezTo>
                    <a:pt x="269443" y="0"/>
                    <a:pt x="536448" y="0"/>
                    <a:pt x="805891" y="0"/>
                  </a:cubicBezTo>
                  <a:cubicBezTo>
                    <a:pt x="805891" y="176175"/>
                    <a:pt x="805891" y="351130"/>
                    <a:pt x="805891" y="527304"/>
                  </a:cubicBezTo>
                  <a:cubicBezTo>
                    <a:pt x="536448" y="527304"/>
                    <a:pt x="269443" y="527304"/>
                    <a:pt x="0" y="527304"/>
                  </a:cubicBezTo>
                  <a:close/>
                </a:path>
              </a:pathLst>
            </a:custGeom>
            <a:solidFill>
              <a:srgbClr val="FFFFFF"/>
            </a:solidFill>
            <a:ln w="6095" cap="flat">
              <a:noFill/>
              <a:prstDash val="solid"/>
              <a:miter/>
            </a:ln>
          </p:spPr>
          <p:txBody>
            <a:bodyPr rtlCol="0" anchor="ctr"/>
            <a:lstStyle/>
            <a:p>
              <a:endParaRPr lang="en-US">
                <a:latin typeface="Trebuchet MS" panose="020B0603020202020204" pitchFamily="34" charset="0"/>
              </a:endParaRPr>
            </a:p>
          </p:txBody>
        </p:sp>
        <p:sp>
          <p:nvSpPr>
            <p:cNvPr id="19" name="Freeform: Shape 18">
              <a:extLst>
                <a:ext uri="{FF2B5EF4-FFF2-40B4-BE49-F238E27FC236}">
                  <a16:creationId xmlns:a16="http://schemas.microsoft.com/office/drawing/2014/main" id="{38A31C43-80F6-4497-AF92-1D7D5AA05865}"/>
                </a:ext>
              </a:extLst>
            </p:cNvPr>
            <p:cNvSpPr/>
            <p:nvPr/>
          </p:nvSpPr>
          <p:spPr>
            <a:xfrm>
              <a:off x="7233513" y="4805477"/>
              <a:ext cx="804672" cy="524256"/>
            </a:xfrm>
            <a:custGeom>
              <a:avLst/>
              <a:gdLst>
                <a:gd name="connsiteX0" fmla="*/ 805282 w 804672"/>
                <a:gd name="connsiteY0" fmla="*/ 0 h 524256"/>
                <a:gd name="connsiteX1" fmla="*/ 805282 w 804672"/>
                <a:gd name="connsiteY1" fmla="*/ 526085 h 524256"/>
                <a:gd name="connsiteX2" fmla="*/ 0 w 804672"/>
                <a:gd name="connsiteY2" fmla="*/ 526085 h 524256"/>
                <a:gd name="connsiteX3" fmla="*/ 0 w 804672"/>
                <a:gd name="connsiteY3" fmla="*/ 0 h 524256"/>
                <a:gd name="connsiteX4" fmla="*/ 805282 w 804672"/>
                <a:gd name="connsiteY4" fmla="*/ 0 h 52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672" h="524256">
                  <a:moveTo>
                    <a:pt x="805282" y="0"/>
                  </a:moveTo>
                  <a:cubicBezTo>
                    <a:pt x="805282" y="176784"/>
                    <a:pt x="805282" y="349911"/>
                    <a:pt x="805282" y="526085"/>
                  </a:cubicBezTo>
                  <a:cubicBezTo>
                    <a:pt x="537058" y="526085"/>
                    <a:pt x="269443" y="526085"/>
                    <a:pt x="0" y="526085"/>
                  </a:cubicBezTo>
                  <a:cubicBezTo>
                    <a:pt x="0" y="351130"/>
                    <a:pt x="0" y="176784"/>
                    <a:pt x="0" y="0"/>
                  </a:cubicBezTo>
                  <a:cubicBezTo>
                    <a:pt x="268224" y="0"/>
                    <a:pt x="535839" y="0"/>
                    <a:pt x="805282" y="0"/>
                  </a:cubicBezTo>
                  <a:close/>
                </a:path>
              </a:pathLst>
            </a:custGeom>
            <a:solidFill>
              <a:srgbClr val="FFFFFF"/>
            </a:solidFill>
            <a:ln w="6095" cap="flat">
              <a:noFill/>
              <a:prstDash val="solid"/>
              <a:miter/>
            </a:ln>
          </p:spPr>
          <p:txBody>
            <a:bodyPr rtlCol="0" anchor="ctr"/>
            <a:lstStyle/>
            <a:p>
              <a:endParaRPr lang="en-US">
                <a:latin typeface="Trebuchet MS" panose="020B0603020202020204" pitchFamily="34" charset="0"/>
              </a:endParaRPr>
            </a:p>
          </p:txBody>
        </p:sp>
        <p:sp>
          <p:nvSpPr>
            <p:cNvPr id="20" name="Freeform: Shape 19">
              <a:extLst>
                <a:ext uri="{FF2B5EF4-FFF2-40B4-BE49-F238E27FC236}">
                  <a16:creationId xmlns:a16="http://schemas.microsoft.com/office/drawing/2014/main" id="{062CDC94-68D9-4DB1-8425-0A32433870CF}"/>
                </a:ext>
              </a:extLst>
            </p:cNvPr>
            <p:cNvSpPr/>
            <p:nvPr/>
          </p:nvSpPr>
          <p:spPr>
            <a:xfrm>
              <a:off x="3168701" y="4170883"/>
              <a:ext cx="798576" cy="524256"/>
            </a:xfrm>
            <a:custGeom>
              <a:avLst/>
              <a:gdLst>
                <a:gd name="connsiteX0" fmla="*/ 0 w 798576"/>
                <a:gd name="connsiteY0" fmla="*/ 0 h 524256"/>
                <a:gd name="connsiteX1" fmla="*/ 804672 w 798576"/>
                <a:gd name="connsiteY1" fmla="*/ 0 h 524256"/>
                <a:gd name="connsiteX2" fmla="*/ 804672 w 798576"/>
                <a:gd name="connsiteY2" fmla="*/ 526085 h 524256"/>
                <a:gd name="connsiteX3" fmla="*/ 0 w 798576"/>
                <a:gd name="connsiteY3" fmla="*/ 526085 h 524256"/>
                <a:gd name="connsiteX4" fmla="*/ 0 w 798576"/>
                <a:gd name="connsiteY4" fmla="*/ 0 h 52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76" h="524256">
                  <a:moveTo>
                    <a:pt x="0" y="0"/>
                  </a:moveTo>
                  <a:cubicBezTo>
                    <a:pt x="269443" y="0"/>
                    <a:pt x="536448" y="0"/>
                    <a:pt x="804672" y="0"/>
                  </a:cubicBezTo>
                  <a:cubicBezTo>
                    <a:pt x="804672" y="175565"/>
                    <a:pt x="804672" y="349910"/>
                    <a:pt x="804672" y="526085"/>
                  </a:cubicBezTo>
                  <a:cubicBezTo>
                    <a:pt x="537058" y="526085"/>
                    <a:pt x="269443" y="526085"/>
                    <a:pt x="0" y="526085"/>
                  </a:cubicBezTo>
                  <a:cubicBezTo>
                    <a:pt x="0" y="351129"/>
                    <a:pt x="0" y="176784"/>
                    <a:pt x="0" y="0"/>
                  </a:cubicBezTo>
                  <a:close/>
                </a:path>
              </a:pathLst>
            </a:custGeom>
            <a:solidFill>
              <a:srgbClr val="FFFFFF"/>
            </a:solidFill>
            <a:ln w="6095" cap="flat">
              <a:noFill/>
              <a:prstDash val="solid"/>
              <a:miter/>
            </a:ln>
          </p:spPr>
          <p:txBody>
            <a:bodyPr rtlCol="0" anchor="ctr"/>
            <a:lstStyle/>
            <a:p>
              <a:endParaRPr lang="en-US">
                <a:latin typeface="Trebuchet MS" panose="020B0603020202020204" pitchFamily="34" charset="0"/>
              </a:endParaRPr>
            </a:p>
          </p:txBody>
        </p:sp>
        <p:sp>
          <p:nvSpPr>
            <p:cNvPr id="21" name="Freeform: Shape 20">
              <a:extLst>
                <a:ext uri="{FF2B5EF4-FFF2-40B4-BE49-F238E27FC236}">
                  <a16:creationId xmlns:a16="http://schemas.microsoft.com/office/drawing/2014/main" id="{36DF3627-58BC-4C5D-AD86-AF3EAADAC254}"/>
                </a:ext>
              </a:extLst>
            </p:cNvPr>
            <p:cNvSpPr/>
            <p:nvPr/>
          </p:nvSpPr>
          <p:spPr>
            <a:xfrm>
              <a:off x="7233513" y="4170883"/>
              <a:ext cx="798576" cy="524256"/>
            </a:xfrm>
            <a:custGeom>
              <a:avLst/>
              <a:gdLst>
                <a:gd name="connsiteX0" fmla="*/ 0 w 798576"/>
                <a:gd name="connsiteY0" fmla="*/ 526694 h 524256"/>
                <a:gd name="connsiteX1" fmla="*/ 0 w 798576"/>
                <a:gd name="connsiteY1" fmla="*/ 0 h 524256"/>
                <a:gd name="connsiteX2" fmla="*/ 803453 w 798576"/>
                <a:gd name="connsiteY2" fmla="*/ 0 h 524256"/>
                <a:gd name="connsiteX3" fmla="*/ 803453 w 798576"/>
                <a:gd name="connsiteY3" fmla="*/ 526694 h 524256"/>
                <a:gd name="connsiteX4" fmla="*/ 0 w 798576"/>
                <a:gd name="connsiteY4" fmla="*/ 526694 h 52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76" h="524256">
                  <a:moveTo>
                    <a:pt x="0" y="526694"/>
                  </a:moveTo>
                  <a:cubicBezTo>
                    <a:pt x="0" y="349910"/>
                    <a:pt x="0" y="175565"/>
                    <a:pt x="0" y="0"/>
                  </a:cubicBezTo>
                  <a:cubicBezTo>
                    <a:pt x="268224" y="0"/>
                    <a:pt x="534619" y="0"/>
                    <a:pt x="803453" y="0"/>
                  </a:cubicBezTo>
                  <a:cubicBezTo>
                    <a:pt x="803453" y="174955"/>
                    <a:pt x="803453" y="349910"/>
                    <a:pt x="803453" y="526694"/>
                  </a:cubicBezTo>
                  <a:cubicBezTo>
                    <a:pt x="536448" y="526694"/>
                    <a:pt x="269443" y="526694"/>
                    <a:pt x="0" y="526694"/>
                  </a:cubicBezTo>
                  <a:close/>
                </a:path>
              </a:pathLst>
            </a:custGeom>
            <a:solidFill>
              <a:srgbClr val="FFFFFF"/>
            </a:solidFill>
            <a:ln w="6095" cap="flat">
              <a:noFill/>
              <a:prstDash val="solid"/>
              <a:miter/>
            </a:ln>
          </p:spPr>
          <p:txBody>
            <a:bodyPr rtlCol="0" anchor="ctr"/>
            <a:lstStyle/>
            <a:p>
              <a:endParaRPr lang="en-US">
                <a:latin typeface="Trebuchet MS" panose="020B0603020202020204" pitchFamily="34" charset="0"/>
              </a:endParaRPr>
            </a:p>
          </p:txBody>
        </p:sp>
        <p:sp>
          <p:nvSpPr>
            <p:cNvPr id="22" name="Freeform: Shape 21">
              <a:extLst>
                <a:ext uri="{FF2B5EF4-FFF2-40B4-BE49-F238E27FC236}">
                  <a16:creationId xmlns:a16="http://schemas.microsoft.com/office/drawing/2014/main" id="{4F70FB2E-DCDA-45E6-AB91-CCBEFB806AFA}"/>
                </a:ext>
              </a:extLst>
            </p:cNvPr>
            <p:cNvSpPr/>
            <p:nvPr/>
          </p:nvSpPr>
          <p:spPr>
            <a:xfrm>
              <a:off x="6164885" y="2077517"/>
              <a:ext cx="1097280" cy="798576"/>
            </a:xfrm>
            <a:custGeom>
              <a:avLst/>
              <a:gdLst>
                <a:gd name="connsiteX0" fmla="*/ 1101547 w 1097280"/>
                <a:gd name="connsiteY0" fmla="*/ 0 h 798576"/>
                <a:gd name="connsiteX1" fmla="*/ 1101547 w 1097280"/>
                <a:gd name="connsiteY1" fmla="*/ 804063 h 798576"/>
                <a:gd name="connsiteX2" fmla="*/ 0 w 1097280"/>
                <a:gd name="connsiteY2" fmla="*/ 804063 h 798576"/>
                <a:gd name="connsiteX3" fmla="*/ 0 w 1097280"/>
                <a:gd name="connsiteY3" fmla="*/ 0 h 798576"/>
                <a:gd name="connsiteX4" fmla="*/ 1101547 w 1097280"/>
                <a:gd name="connsiteY4" fmla="*/ 0 h 79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798576">
                  <a:moveTo>
                    <a:pt x="1101547" y="0"/>
                  </a:moveTo>
                  <a:cubicBezTo>
                    <a:pt x="1101547" y="268834"/>
                    <a:pt x="1101547" y="535229"/>
                    <a:pt x="1101547" y="804063"/>
                  </a:cubicBezTo>
                  <a:cubicBezTo>
                    <a:pt x="734568" y="804063"/>
                    <a:pt x="368199" y="804063"/>
                    <a:pt x="0" y="804063"/>
                  </a:cubicBezTo>
                  <a:cubicBezTo>
                    <a:pt x="0" y="537058"/>
                    <a:pt x="0" y="269443"/>
                    <a:pt x="0" y="0"/>
                  </a:cubicBezTo>
                  <a:cubicBezTo>
                    <a:pt x="365760" y="0"/>
                    <a:pt x="732130" y="0"/>
                    <a:pt x="1101547" y="0"/>
                  </a:cubicBezTo>
                  <a:close/>
                </a:path>
              </a:pathLst>
            </a:custGeom>
            <a:solidFill>
              <a:srgbClr val="FFFFFF"/>
            </a:solidFill>
            <a:ln w="6095" cap="flat">
              <a:noFill/>
              <a:prstDash val="solid"/>
              <a:miter/>
            </a:ln>
          </p:spPr>
          <p:txBody>
            <a:bodyPr rtlCol="0" anchor="ctr"/>
            <a:lstStyle/>
            <a:p>
              <a:endParaRPr lang="en-US">
                <a:latin typeface="Trebuchet MS" panose="020B0603020202020204" pitchFamily="34" charset="0"/>
              </a:endParaRPr>
            </a:p>
          </p:txBody>
        </p:sp>
        <p:sp>
          <p:nvSpPr>
            <p:cNvPr id="23" name="Freeform: Shape 22">
              <a:extLst>
                <a:ext uri="{FF2B5EF4-FFF2-40B4-BE49-F238E27FC236}">
                  <a16:creationId xmlns:a16="http://schemas.microsoft.com/office/drawing/2014/main" id="{D47E5828-7D23-424C-84B1-4CA7E57EEF95}"/>
                </a:ext>
              </a:extLst>
            </p:cNvPr>
            <p:cNvSpPr/>
            <p:nvPr/>
          </p:nvSpPr>
          <p:spPr>
            <a:xfrm>
              <a:off x="4912157" y="2079346"/>
              <a:ext cx="1097280" cy="798576"/>
            </a:xfrm>
            <a:custGeom>
              <a:avLst/>
              <a:gdLst>
                <a:gd name="connsiteX0" fmla="*/ 1102157 w 1097280"/>
                <a:gd name="connsiteY0" fmla="*/ 803453 h 798576"/>
                <a:gd name="connsiteX1" fmla="*/ 0 w 1097280"/>
                <a:gd name="connsiteY1" fmla="*/ 803453 h 798576"/>
                <a:gd name="connsiteX2" fmla="*/ 0 w 1097280"/>
                <a:gd name="connsiteY2" fmla="*/ 0 h 798576"/>
                <a:gd name="connsiteX3" fmla="*/ 1102157 w 1097280"/>
                <a:gd name="connsiteY3" fmla="*/ 0 h 798576"/>
                <a:gd name="connsiteX4" fmla="*/ 1102157 w 1097280"/>
                <a:gd name="connsiteY4" fmla="*/ 803453 h 798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798576">
                  <a:moveTo>
                    <a:pt x="1102157" y="803453"/>
                  </a:moveTo>
                  <a:cubicBezTo>
                    <a:pt x="733349" y="803453"/>
                    <a:pt x="368199" y="803453"/>
                    <a:pt x="0" y="803453"/>
                  </a:cubicBezTo>
                  <a:cubicBezTo>
                    <a:pt x="0" y="535838"/>
                    <a:pt x="0" y="269443"/>
                    <a:pt x="0" y="0"/>
                  </a:cubicBezTo>
                  <a:cubicBezTo>
                    <a:pt x="366370" y="0"/>
                    <a:pt x="733349" y="0"/>
                    <a:pt x="1102157" y="0"/>
                  </a:cubicBezTo>
                  <a:cubicBezTo>
                    <a:pt x="1102157" y="267005"/>
                    <a:pt x="1102157" y="534010"/>
                    <a:pt x="1102157" y="803453"/>
                  </a:cubicBezTo>
                  <a:close/>
                </a:path>
              </a:pathLst>
            </a:custGeom>
            <a:solidFill>
              <a:srgbClr val="FFFFFF"/>
            </a:solidFill>
            <a:ln w="6095" cap="flat">
              <a:noFill/>
              <a:prstDash val="solid"/>
              <a:miter/>
            </a:ln>
          </p:spPr>
          <p:txBody>
            <a:bodyPr rtlCol="0" anchor="ctr"/>
            <a:lstStyle/>
            <a:p>
              <a:endParaRPr lang="en-US">
                <a:latin typeface="Trebuchet MS" panose="020B0603020202020204" pitchFamily="34" charset="0"/>
              </a:endParaRPr>
            </a:p>
          </p:txBody>
        </p:sp>
        <p:sp>
          <p:nvSpPr>
            <p:cNvPr id="24" name="Freeform: Shape 23">
              <a:extLst>
                <a:ext uri="{FF2B5EF4-FFF2-40B4-BE49-F238E27FC236}">
                  <a16:creationId xmlns:a16="http://schemas.microsoft.com/office/drawing/2014/main" id="{73C00007-6971-47A8-990F-9FD53CB4C501}"/>
                </a:ext>
              </a:extLst>
            </p:cNvPr>
            <p:cNvSpPr/>
            <p:nvPr/>
          </p:nvSpPr>
          <p:spPr>
            <a:xfrm>
              <a:off x="4286689" y="12192"/>
              <a:ext cx="3584448" cy="1633728"/>
            </a:xfrm>
            <a:custGeom>
              <a:avLst/>
              <a:gdLst>
                <a:gd name="connsiteX0" fmla="*/ 1797729 w 3584448"/>
                <a:gd name="connsiteY0" fmla="*/ 291389 h 1633728"/>
                <a:gd name="connsiteX1" fmla="*/ 5505 w 3584448"/>
                <a:gd name="connsiteY1" fmla="*/ 1619098 h 1633728"/>
                <a:gd name="connsiteX2" fmla="*/ 1237 w 3584448"/>
                <a:gd name="connsiteY2" fmla="*/ 1582522 h 1633728"/>
                <a:gd name="connsiteX3" fmla="*/ 18 w 3584448"/>
                <a:gd name="connsiteY3" fmla="*/ 1396594 h 1633728"/>
                <a:gd name="connsiteX4" fmla="*/ 35375 w 3584448"/>
                <a:gd name="connsiteY4" fmla="*/ 1333805 h 1633728"/>
                <a:gd name="connsiteX5" fmla="*/ 883329 w 3584448"/>
                <a:gd name="connsiteY5" fmla="*/ 687629 h 1633728"/>
                <a:gd name="connsiteX6" fmla="*/ 1764810 w 3584448"/>
                <a:gd name="connsiteY6" fmla="*/ 15240 h 1633728"/>
                <a:gd name="connsiteX7" fmla="*/ 1786146 w 3584448"/>
                <a:gd name="connsiteY7" fmla="*/ 0 h 1633728"/>
                <a:gd name="connsiteX8" fmla="*/ 2061076 w 3584448"/>
                <a:gd name="connsiteY8" fmla="*/ 206045 h 1633728"/>
                <a:gd name="connsiteX9" fmla="*/ 3538137 w 3584448"/>
                <a:gd name="connsiteY9" fmla="*/ 1312469 h 1633728"/>
                <a:gd name="connsiteX10" fmla="*/ 3585076 w 3584448"/>
                <a:gd name="connsiteY10" fmla="*/ 1410005 h 1633728"/>
                <a:gd name="connsiteX11" fmla="*/ 3584466 w 3584448"/>
                <a:gd name="connsiteY11" fmla="*/ 1635557 h 1633728"/>
                <a:gd name="connsiteX12" fmla="*/ 1797729 w 3584448"/>
                <a:gd name="connsiteY12" fmla="*/ 291389 h 1633728"/>
                <a:gd name="connsiteX13" fmla="*/ 68903 w 3584448"/>
                <a:gd name="connsiteY13" fmla="*/ 1486814 h 1633728"/>
                <a:gd name="connsiteX14" fmla="*/ 96335 w 3584448"/>
                <a:gd name="connsiteY14" fmla="*/ 1466698 h 1633728"/>
                <a:gd name="connsiteX15" fmla="*/ 1770297 w 3584448"/>
                <a:gd name="connsiteY15" fmla="*/ 191414 h 1633728"/>
                <a:gd name="connsiteX16" fmla="*/ 1824551 w 3584448"/>
                <a:gd name="connsiteY16" fmla="*/ 192024 h 1633728"/>
                <a:gd name="connsiteX17" fmla="*/ 3384518 w 3584448"/>
                <a:gd name="connsiteY17" fmla="*/ 1380744 h 1633728"/>
                <a:gd name="connsiteX18" fmla="*/ 3525335 w 3584448"/>
                <a:gd name="connsiteY18" fmla="*/ 1487424 h 1633728"/>
                <a:gd name="connsiteX19" fmla="*/ 3477177 w 3584448"/>
                <a:gd name="connsiteY19" fmla="*/ 1359408 h 1633728"/>
                <a:gd name="connsiteX20" fmla="*/ 1930622 w 3584448"/>
                <a:gd name="connsiteY20" fmla="*/ 187147 h 1633728"/>
                <a:gd name="connsiteX21" fmla="*/ 1786756 w 3584448"/>
                <a:gd name="connsiteY21" fmla="*/ 78029 h 1633728"/>
                <a:gd name="connsiteX22" fmla="*/ 1771516 w 3584448"/>
                <a:gd name="connsiteY22" fmla="*/ 89002 h 1633728"/>
                <a:gd name="connsiteX23" fmla="*/ 112185 w 3584448"/>
                <a:gd name="connsiteY23" fmla="*/ 1363066 h 1633728"/>
                <a:gd name="connsiteX24" fmla="*/ 68903 w 3584448"/>
                <a:gd name="connsiteY24" fmla="*/ 1486814 h 163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4448" h="1633728">
                  <a:moveTo>
                    <a:pt x="1797729" y="291389"/>
                  </a:moveTo>
                  <a:cubicBezTo>
                    <a:pt x="1197882" y="729691"/>
                    <a:pt x="615714" y="1187501"/>
                    <a:pt x="5505" y="1619098"/>
                  </a:cubicBezTo>
                  <a:cubicBezTo>
                    <a:pt x="3676" y="1603248"/>
                    <a:pt x="1237" y="1592885"/>
                    <a:pt x="1237" y="1582522"/>
                  </a:cubicBezTo>
                  <a:cubicBezTo>
                    <a:pt x="628" y="1520342"/>
                    <a:pt x="1847" y="1458773"/>
                    <a:pt x="18" y="1396594"/>
                  </a:cubicBezTo>
                  <a:cubicBezTo>
                    <a:pt x="-591" y="1367333"/>
                    <a:pt x="14039" y="1350264"/>
                    <a:pt x="35375" y="1333805"/>
                  </a:cubicBezTo>
                  <a:cubicBezTo>
                    <a:pt x="318229" y="1118616"/>
                    <a:pt x="600474" y="903427"/>
                    <a:pt x="883329" y="687629"/>
                  </a:cubicBezTo>
                  <a:cubicBezTo>
                    <a:pt x="1177156" y="463296"/>
                    <a:pt x="1470983" y="239573"/>
                    <a:pt x="1764810" y="15240"/>
                  </a:cubicBezTo>
                  <a:cubicBezTo>
                    <a:pt x="1770906" y="10363"/>
                    <a:pt x="1777612" y="6096"/>
                    <a:pt x="1786146" y="0"/>
                  </a:cubicBezTo>
                  <a:cubicBezTo>
                    <a:pt x="1878196" y="68885"/>
                    <a:pt x="1969636" y="137770"/>
                    <a:pt x="2061076" y="206045"/>
                  </a:cubicBezTo>
                  <a:cubicBezTo>
                    <a:pt x="2553023" y="574853"/>
                    <a:pt x="3044970" y="944270"/>
                    <a:pt x="3538137" y="1312469"/>
                  </a:cubicBezTo>
                  <a:cubicBezTo>
                    <a:pt x="3572884" y="1338682"/>
                    <a:pt x="3587514" y="1366723"/>
                    <a:pt x="3585076" y="1410005"/>
                  </a:cubicBezTo>
                  <a:cubicBezTo>
                    <a:pt x="3582028" y="1481938"/>
                    <a:pt x="3584466" y="1553870"/>
                    <a:pt x="3584466" y="1635557"/>
                  </a:cubicBezTo>
                  <a:cubicBezTo>
                    <a:pt x="2980353" y="1192378"/>
                    <a:pt x="2391479" y="739445"/>
                    <a:pt x="1797729" y="291389"/>
                  </a:cubicBezTo>
                  <a:close/>
                  <a:moveTo>
                    <a:pt x="68903" y="1486814"/>
                  </a:moveTo>
                  <a:cubicBezTo>
                    <a:pt x="79876" y="1478890"/>
                    <a:pt x="87801" y="1472794"/>
                    <a:pt x="96335" y="1466698"/>
                  </a:cubicBezTo>
                  <a:cubicBezTo>
                    <a:pt x="654729" y="1041806"/>
                    <a:pt x="1212513" y="616915"/>
                    <a:pt x="1770297" y="191414"/>
                  </a:cubicBezTo>
                  <a:cubicBezTo>
                    <a:pt x="1791633" y="174955"/>
                    <a:pt x="1803825" y="176174"/>
                    <a:pt x="1824551" y="192024"/>
                  </a:cubicBezTo>
                  <a:cubicBezTo>
                    <a:pt x="2343930" y="588874"/>
                    <a:pt x="2864529" y="984504"/>
                    <a:pt x="3384518" y="1380744"/>
                  </a:cubicBezTo>
                  <a:cubicBezTo>
                    <a:pt x="3430847" y="1416101"/>
                    <a:pt x="3477786" y="1451458"/>
                    <a:pt x="3525335" y="1487424"/>
                  </a:cubicBezTo>
                  <a:cubicBezTo>
                    <a:pt x="3538746" y="1430731"/>
                    <a:pt x="3522287" y="1393546"/>
                    <a:pt x="3477177" y="1359408"/>
                  </a:cubicBezTo>
                  <a:cubicBezTo>
                    <a:pt x="2960236" y="969874"/>
                    <a:pt x="2445734" y="578510"/>
                    <a:pt x="1930622" y="187147"/>
                  </a:cubicBezTo>
                  <a:cubicBezTo>
                    <a:pt x="1882463" y="150571"/>
                    <a:pt x="1834305" y="113995"/>
                    <a:pt x="1786756" y="78029"/>
                  </a:cubicBezTo>
                  <a:cubicBezTo>
                    <a:pt x="1779441" y="83515"/>
                    <a:pt x="1775174" y="85954"/>
                    <a:pt x="1771516" y="89002"/>
                  </a:cubicBezTo>
                  <a:cubicBezTo>
                    <a:pt x="1218609" y="513893"/>
                    <a:pt x="666311" y="940003"/>
                    <a:pt x="112185" y="1363066"/>
                  </a:cubicBezTo>
                  <a:cubicBezTo>
                    <a:pt x="67074" y="1397813"/>
                    <a:pt x="57930" y="1434389"/>
                    <a:pt x="68903" y="1486814"/>
                  </a:cubicBezTo>
                  <a:close/>
                </a:path>
              </a:pathLst>
            </a:custGeom>
            <a:solidFill>
              <a:srgbClr val="FFFFFF"/>
            </a:solidFill>
            <a:ln w="6095" cap="flat">
              <a:noFill/>
              <a:prstDash val="solid"/>
              <a:miter/>
            </a:ln>
          </p:spPr>
          <p:txBody>
            <a:bodyPr rtlCol="0" anchor="ctr"/>
            <a:lstStyle/>
            <a:p>
              <a:endParaRPr lang="en-US">
                <a:latin typeface="Trebuchet MS" panose="020B0603020202020204" pitchFamily="34" charset="0"/>
              </a:endParaRPr>
            </a:p>
          </p:txBody>
        </p:sp>
        <p:sp>
          <p:nvSpPr>
            <p:cNvPr id="25" name="Freeform: Shape 24">
              <a:extLst>
                <a:ext uri="{FF2B5EF4-FFF2-40B4-BE49-F238E27FC236}">
                  <a16:creationId xmlns:a16="http://schemas.microsoft.com/office/drawing/2014/main" id="{1FCB3C1B-018E-4886-8F02-B185A92F7FD4}"/>
                </a:ext>
              </a:extLst>
            </p:cNvPr>
            <p:cNvSpPr/>
            <p:nvPr/>
          </p:nvSpPr>
          <p:spPr>
            <a:xfrm>
              <a:off x="4912157" y="1470355"/>
              <a:ext cx="1097280" cy="524256"/>
            </a:xfrm>
            <a:custGeom>
              <a:avLst/>
              <a:gdLst>
                <a:gd name="connsiteX0" fmla="*/ 0 w 1097280"/>
                <a:gd name="connsiteY0" fmla="*/ 0 h 524256"/>
                <a:gd name="connsiteX1" fmla="*/ 1101547 w 1097280"/>
                <a:gd name="connsiteY1" fmla="*/ 0 h 524256"/>
                <a:gd name="connsiteX2" fmla="*/ 1101547 w 1097280"/>
                <a:gd name="connsiteY2" fmla="*/ 527304 h 524256"/>
                <a:gd name="connsiteX3" fmla="*/ 0 w 1097280"/>
                <a:gd name="connsiteY3" fmla="*/ 527304 h 524256"/>
                <a:gd name="connsiteX4" fmla="*/ 0 w 1097280"/>
                <a:gd name="connsiteY4" fmla="*/ 0 h 52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524256">
                  <a:moveTo>
                    <a:pt x="0" y="0"/>
                  </a:moveTo>
                  <a:cubicBezTo>
                    <a:pt x="368199" y="0"/>
                    <a:pt x="733349" y="0"/>
                    <a:pt x="1101547" y="0"/>
                  </a:cubicBezTo>
                  <a:cubicBezTo>
                    <a:pt x="1101547" y="175565"/>
                    <a:pt x="1101547" y="350520"/>
                    <a:pt x="1101547" y="527304"/>
                  </a:cubicBezTo>
                  <a:cubicBezTo>
                    <a:pt x="735178" y="527304"/>
                    <a:pt x="368808" y="527304"/>
                    <a:pt x="0" y="527304"/>
                  </a:cubicBezTo>
                  <a:cubicBezTo>
                    <a:pt x="0" y="352349"/>
                    <a:pt x="0" y="177394"/>
                    <a:pt x="0" y="0"/>
                  </a:cubicBezTo>
                  <a:close/>
                </a:path>
              </a:pathLst>
            </a:custGeom>
            <a:solidFill>
              <a:srgbClr val="FFFFFF"/>
            </a:solidFill>
            <a:ln w="6095" cap="flat">
              <a:noFill/>
              <a:prstDash val="solid"/>
              <a:miter/>
            </a:ln>
          </p:spPr>
          <p:txBody>
            <a:bodyPr rtlCol="0" anchor="ctr"/>
            <a:lstStyle/>
            <a:p>
              <a:endParaRPr lang="en-US">
                <a:latin typeface="Trebuchet MS" panose="020B0603020202020204" pitchFamily="34" charset="0"/>
              </a:endParaRPr>
            </a:p>
          </p:txBody>
        </p:sp>
        <p:sp>
          <p:nvSpPr>
            <p:cNvPr id="26" name="Freeform: Shape 25">
              <a:extLst>
                <a:ext uri="{FF2B5EF4-FFF2-40B4-BE49-F238E27FC236}">
                  <a16:creationId xmlns:a16="http://schemas.microsoft.com/office/drawing/2014/main" id="{C729C3AF-E732-4801-8CE2-A216AF422ACA}"/>
                </a:ext>
              </a:extLst>
            </p:cNvPr>
            <p:cNvSpPr/>
            <p:nvPr/>
          </p:nvSpPr>
          <p:spPr>
            <a:xfrm>
              <a:off x="6163665" y="1471574"/>
              <a:ext cx="1097280" cy="524256"/>
            </a:xfrm>
            <a:custGeom>
              <a:avLst/>
              <a:gdLst>
                <a:gd name="connsiteX0" fmla="*/ 0 w 1097280"/>
                <a:gd name="connsiteY0" fmla="*/ 525475 h 524256"/>
                <a:gd name="connsiteX1" fmla="*/ 0 w 1097280"/>
                <a:gd name="connsiteY1" fmla="*/ 0 h 524256"/>
                <a:gd name="connsiteX2" fmla="*/ 1100938 w 1097280"/>
                <a:gd name="connsiteY2" fmla="*/ 0 h 524256"/>
                <a:gd name="connsiteX3" fmla="*/ 1100938 w 1097280"/>
                <a:gd name="connsiteY3" fmla="*/ 525475 h 524256"/>
                <a:gd name="connsiteX4" fmla="*/ 0 w 1097280"/>
                <a:gd name="connsiteY4" fmla="*/ 525475 h 524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524256">
                  <a:moveTo>
                    <a:pt x="0" y="525475"/>
                  </a:moveTo>
                  <a:cubicBezTo>
                    <a:pt x="0" y="349301"/>
                    <a:pt x="0" y="176174"/>
                    <a:pt x="0" y="0"/>
                  </a:cubicBezTo>
                  <a:cubicBezTo>
                    <a:pt x="366370" y="0"/>
                    <a:pt x="732130" y="0"/>
                    <a:pt x="1100938" y="0"/>
                  </a:cubicBezTo>
                  <a:cubicBezTo>
                    <a:pt x="1100938" y="173736"/>
                    <a:pt x="1100938" y="348691"/>
                    <a:pt x="1100938" y="525475"/>
                  </a:cubicBezTo>
                  <a:cubicBezTo>
                    <a:pt x="735178" y="525475"/>
                    <a:pt x="369418" y="525475"/>
                    <a:pt x="0" y="525475"/>
                  </a:cubicBezTo>
                  <a:close/>
                </a:path>
              </a:pathLst>
            </a:custGeom>
            <a:solidFill>
              <a:srgbClr val="FFFFFF"/>
            </a:solidFill>
            <a:ln w="6095" cap="flat">
              <a:noFill/>
              <a:prstDash val="solid"/>
              <a:miter/>
            </a:ln>
          </p:spPr>
          <p:txBody>
            <a:bodyPr rtlCol="0" anchor="ctr"/>
            <a:lstStyle/>
            <a:p>
              <a:endParaRPr lang="en-US">
                <a:latin typeface="Trebuchet MS" panose="020B0603020202020204" pitchFamily="34" charset="0"/>
              </a:endParaRPr>
            </a:p>
          </p:txBody>
        </p:sp>
        <p:sp>
          <p:nvSpPr>
            <p:cNvPr id="27" name="Freeform: Shape 26">
              <a:extLst>
                <a:ext uri="{FF2B5EF4-FFF2-40B4-BE49-F238E27FC236}">
                  <a16:creationId xmlns:a16="http://schemas.microsoft.com/office/drawing/2014/main" id="{DB61EEFA-5DA2-4FD4-B12E-FCDD9926ECDF}"/>
                </a:ext>
              </a:extLst>
            </p:cNvPr>
            <p:cNvSpPr/>
            <p:nvPr/>
          </p:nvSpPr>
          <p:spPr>
            <a:xfrm>
              <a:off x="4430573" y="1486814"/>
              <a:ext cx="3279648" cy="1670304"/>
            </a:xfrm>
            <a:custGeom>
              <a:avLst/>
              <a:gdLst>
                <a:gd name="connsiteX0" fmla="*/ 3200400 w 3279648"/>
                <a:gd name="connsiteY0" fmla="*/ 0 h 1670304"/>
                <a:gd name="connsiteX1" fmla="*/ 3272943 w 3279648"/>
                <a:gd name="connsiteY1" fmla="*/ 57302 h 1670304"/>
                <a:gd name="connsiteX2" fmla="*/ 3281477 w 3279648"/>
                <a:gd name="connsiteY2" fmla="*/ 81686 h 1670304"/>
                <a:gd name="connsiteX3" fmla="*/ 3281477 w 3279648"/>
                <a:gd name="connsiteY3" fmla="*/ 1663598 h 1670304"/>
                <a:gd name="connsiteX4" fmla="*/ 3279648 w 3279648"/>
                <a:gd name="connsiteY4" fmla="*/ 1674571 h 1670304"/>
                <a:gd name="connsiteX5" fmla="*/ 1219 w 3279648"/>
                <a:gd name="connsiteY5" fmla="*/ 1674571 h 1670304"/>
                <a:gd name="connsiteX6" fmla="*/ 1219 w 3279648"/>
                <a:gd name="connsiteY6" fmla="*/ 1639824 h 1670304"/>
                <a:gd name="connsiteX7" fmla="*/ 0 w 3279648"/>
                <a:gd name="connsiteY7" fmla="*/ 121920 h 1670304"/>
                <a:gd name="connsiteX8" fmla="*/ 72543 w 3279648"/>
                <a:gd name="connsiteY8" fmla="*/ 14630 h 1670304"/>
                <a:gd name="connsiteX9" fmla="*/ 72543 w 3279648"/>
                <a:gd name="connsiteY9" fmla="*/ 1575816 h 1670304"/>
                <a:gd name="connsiteX10" fmla="*/ 3201010 w 3279648"/>
                <a:gd name="connsiteY10" fmla="*/ 1575816 h 1670304"/>
                <a:gd name="connsiteX11" fmla="*/ 3200400 w 3279648"/>
                <a:gd name="connsiteY11" fmla="*/ 0 h 167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648" h="1670304">
                  <a:moveTo>
                    <a:pt x="3200400" y="0"/>
                  </a:moveTo>
                  <a:cubicBezTo>
                    <a:pt x="3229661" y="22555"/>
                    <a:pt x="3252216" y="39014"/>
                    <a:pt x="3272943" y="57302"/>
                  </a:cubicBezTo>
                  <a:cubicBezTo>
                    <a:pt x="3278429" y="62179"/>
                    <a:pt x="3281477" y="73152"/>
                    <a:pt x="3281477" y="81686"/>
                  </a:cubicBezTo>
                  <a:cubicBezTo>
                    <a:pt x="3282087" y="608990"/>
                    <a:pt x="3281477" y="1136294"/>
                    <a:pt x="3281477" y="1663598"/>
                  </a:cubicBezTo>
                  <a:cubicBezTo>
                    <a:pt x="3281477" y="1666646"/>
                    <a:pt x="3280867" y="1669694"/>
                    <a:pt x="3279648" y="1674571"/>
                  </a:cubicBezTo>
                  <a:cubicBezTo>
                    <a:pt x="2188464" y="1674571"/>
                    <a:pt x="1096671" y="1674571"/>
                    <a:pt x="1219" y="1674571"/>
                  </a:cubicBezTo>
                  <a:cubicBezTo>
                    <a:pt x="1219" y="1662989"/>
                    <a:pt x="1219" y="1651406"/>
                    <a:pt x="1219" y="1639824"/>
                  </a:cubicBezTo>
                  <a:cubicBezTo>
                    <a:pt x="1219" y="1133856"/>
                    <a:pt x="1829" y="627888"/>
                    <a:pt x="0" y="121920"/>
                  </a:cubicBezTo>
                  <a:cubicBezTo>
                    <a:pt x="0" y="67056"/>
                    <a:pt x="18288" y="33528"/>
                    <a:pt x="72543" y="14630"/>
                  </a:cubicBezTo>
                  <a:cubicBezTo>
                    <a:pt x="72543" y="535229"/>
                    <a:pt x="72543" y="1054608"/>
                    <a:pt x="72543" y="1575816"/>
                  </a:cubicBezTo>
                  <a:cubicBezTo>
                    <a:pt x="1116787" y="1575816"/>
                    <a:pt x="2157375" y="1575816"/>
                    <a:pt x="3201010" y="1575816"/>
                  </a:cubicBezTo>
                  <a:cubicBezTo>
                    <a:pt x="3200400" y="1053389"/>
                    <a:pt x="3200400" y="531571"/>
                    <a:pt x="3200400" y="0"/>
                  </a:cubicBezTo>
                  <a:close/>
                </a:path>
              </a:pathLst>
            </a:custGeom>
            <a:solidFill>
              <a:srgbClr val="FFFFFF"/>
            </a:solidFill>
            <a:ln w="6095" cap="flat">
              <a:noFill/>
              <a:prstDash val="solid"/>
              <a:miter/>
            </a:ln>
          </p:spPr>
          <p:txBody>
            <a:bodyPr rtlCol="0" anchor="ctr"/>
            <a:lstStyle/>
            <a:p>
              <a:endParaRPr lang="en-US">
                <a:latin typeface="Trebuchet MS" panose="020B0603020202020204" pitchFamily="34" charset="0"/>
              </a:endParaRPr>
            </a:p>
          </p:txBody>
        </p:sp>
        <p:sp>
          <p:nvSpPr>
            <p:cNvPr id="28" name="Freeform: Shape 27">
              <a:extLst>
                <a:ext uri="{FF2B5EF4-FFF2-40B4-BE49-F238E27FC236}">
                  <a16:creationId xmlns:a16="http://schemas.microsoft.com/office/drawing/2014/main" id="{3EE24D7E-0F2D-4C4E-B54A-CF76ECDEB268}"/>
                </a:ext>
              </a:extLst>
            </p:cNvPr>
            <p:cNvSpPr/>
            <p:nvPr/>
          </p:nvSpPr>
          <p:spPr>
            <a:xfrm>
              <a:off x="4351638" y="90830"/>
              <a:ext cx="3462528" cy="1408176"/>
            </a:xfrm>
            <a:custGeom>
              <a:avLst/>
              <a:gdLst>
                <a:gd name="connsiteX0" fmla="*/ 3954 w 3462528"/>
                <a:gd name="connsiteY0" fmla="*/ 1408176 h 1408176"/>
                <a:gd name="connsiteX1" fmla="*/ 47236 w 3462528"/>
                <a:gd name="connsiteY1" fmla="*/ 1285037 h 1408176"/>
                <a:gd name="connsiteX2" fmla="*/ 1706567 w 3462528"/>
                <a:gd name="connsiteY2" fmla="*/ 10973 h 1408176"/>
                <a:gd name="connsiteX3" fmla="*/ 1721807 w 3462528"/>
                <a:gd name="connsiteY3" fmla="*/ 0 h 1408176"/>
                <a:gd name="connsiteX4" fmla="*/ 1865673 w 3462528"/>
                <a:gd name="connsiteY4" fmla="*/ 109118 h 1408176"/>
                <a:gd name="connsiteX5" fmla="*/ 3411618 w 3462528"/>
                <a:gd name="connsiteY5" fmla="*/ 1280770 h 1408176"/>
                <a:gd name="connsiteX6" fmla="*/ 3459777 w 3462528"/>
                <a:gd name="connsiteY6" fmla="*/ 1408786 h 1408176"/>
                <a:gd name="connsiteX7" fmla="*/ 3318959 w 3462528"/>
                <a:gd name="connsiteY7" fmla="*/ 1302106 h 1408176"/>
                <a:gd name="connsiteX8" fmla="*/ 1758993 w 3462528"/>
                <a:gd name="connsiteY8" fmla="*/ 113386 h 1408176"/>
                <a:gd name="connsiteX9" fmla="*/ 1704738 w 3462528"/>
                <a:gd name="connsiteY9" fmla="*/ 112776 h 1408176"/>
                <a:gd name="connsiteX10" fmla="*/ 30776 w 3462528"/>
                <a:gd name="connsiteY10" fmla="*/ 1388059 h 1408176"/>
                <a:gd name="connsiteX11" fmla="*/ 3954 w 3462528"/>
                <a:gd name="connsiteY11" fmla="*/ 1408176 h 140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2528" h="1408176">
                  <a:moveTo>
                    <a:pt x="3954" y="1408176"/>
                  </a:moveTo>
                  <a:cubicBezTo>
                    <a:pt x="-6409" y="1355750"/>
                    <a:pt x="2125" y="1319174"/>
                    <a:pt x="47236" y="1285037"/>
                  </a:cubicBezTo>
                  <a:cubicBezTo>
                    <a:pt x="601362" y="861365"/>
                    <a:pt x="1153660" y="435864"/>
                    <a:pt x="1706567" y="10973"/>
                  </a:cubicBezTo>
                  <a:cubicBezTo>
                    <a:pt x="1710834" y="7925"/>
                    <a:pt x="1714492" y="4877"/>
                    <a:pt x="1721807" y="0"/>
                  </a:cubicBezTo>
                  <a:cubicBezTo>
                    <a:pt x="1769356" y="35966"/>
                    <a:pt x="1817514" y="72542"/>
                    <a:pt x="1865673" y="109118"/>
                  </a:cubicBezTo>
                  <a:cubicBezTo>
                    <a:pt x="2380785" y="499872"/>
                    <a:pt x="2895287" y="891235"/>
                    <a:pt x="3411618" y="1280770"/>
                  </a:cubicBezTo>
                  <a:cubicBezTo>
                    <a:pt x="3456729" y="1314907"/>
                    <a:pt x="3473188" y="1352093"/>
                    <a:pt x="3459777" y="1408786"/>
                  </a:cubicBezTo>
                  <a:cubicBezTo>
                    <a:pt x="3412228" y="1372819"/>
                    <a:pt x="3365289" y="1337462"/>
                    <a:pt x="3318959" y="1302106"/>
                  </a:cubicBezTo>
                  <a:cubicBezTo>
                    <a:pt x="2798970" y="905866"/>
                    <a:pt x="2278372" y="510235"/>
                    <a:pt x="1758993" y="113386"/>
                  </a:cubicBezTo>
                  <a:cubicBezTo>
                    <a:pt x="1738876" y="98146"/>
                    <a:pt x="1726074" y="96926"/>
                    <a:pt x="1704738" y="112776"/>
                  </a:cubicBezTo>
                  <a:cubicBezTo>
                    <a:pt x="1146954" y="538277"/>
                    <a:pt x="589170" y="963168"/>
                    <a:pt x="30776" y="1388059"/>
                  </a:cubicBezTo>
                  <a:cubicBezTo>
                    <a:pt x="22852" y="1394155"/>
                    <a:pt x="14927" y="1400251"/>
                    <a:pt x="3954" y="1408176"/>
                  </a:cubicBezTo>
                  <a:close/>
                </a:path>
              </a:pathLst>
            </a:custGeom>
            <a:solidFill>
              <a:srgbClr val="000000"/>
            </a:solidFill>
            <a:ln w="6095" cap="flat">
              <a:noFill/>
              <a:prstDash val="solid"/>
              <a:miter/>
            </a:ln>
          </p:spPr>
          <p:txBody>
            <a:bodyPr rtlCol="0" anchor="ctr"/>
            <a:lstStyle/>
            <a:p>
              <a:endParaRPr lang="en-US">
                <a:latin typeface="Trebuchet MS" panose="020B0603020202020204" pitchFamily="34" charset="0"/>
              </a:endParaRPr>
            </a:p>
          </p:txBody>
        </p:sp>
      </p:grpSp>
      <p:sp>
        <p:nvSpPr>
          <p:cNvPr id="29" name="Oval 28">
            <a:extLst>
              <a:ext uri="{FF2B5EF4-FFF2-40B4-BE49-F238E27FC236}">
                <a16:creationId xmlns:a16="http://schemas.microsoft.com/office/drawing/2014/main" id="{B9E77C51-95E5-43AC-B7D9-CDCC3CA4F9B9}"/>
              </a:ext>
            </a:extLst>
          </p:cNvPr>
          <p:cNvSpPr/>
          <p:nvPr/>
        </p:nvSpPr>
        <p:spPr>
          <a:xfrm>
            <a:off x="5611836" y="2854919"/>
            <a:ext cx="985195" cy="985195"/>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0" name="Oval 29">
            <a:extLst>
              <a:ext uri="{FF2B5EF4-FFF2-40B4-BE49-F238E27FC236}">
                <a16:creationId xmlns:a16="http://schemas.microsoft.com/office/drawing/2014/main" id="{44D8358D-15CE-4C0C-BB1C-F4DF2203D4DA}"/>
              </a:ext>
            </a:extLst>
          </p:cNvPr>
          <p:cNvSpPr/>
          <p:nvPr/>
        </p:nvSpPr>
        <p:spPr>
          <a:xfrm>
            <a:off x="3896699" y="3477113"/>
            <a:ext cx="985195" cy="985195"/>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1" name="Oval 30">
            <a:extLst>
              <a:ext uri="{FF2B5EF4-FFF2-40B4-BE49-F238E27FC236}">
                <a16:creationId xmlns:a16="http://schemas.microsoft.com/office/drawing/2014/main" id="{86F9BBD0-4A3A-4DD5-B96E-E8E4A7F4EBAB}"/>
              </a:ext>
            </a:extLst>
          </p:cNvPr>
          <p:cNvSpPr/>
          <p:nvPr/>
        </p:nvSpPr>
        <p:spPr>
          <a:xfrm>
            <a:off x="3017631" y="5035715"/>
            <a:ext cx="985195" cy="98519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32" name="Oval 31">
            <a:extLst>
              <a:ext uri="{FF2B5EF4-FFF2-40B4-BE49-F238E27FC236}">
                <a16:creationId xmlns:a16="http://schemas.microsoft.com/office/drawing/2014/main" id="{749BF593-7884-45AC-A7FB-97BD6135789C}"/>
              </a:ext>
            </a:extLst>
          </p:cNvPr>
          <p:cNvSpPr/>
          <p:nvPr/>
        </p:nvSpPr>
        <p:spPr>
          <a:xfrm>
            <a:off x="8137627" y="5035715"/>
            <a:ext cx="985195" cy="985195"/>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d</a:t>
            </a:r>
          </a:p>
        </p:txBody>
      </p:sp>
      <p:sp>
        <p:nvSpPr>
          <p:cNvPr id="33" name="Oval 32">
            <a:extLst>
              <a:ext uri="{FF2B5EF4-FFF2-40B4-BE49-F238E27FC236}">
                <a16:creationId xmlns:a16="http://schemas.microsoft.com/office/drawing/2014/main" id="{0DF59753-6832-4DD5-851B-5035ADD61546}"/>
              </a:ext>
            </a:extLst>
          </p:cNvPr>
          <p:cNvSpPr/>
          <p:nvPr/>
        </p:nvSpPr>
        <p:spPr>
          <a:xfrm>
            <a:off x="7316857" y="3477113"/>
            <a:ext cx="985195" cy="985195"/>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d</a:t>
            </a:r>
          </a:p>
        </p:txBody>
      </p:sp>
      <p:sp>
        <p:nvSpPr>
          <p:cNvPr id="40" name="TextBox 39">
            <a:extLst>
              <a:ext uri="{FF2B5EF4-FFF2-40B4-BE49-F238E27FC236}">
                <a16:creationId xmlns:a16="http://schemas.microsoft.com/office/drawing/2014/main" id="{86FAC945-D6C0-451C-8F7E-E5112A636C41}"/>
              </a:ext>
            </a:extLst>
          </p:cNvPr>
          <p:cNvSpPr txBox="1"/>
          <p:nvPr/>
        </p:nvSpPr>
        <p:spPr>
          <a:xfrm>
            <a:off x="4953425" y="1647574"/>
            <a:ext cx="2285150" cy="923330"/>
          </a:xfrm>
          <a:prstGeom prst="rect">
            <a:avLst/>
          </a:prstGeom>
          <a:noFill/>
          <a:ln>
            <a:noFill/>
          </a:ln>
        </p:spPr>
        <p:txBody>
          <a:bodyPr wrap="square" rtlCol="0">
            <a:spAutoFit/>
          </a:bodyPr>
          <a:lstStyle/>
          <a:p>
            <a:pPr algn="ctr"/>
            <a:r>
              <a:rPr lang="fr-FR" altLang="ko-KR" b="1" dirty="0">
                <a:solidFill>
                  <a:schemeClr val="tx1">
                    <a:lumMod val="85000"/>
                    <a:lumOff val="15000"/>
                  </a:schemeClr>
                </a:solidFill>
                <a:latin typeface="Trebuchet MS" panose="020B0603020202020204" pitchFamily="34" charset="0"/>
                <a:cs typeface="Arial" pitchFamily="34" charset="0"/>
              </a:rPr>
              <a:t>2ème cause de mortalité dans le monde</a:t>
            </a:r>
          </a:p>
        </p:txBody>
      </p:sp>
      <p:sp>
        <p:nvSpPr>
          <p:cNvPr id="43" name="TextBox 42">
            <a:extLst>
              <a:ext uri="{FF2B5EF4-FFF2-40B4-BE49-F238E27FC236}">
                <a16:creationId xmlns:a16="http://schemas.microsoft.com/office/drawing/2014/main" id="{CEA78EC6-051B-4951-82FB-021AC9029BE3}"/>
              </a:ext>
            </a:extLst>
          </p:cNvPr>
          <p:cNvSpPr txBox="1"/>
          <p:nvPr/>
        </p:nvSpPr>
        <p:spPr>
          <a:xfrm>
            <a:off x="8450998" y="2558420"/>
            <a:ext cx="3444862" cy="1200329"/>
          </a:xfrm>
          <a:prstGeom prst="rect">
            <a:avLst/>
          </a:prstGeom>
          <a:noFill/>
          <a:ln>
            <a:noFill/>
          </a:ln>
        </p:spPr>
        <p:txBody>
          <a:bodyPr wrap="square" rtlCol="0">
            <a:spAutoFit/>
          </a:bodyPr>
          <a:lstStyle/>
          <a:p>
            <a:r>
              <a:rPr lang="fr-FR" altLang="ko-KR" b="1" dirty="0">
                <a:solidFill>
                  <a:srgbClr val="FF0000"/>
                </a:solidFill>
                <a:latin typeface="Trebuchet MS" panose="020B0603020202020204" pitchFamily="34" charset="0"/>
                <a:cs typeface="Arial" pitchFamily="34" charset="0"/>
              </a:rPr>
              <a:t>20 millions de nouveaux cas  dans le monde </a:t>
            </a:r>
            <a:r>
              <a:rPr lang="fr-FR" altLang="ko-KR" b="1" dirty="0">
                <a:solidFill>
                  <a:schemeClr val="tx1">
                    <a:lumMod val="85000"/>
                    <a:lumOff val="15000"/>
                  </a:schemeClr>
                </a:solidFill>
                <a:latin typeface="Trebuchet MS" panose="020B0603020202020204" pitchFamily="34" charset="0"/>
                <a:cs typeface="Arial" pitchFamily="34" charset="0"/>
              </a:rPr>
              <a:t>avec près de 10 millions de décès (Données du CIRC/OMS 2022,</a:t>
            </a:r>
          </a:p>
        </p:txBody>
      </p:sp>
      <p:sp>
        <p:nvSpPr>
          <p:cNvPr id="46" name="TextBox 45">
            <a:extLst>
              <a:ext uri="{FF2B5EF4-FFF2-40B4-BE49-F238E27FC236}">
                <a16:creationId xmlns:a16="http://schemas.microsoft.com/office/drawing/2014/main" id="{8723C00A-5F59-4DA9-A685-D2A4640FC5B5}"/>
              </a:ext>
            </a:extLst>
          </p:cNvPr>
          <p:cNvSpPr txBox="1"/>
          <p:nvPr/>
        </p:nvSpPr>
        <p:spPr>
          <a:xfrm>
            <a:off x="8987362" y="4345029"/>
            <a:ext cx="3329716" cy="2585323"/>
          </a:xfrm>
          <a:prstGeom prst="rect">
            <a:avLst/>
          </a:prstGeom>
          <a:noFill/>
          <a:ln>
            <a:noFill/>
          </a:ln>
        </p:spPr>
        <p:txBody>
          <a:bodyPr wrap="square" rtlCol="0">
            <a:spAutoFit/>
          </a:bodyPr>
          <a:lstStyle/>
          <a:p>
            <a:r>
              <a:rPr lang="fr-FR" altLang="ko-KR" dirty="0">
                <a:solidFill>
                  <a:srgbClr val="FF0000"/>
                </a:solidFill>
                <a:latin typeface="Trebuchet MS" panose="020B0603020202020204" pitchFamily="34" charset="0"/>
                <a:cs typeface="Arial" pitchFamily="34" charset="0"/>
              </a:rPr>
              <a:t>11 841 nouveaux cas attendus chaque année au Sénégal </a:t>
            </a:r>
            <a:r>
              <a:rPr lang="fr-FR" altLang="ko-KR" dirty="0">
                <a:solidFill>
                  <a:schemeClr val="tx1">
                    <a:lumMod val="85000"/>
                    <a:lumOff val="15000"/>
                  </a:schemeClr>
                </a:solidFill>
                <a:latin typeface="Trebuchet MS" panose="020B0603020202020204" pitchFamily="34" charset="0"/>
                <a:cs typeface="Arial" pitchFamily="34" charset="0"/>
              </a:rPr>
              <a:t>avec près de </a:t>
            </a:r>
            <a:r>
              <a:rPr lang="fr-FR" altLang="ko-KR" b="1" dirty="0">
                <a:solidFill>
                  <a:schemeClr val="tx1">
                    <a:lumMod val="85000"/>
                    <a:lumOff val="15000"/>
                  </a:schemeClr>
                </a:solidFill>
                <a:latin typeface="Trebuchet MS" panose="020B0603020202020204" pitchFamily="34" charset="0"/>
                <a:cs typeface="Arial" pitchFamily="34" charset="0"/>
              </a:rPr>
              <a:t>70% </a:t>
            </a:r>
            <a:r>
              <a:rPr lang="fr-FR" altLang="ko-KR" dirty="0">
                <a:solidFill>
                  <a:schemeClr val="tx1">
                    <a:lumMod val="85000"/>
                    <a:lumOff val="15000"/>
                  </a:schemeClr>
                </a:solidFill>
                <a:latin typeface="Trebuchet MS" panose="020B0603020202020204" pitchFamily="34" charset="0"/>
                <a:cs typeface="Arial" pitchFamily="34" charset="0"/>
              </a:rPr>
              <a:t>de décès </a:t>
            </a:r>
          </a:p>
          <a:p>
            <a:endParaRPr lang="fr-FR" altLang="ko-KR" dirty="0">
              <a:solidFill>
                <a:schemeClr val="tx1">
                  <a:lumMod val="85000"/>
                  <a:lumOff val="15000"/>
                </a:schemeClr>
              </a:solidFill>
              <a:latin typeface="Trebuchet MS" panose="020B0603020202020204" pitchFamily="34" charset="0"/>
              <a:cs typeface="Arial" pitchFamily="34" charset="0"/>
            </a:endParaRPr>
          </a:p>
          <a:p>
            <a:r>
              <a:rPr lang="fr-FR" altLang="ko-KR" dirty="0">
                <a:solidFill>
                  <a:schemeClr val="tx1">
                    <a:lumMod val="85000"/>
                    <a:lumOff val="15000"/>
                  </a:schemeClr>
                </a:solidFill>
                <a:latin typeface="Trebuchet MS" panose="020B0603020202020204" pitchFamily="34" charset="0"/>
                <a:cs typeface="Arial" pitchFamily="34" charset="0"/>
              </a:rPr>
              <a:t>prédominance cancers du col de l’utérus et du sein/ </a:t>
            </a:r>
            <a:r>
              <a:rPr lang="fr-FR" altLang="ko-KR" dirty="0">
                <a:solidFill>
                  <a:srgbClr val="FF0000"/>
                </a:solidFill>
                <a:latin typeface="Trebuchet MS" panose="020B0603020202020204" pitchFamily="34" charset="0"/>
                <a:cs typeface="Arial" pitchFamily="34" charset="0"/>
              </a:rPr>
              <a:t>2054 nouveaux cas </a:t>
            </a:r>
            <a:r>
              <a:rPr lang="fr-FR" altLang="ko-KR" dirty="0">
                <a:solidFill>
                  <a:schemeClr val="tx1">
                    <a:lumMod val="85000"/>
                    <a:lumOff val="15000"/>
                  </a:schemeClr>
                </a:solidFill>
                <a:latin typeface="Trebuchet MS" panose="020B0603020202020204" pitchFamily="34" charset="0"/>
                <a:cs typeface="Arial" pitchFamily="34" charset="0"/>
              </a:rPr>
              <a:t>pour le col de l’utérus et </a:t>
            </a:r>
            <a:r>
              <a:rPr lang="fr-FR" altLang="ko-KR" dirty="0">
                <a:solidFill>
                  <a:srgbClr val="FF0000"/>
                </a:solidFill>
                <a:latin typeface="Trebuchet MS" panose="020B0603020202020204" pitchFamily="34" charset="0"/>
                <a:cs typeface="Arial" pitchFamily="34" charset="0"/>
              </a:rPr>
              <a:t>1838 pour le sein</a:t>
            </a:r>
          </a:p>
          <a:p>
            <a:r>
              <a:rPr lang="fr-FR" altLang="ko-KR" dirty="0">
                <a:solidFill>
                  <a:schemeClr val="tx1">
                    <a:lumMod val="85000"/>
                    <a:lumOff val="15000"/>
                  </a:schemeClr>
                </a:solidFill>
                <a:latin typeface="Trebuchet MS" panose="020B0603020202020204" pitchFamily="34" charset="0"/>
                <a:cs typeface="Arial" pitchFamily="34" charset="0"/>
              </a:rPr>
              <a:t>(CIRC/OMS 2022)</a:t>
            </a:r>
          </a:p>
        </p:txBody>
      </p:sp>
      <p:sp>
        <p:nvSpPr>
          <p:cNvPr id="49" name="TextBox 48">
            <a:extLst>
              <a:ext uri="{FF2B5EF4-FFF2-40B4-BE49-F238E27FC236}">
                <a16:creationId xmlns:a16="http://schemas.microsoft.com/office/drawing/2014/main" id="{52595934-E0C9-4D2C-9A24-CFC7B4D132F9}"/>
              </a:ext>
            </a:extLst>
          </p:cNvPr>
          <p:cNvSpPr txBox="1"/>
          <p:nvPr/>
        </p:nvSpPr>
        <p:spPr>
          <a:xfrm>
            <a:off x="349061" y="2870616"/>
            <a:ext cx="3030962" cy="1200329"/>
          </a:xfrm>
          <a:prstGeom prst="rect">
            <a:avLst/>
          </a:prstGeom>
          <a:noFill/>
          <a:ln>
            <a:noFill/>
          </a:ln>
        </p:spPr>
        <p:txBody>
          <a:bodyPr wrap="square" rtlCol="0">
            <a:spAutoFit/>
          </a:bodyPr>
          <a:lstStyle/>
          <a:p>
            <a:pPr algn="r"/>
            <a:r>
              <a:rPr lang="fr-FR" altLang="ko-KR" b="1" dirty="0">
                <a:solidFill>
                  <a:srgbClr val="FF0000"/>
                </a:solidFill>
                <a:latin typeface="Trebuchet MS" panose="020B0603020202020204" pitchFamily="34" charset="0"/>
                <a:cs typeface="Arial" pitchFamily="34" charset="0"/>
              </a:rPr>
              <a:t>70% des décès </a:t>
            </a:r>
            <a:r>
              <a:rPr lang="fr-FR" altLang="ko-KR" b="1" dirty="0">
                <a:solidFill>
                  <a:schemeClr val="tx1">
                    <a:lumMod val="85000"/>
                    <a:lumOff val="15000"/>
                  </a:schemeClr>
                </a:solidFill>
                <a:latin typeface="Trebuchet MS" panose="020B0603020202020204" pitchFamily="34" charset="0"/>
                <a:cs typeface="Arial" pitchFamily="34" charset="0"/>
              </a:rPr>
              <a:t>par cancer surviennent en Afrique, Asie, Amérique centrale et latine</a:t>
            </a:r>
          </a:p>
        </p:txBody>
      </p:sp>
      <p:sp>
        <p:nvSpPr>
          <p:cNvPr id="52" name="TextBox 51">
            <a:extLst>
              <a:ext uri="{FF2B5EF4-FFF2-40B4-BE49-F238E27FC236}">
                <a16:creationId xmlns:a16="http://schemas.microsoft.com/office/drawing/2014/main" id="{793A527E-CFB8-4AFC-95BB-03149DC27AF9}"/>
              </a:ext>
            </a:extLst>
          </p:cNvPr>
          <p:cNvSpPr txBox="1"/>
          <p:nvPr/>
        </p:nvSpPr>
        <p:spPr>
          <a:xfrm>
            <a:off x="578317" y="4988913"/>
            <a:ext cx="2285150" cy="923330"/>
          </a:xfrm>
          <a:prstGeom prst="rect">
            <a:avLst/>
          </a:prstGeom>
          <a:noFill/>
          <a:ln>
            <a:noFill/>
          </a:ln>
        </p:spPr>
        <p:txBody>
          <a:bodyPr wrap="square" rtlCol="0">
            <a:spAutoFit/>
          </a:bodyPr>
          <a:lstStyle/>
          <a:p>
            <a:pPr algn="r"/>
            <a:r>
              <a:rPr lang="fr-FR" altLang="ko-KR" b="1" dirty="0">
                <a:solidFill>
                  <a:schemeClr val="tx1">
                    <a:lumMod val="85000"/>
                    <a:lumOff val="15000"/>
                  </a:schemeClr>
                </a:solidFill>
                <a:latin typeface="Trebuchet MS" panose="020B0603020202020204" pitchFamily="34" charset="0"/>
                <a:cs typeface="Arial" pitchFamily="34" charset="0"/>
              </a:rPr>
              <a:t>Défi majeur </a:t>
            </a:r>
            <a:r>
              <a:rPr lang="fr-FR" altLang="ko-KR" dirty="0">
                <a:solidFill>
                  <a:schemeClr val="tx1">
                    <a:lumMod val="85000"/>
                    <a:lumOff val="15000"/>
                  </a:schemeClr>
                </a:solidFill>
                <a:latin typeface="Trebuchet MS" panose="020B0603020202020204" pitchFamily="34" charset="0"/>
                <a:cs typeface="Arial" pitchFamily="34" charset="0"/>
              </a:rPr>
              <a:t>en terme de santé publique</a:t>
            </a:r>
          </a:p>
        </p:txBody>
      </p:sp>
      <p:cxnSp>
        <p:nvCxnSpPr>
          <p:cNvPr id="56" name="Straight Connector 55">
            <a:extLst>
              <a:ext uri="{FF2B5EF4-FFF2-40B4-BE49-F238E27FC236}">
                <a16:creationId xmlns:a16="http://schemas.microsoft.com/office/drawing/2014/main" id="{CC0B8A1D-72A3-4F38-AC64-33972AB39930}"/>
              </a:ext>
            </a:extLst>
          </p:cNvPr>
          <p:cNvCxnSpPr>
            <a:cxnSpLocks/>
            <a:stCxn id="31" idx="6"/>
            <a:endCxn id="4" idx="1"/>
          </p:cNvCxnSpPr>
          <p:nvPr/>
        </p:nvCxnSpPr>
        <p:spPr>
          <a:xfrm flipV="1">
            <a:off x="4002826" y="5516662"/>
            <a:ext cx="998742" cy="1165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4277FE1-CE9D-42FA-AA57-470444FB438D}"/>
              </a:ext>
            </a:extLst>
          </p:cNvPr>
          <p:cNvCxnSpPr>
            <a:cxnSpLocks/>
            <a:stCxn id="29" idx="4"/>
            <a:endCxn id="28" idx="2"/>
          </p:cNvCxnSpPr>
          <p:nvPr/>
        </p:nvCxnSpPr>
        <p:spPr>
          <a:xfrm flipH="1">
            <a:off x="6096754" y="3840114"/>
            <a:ext cx="7680" cy="61835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2D15E89-AD94-4EAA-807B-E1A3D5A178A2}"/>
              </a:ext>
            </a:extLst>
          </p:cNvPr>
          <p:cNvCxnSpPr>
            <a:cxnSpLocks/>
            <a:stCxn id="33" idx="3"/>
          </p:cNvCxnSpPr>
          <p:nvPr/>
        </p:nvCxnSpPr>
        <p:spPr>
          <a:xfrm flipH="1">
            <a:off x="6792209" y="4318030"/>
            <a:ext cx="668926" cy="6023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960F377-3F5C-4B87-B9C3-4EDBEC8262C6}"/>
              </a:ext>
            </a:extLst>
          </p:cNvPr>
          <p:cNvCxnSpPr>
            <a:cxnSpLocks/>
            <a:stCxn id="32" idx="2"/>
            <a:endCxn id="4" idx="74"/>
          </p:cNvCxnSpPr>
          <p:nvPr/>
        </p:nvCxnSpPr>
        <p:spPr>
          <a:xfrm flipH="1">
            <a:off x="7218758" y="5528313"/>
            <a:ext cx="918869" cy="137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7" name="Block Arc 20">
            <a:extLst>
              <a:ext uri="{FF2B5EF4-FFF2-40B4-BE49-F238E27FC236}">
                <a16:creationId xmlns:a16="http://schemas.microsoft.com/office/drawing/2014/main" id="{A4233049-ED5F-0873-2180-173FC6AC2EC7}"/>
              </a:ext>
            </a:extLst>
          </p:cNvPr>
          <p:cNvSpPr>
            <a:spLocks noChangeAspect="1"/>
          </p:cNvSpPr>
          <p:nvPr/>
        </p:nvSpPr>
        <p:spPr>
          <a:xfrm rot="10800000">
            <a:off x="7565144" y="3706654"/>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9" name="Donut 24">
            <a:extLst>
              <a:ext uri="{FF2B5EF4-FFF2-40B4-BE49-F238E27FC236}">
                <a16:creationId xmlns:a16="http://schemas.microsoft.com/office/drawing/2014/main" id="{D6AC7752-4760-D39E-824E-39632479C38D}"/>
              </a:ext>
            </a:extLst>
          </p:cNvPr>
          <p:cNvSpPr/>
          <p:nvPr/>
        </p:nvSpPr>
        <p:spPr>
          <a:xfrm>
            <a:off x="3211741" y="5180177"/>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solidFill>
                <a:schemeClr val="tx1"/>
              </a:solidFill>
            </a:endParaRPr>
          </a:p>
        </p:txBody>
      </p:sp>
      <p:sp>
        <p:nvSpPr>
          <p:cNvPr id="63" name="Oval 25">
            <a:extLst>
              <a:ext uri="{FF2B5EF4-FFF2-40B4-BE49-F238E27FC236}">
                <a16:creationId xmlns:a16="http://schemas.microsoft.com/office/drawing/2014/main" id="{2AD68042-B220-51D1-AF24-7C650E2AB754}"/>
              </a:ext>
            </a:extLst>
          </p:cNvPr>
          <p:cNvSpPr>
            <a:spLocks noChangeAspect="1"/>
          </p:cNvSpPr>
          <p:nvPr/>
        </p:nvSpPr>
        <p:spPr>
          <a:xfrm>
            <a:off x="4099849" y="3627070"/>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
        <p:nvSpPr>
          <p:cNvPr id="64" name="Rectangle 7">
            <a:extLst>
              <a:ext uri="{FF2B5EF4-FFF2-40B4-BE49-F238E27FC236}">
                <a16:creationId xmlns:a16="http://schemas.microsoft.com/office/drawing/2014/main" id="{B8E11F89-23A1-EA62-93DF-0BD0EFD18377}"/>
              </a:ext>
            </a:extLst>
          </p:cNvPr>
          <p:cNvSpPr/>
          <p:nvPr/>
        </p:nvSpPr>
        <p:spPr>
          <a:xfrm rot="18900000">
            <a:off x="5997296" y="3125487"/>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ounded Rectangle 20">
            <a:extLst>
              <a:ext uri="{FF2B5EF4-FFF2-40B4-BE49-F238E27FC236}">
                <a16:creationId xmlns:a16="http://schemas.microsoft.com/office/drawing/2014/main" id="{A55976EF-7E5C-AB33-7BC2-613120559979}"/>
              </a:ext>
            </a:extLst>
          </p:cNvPr>
          <p:cNvSpPr>
            <a:spLocks noChangeAspect="1"/>
          </p:cNvSpPr>
          <p:nvPr/>
        </p:nvSpPr>
        <p:spPr>
          <a:xfrm rot="2160000">
            <a:off x="8375462" y="5256860"/>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827296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DAC71E3-F4E9-4667-CB52-E15B53ECB1B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0"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FDAC71E3-F4E9-4667-CB52-E15B53ECB1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232156FE-92C3-F828-3A00-E8E4CD4FEDD2}"/>
              </a:ext>
            </a:extLst>
          </p:cNvPr>
          <p:cNvSpPr>
            <a:spLocks noGrp="1"/>
          </p:cNvSpPr>
          <p:nvPr>
            <p:ph type="title"/>
          </p:nvPr>
        </p:nvSpPr>
        <p:spPr>
          <a:xfrm>
            <a:off x="189756" y="88808"/>
            <a:ext cx="10515600" cy="903295"/>
          </a:xfrm>
        </p:spPr>
        <p:txBody>
          <a:bodyPr vert="horz">
            <a:normAutofit/>
          </a:bodyPr>
          <a:lstStyle/>
          <a:p>
            <a:pPr algn="ctr"/>
            <a:r>
              <a:rPr lang="fr-FR" sz="3200" b="1" dirty="0">
                <a:latin typeface="Trebuchet MS" panose="020B0603020202020204" pitchFamily="34" charset="0"/>
                <a:cs typeface="Arial" panose="020B0604020202020204" pitchFamily="34" charset="0"/>
              </a:rPr>
              <a:t>CONTEXTE</a:t>
            </a:r>
          </a:p>
        </p:txBody>
      </p:sp>
      <p:pic>
        <p:nvPicPr>
          <p:cNvPr id="7" name="Image 6"/>
          <p:cNvPicPr/>
          <p:nvPr/>
        </p:nvPicPr>
        <p:blipFill>
          <a:blip r:embed="rId6"/>
          <a:stretch>
            <a:fillRect/>
          </a:stretch>
        </p:blipFill>
        <p:spPr>
          <a:xfrm>
            <a:off x="189756" y="1231835"/>
            <a:ext cx="5731510" cy="4262120"/>
          </a:xfrm>
          <a:prstGeom prst="rect">
            <a:avLst/>
          </a:prstGeom>
        </p:spPr>
      </p:pic>
      <p:pic>
        <p:nvPicPr>
          <p:cNvPr id="4" name="Image 3"/>
          <p:cNvPicPr>
            <a:picLocks noChangeAspect="1"/>
          </p:cNvPicPr>
          <p:nvPr/>
        </p:nvPicPr>
        <p:blipFill>
          <a:blip r:embed="rId7"/>
          <a:stretch>
            <a:fillRect/>
          </a:stretch>
        </p:blipFill>
        <p:spPr>
          <a:xfrm>
            <a:off x="6119681" y="1312612"/>
            <a:ext cx="5740695" cy="4070093"/>
          </a:xfrm>
          <a:prstGeom prst="rect">
            <a:avLst/>
          </a:prstGeom>
        </p:spPr>
      </p:pic>
      <p:sp>
        <p:nvSpPr>
          <p:cNvPr id="5" name="Rectangle 4"/>
          <p:cNvSpPr/>
          <p:nvPr/>
        </p:nvSpPr>
        <p:spPr>
          <a:xfrm>
            <a:off x="537328" y="6074084"/>
            <a:ext cx="11654672" cy="461665"/>
          </a:xfrm>
          <a:prstGeom prst="rect">
            <a:avLst/>
          </a:prstGeom>
        </p:spPr>
        <p:txBody>
          <a:bodyPr wrap="square">
            <a:spAutoFit/>
          </a:bodyPr>
          <a:lstStyle/>
          <a:p>
            <a:r>
              <a:rPr lang="fr-FR" sz="2400" b="1" dirty="0">
                <a:solidFill>
                  <a:srgbClr val="FF0000"/>
                </a:solidFill>
                <a:latin typeface="Trebuchet MS" panose="020B0603020202020204" pitchFamily="34" charset="0"/>
                <a:ea typeface="Tahoma" panose="020B0604030504040204" pitchFamily="34" charset="0"/>
                <a:cs typeface="Times New Roman" panose="02020603050405020304" pitchFamily="18" charset="0"/>
              </a:rPr>
              <a:t>Cancer du col de l’utérus cancer le plus fréquent selon les estimations du CIRC</a:t>
            </a:r>
            <a:endParaRPr lang="fr-FR" sz="2400" b="1"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356050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47DE47B-C41A-9EF1-FA09-9C64253E4A8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4"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947DE47B-C41A-9EF1-FA09-9C64253E4A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232156FE-92C3-F828-3A00-E8E4CD4FEDD2}"/>
              </a:ext>
            </a:extLst>
          </p:cNvPr>
          <p:cNvSpPr>
            <a:spLocks noGrp="1"/>
          </p:cNvSpPr>
          <p:nvPr>
            <p:ph type="title"/>
          </p:nvPr>
        </p:nvSpPr>
        <p:spPr>
          <a:xfrm>
            <a:off x="2318657" y="269449"/>
            <a:ext cx="8466364" cy="674157"/>
          </a:xfrm>
          <a:solidFill>
            <a:schemeClr val="accent1">
              <a:lumMod val="40000"/>
              <a:lumOff val="60000"/>
            </a:schemeClr>
          </a:solidFill>
        </p:spPr>
        <p:txBody>
          <a:bodyPr vert="horz">
            <a:normAutofit fontScale="90000"/>
          </a:bodyPr>
          <a:lstStyle/>
          <a:p>
            <a:pPr algn="ctr"/>
            <a:r>
              <a:rPr lang="fr-FR" b="1" dirty="0">
                <a:cs typeface="Times New Roman" panose="02020603050405020304" pitchFamily="18" charset="0"/>
              </a:rPr>
              <a:t>CONTEXTE</a:t>
            </a:r>
          </a:p>
        </p:txBody>
      </p:sp>
      <p:pic>
        <p:nvPicPr>
          <p:cNvPr id="4" name="Image 3">
            <a:extLst>
              <a:ext uri="{FF2B5EF4-FFF2-40B4-BE49-F238E27FC236}">
                <a16:creationId xmlns:a16="http://schemas.microsoft.com/office/drawing/2014/main" id="{5506AE24-5920-75C5-E5F4-2570A64EDB6C}"/>
              </a:ext>
            </a:extLst>
          </p:cNvPr>
          <p:cNvPicPr>
            <a:picLocks noChangeAspect="1"/>
          </p:cNvPicPr>
          <p:nvPr/>
        </p:nvPicPr>
        <p:blipFill>
          <a:blip r:embed="rId6"/>
          <a:stretch>
            <a:fillRect/>
          </a:stretch>
        </p:blipFill>
        <p:spPr>
          <a:xfrm>
            <a:off x="146546" y="2149311"/>
            <a:ext cx="5085330" cy="4166648"/>
          </a:xfrm>
          <a:prstGeom prst="rect">
            <a:avLst/>
          </a:prstGeom>
          <a:ln>
            <a:solidFill>
              <a:schemeClr val="tx1"/>
            </a:solidFill>
          </a:ln>
        </p:spPr>
      </p:pic>
      <p:sp>
        <p:nvSpPr>
          <p:cNvPr id="5" name="ZoneTexte 4">
            <a:extLst>
              <a:ext uri="{FF2B5EF4-FFF2-40B4-BE49-F238E27FC236}">
                <a16:creationId xmlns:a16="http://schemas.microsoft.com/office/drawing/2014/main" id="{BB90C67A-4042-C8A1-9D8E-AC6DB37184B8}"/>
              </a:ext>
            </a:extLst>
          </p:cNvPr>
          <p:cNvSpPr txBox="1"/>
          <p:nvPr/>
        </p:nvSpPr>
        <p:spPr>
          <a:xfrm>
            <a:off x="4435642" y="1407923"/>
            <a:ext cx="3320716" cy="523220"/>
          </a:xfrm>
          <a:prstGeom prst="rect">
            <a:avLst/>
          </a:prstGeom>
          <a:noFill/>
        </p:spPr>
        <p:txBody>
          <a:bodyPr wrap="square" rtlCol="0">
            <a:spAutoFit/>
          </a:bodyPr>
          <a:lstStyle/>
          <a:p>
            <a:pPr algn="ctr"/>
            <a:r>
              <a:rPr lang="fr-FR" sz="2800" b="1" dirty="0"/>
              <a:t>JOLIOT CURIE</a:t>
            </a:r>
          </a:p>
        </p:txBody>
      </p:sp>
      <p:sp>
        <p:nvSpPr>
          <p:cNvPr id="6" name="Ellipse 5">
            <a:extLst>
              <a:ext uri="{FF2B5EF4-FFF2-40B4-BE49-F238E27FC236}">
                <a16:creationId xmlns:a16="http://schemas.microsoft.com/office/drawing/2014/main" id="{9828BC3F-F248-A5B1-A449-003937638C8F}"/>
              </a:ext>
            </a:extLst>
          </p:cNvPr>
          <p:cNvSpPr/>
          <p:nvPr/>
        </p:nvSpPr>
        <p:spPr>
          <a:xfrm>
            <a:off x="2008873" y="3344674"/>
            <a:ext cx="2916455" cy="136406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1903 cas</a:t>
            </a:r>
          </a:p>
        </p:txBody>
      </p:sp>
      <p:sp>
        <p:nvSpPr>
          <p:cNvPr id="7" name="Rectangle 6">
            <a:extLst>
              <a:ext uri="{FF2B5EF4-FFF2-40B4-BE49-F238E27FC236}">
                <a16:creationId xmlns:a16="http://schemas.microsoft.com/office/drawing/2014/main" id="{0312F630-5C03-0E64-7572-65717509581E}"/>
              </a:ext>
            </a:extLst>
          </p:cNvPr>
          <p:cNvSpPr/>
          <p:nvPr/>
        </p:nvSpPr>
        <p:spPr>
          <a:xfrm>
            <a:off x="0" y="12537"/>
            <a:ext cx="12192000" cy="9310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fr-FR" sz="3200" b="1" i="0" u="none" strike="noStrike" kern="1200" cap="none" spc="0" normalizeH="0" baseline="0" noProof="0" dirty="0">
                <a:ln>
                  <a:noFill/>
                </a:ln>
                <a:solidFill>
                  <a:schemeClr val="tx1"/>
                </a:solidFill>
                <a:effectLst/>
                <a:uLnTx/>
                <a:uFillTx/>
                <a:latin typeface="Trebuchet MS" panose="020B0603020202020204" pitchFamily="34" charset="0"/>
                <a:ea typeface="+mj-ea"/>
                <a:cs typeface="Times New Roman" panose="02020603050405020304" pitchFamily="18" charset="0"/>
              </a:rPr>
              <a:t>CONTEXTE</a:t>
            </a:r>
          </a:p>
        </p:txBody>
      </p:sp>
      <p:pic>
        <p:nvPicPr>
          <p:cNvPr id="9" name="Image 8"/>
          <p:cNvPicPr>
            <a:picLocks noChangeAspect="1"/>
          </p:cNvPicPr>
          <p:nvPr/>
        </p:nvPicPr>
        <p:blipFill>
          <a:blip r:embed="rId7"/>
          <a:stretch>
            <a:fillRect/>
          </a:stretch>
        </p:blipFill>
        <p:spPr>
          <a:xfrm>
            <a:off x="5458120" y="2149311"/>
            <a:ext cx="6627043" cy="4166648"/>
          </a:xfrm>
          <a:prstGeom prst="rect">
            <a:avLst/>
          </a:prstGeom>
        </p:spPr>
      </p:pic>
    </p:spTree>
    <p:extLst>
      <p:ext uri="{BB962C8B-B14F-4D97-AF65-F5344CB8AC3E}">
        <p14:creationId xmlns:p14="http://schemas.microsoft.com/office/powerpoint/2010/main" val="37815249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09">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AI PPT Template">
  <a:themeElements>
    <a:clrScheme name="Custom 14">
      <a:dk1>
        <a:srgbClr val="333333"/>
      </a:dk1>
      <a:lt1>
        <a:srgbClr val="FFFFFF"/>
      </a:lt1>
      <a:dk2>
        <a:srgbClr val="003E78"/>
      </a:dk2>
      <a:lt2>
        <a:srgbClr val="D5E7EF"/>
      </a:lt2>
      <a:accent1>
        <a:srgbClr val="1282A2"/>
      </a:accent1>
      <a:accent2>
        <a:srgbClr val="7ABACC"/>
      </a:accent2>
      <a:accent3>
        <a:srgbClr val="7ACCA7"/>
      </a:accent3>
      <a:accent4>
        <a:srgbClr val="83CC7A"/>
      </a:accent4>
      <a:accent5>
        <a:srgbClr val="E2A918"/>
      </a:accent5>
      <a:accent6>
        <a:srgbClr val="A05059"/>
      </a:accent6>
      <a:hlink>
        <a:srgbClr val="1282A2"/>
      </a:hlink>
      <a:folHlink>
        <a:srgbClr val="0C5A7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I PPT Template" id="{CEE02A4C-5D65-194E-8053-8E0C64B1CC0A}" vid="{803535A0-5C2A-D242-9C30-DFF2DBEFF087}"/>
    </a:ext>
  </a:extLst>
</a:theme>
</file>

<file path=ppt/theme/theme4.xml><?xml version="1.0" encoding="utf-8"?>
<a:theme xmlns:a="http://schemas.openxmlformats.org/drawingml/2006/main" name="Theme6">
  <a:themeElements>
    <a:clrScheme name="Custom 14">
      <a:dk1>
        <a:srgbClr val="333333"/>
      </a:dk1>
      <a:lt1>
        <a:srgbClr val="FFFFFF"/>
      </a:lt1>
      <a:dk2>
        <a:srgbClr val="003E78"/>
      </a:dk2>
      <a:lt2>
        <a:srgbClr val="D5E7EF"/>
      </a:lt2>
      <a:accent1>
        <a:srgbClr val="1282A2"/>
      </a:accent1>
      <a:accent2>
        <a:srgbClr val="7ABACC"/>
      </a:accent2>
      <a:accent3>
        <a:srgbClr val="7ACCA7"/>
      </a:accent3>
      <a:accent4>
        <a:srgbClr val="83CC7A"/>
      </a:accent4>
      <a:accent5>
        <a:srgbClr val="E2A918"/>
      </a:accent5>
      <a:accent6>
        <a:srgbClr val="A05059"/>
      </a:accent6>
      <a:hlink>
        <a:srgbClr val="1282A2"/>
      </a:hlink>
      <a:folHlink>
        <a:srgbClr val="0C5A7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6" id="{FA182A34-9FAC-42D0-990F-B6579514D846}" vid="{2D872A61-33C8-415A-A606-79F46EBE842B}"/>
    </a:ext>
  </a:extLst>
</a:theme>
</file>

<file path=ppt/theme/theme5.xml><?xml version="1.0" encoding="utf-8"?>
<a:theme xmlns:a="http://schemas.openxmlformats.org/drawingml/2006/main" name="1_Contents Slide Master">
  <a:themeElements>
    <a:clrScheme name="Custom 13">
      <a:dk1>
        <a:sysClr val="windowText" lastClr="000000"/>
      </a:dk1>
      <a:lt1>
        <a:sysClr val="window" lastClr="FFFFFF"/>
      </a:lt1>
      <a:dk2>
        <a:srgbClr val="44546A"/>
      </a:dk2>
      <a:lt2>
        <a:srgbClr val="E7E6E6"/>
      </a:lt2>
      <a:accent1>
        <a:srgbClr val="51BCB9"/>
      </a:accent1>
      <a:accent2>
        <a:srgbClr val="BED381"/>
      </a:accent2>
      <a:accent3>
        <a:srgbClr val="63C7EE"/>
      </a:accent3>
      <a:accent4>
        <a:srgbClr val="E86162"/>
      </a:accent4>
      <a:accent5>
        <a:srgbClr val="7F7F7F"/>
      </a:accent5>
      <a:accent6>
        <a:srgbClr val="134055"/>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2096</TotalTime>
  <Words>1531</Words>
  <Application>Microsoft Office PowerPoint</Application>
  <PresentationFormat>Grand écran</PresentationFormat>
  <Paragraphs>259</Paragraphs>
  <Slides>32</Slides>
  <Notes>10</Notes>
  <HiddenSlides>0</HiddenSlides>
  <MMClips>0</MMClips>
  <ScaleCrop>false</ScaleCrop>
  <HeadingPairs>
    <vt:vector size="8" baseType="variant">
      <vt:variant>
        <vt:lpstr>Polices utilisées</vt:lpstr>
      </vt:variant>
      <vt:variant>
        <vt:i4>10</vt:i4>
      </vt:variant>
      <vt:variant>
        <vt:lpstr>Thème</vt:lpstr>
      </vt:variant>
      <vt:variant>
        <vt:i4>5</vt:i4>
      </vt:variant>
      <vt:variant>
        <vt:lpstr>Serveurs OLE incorporés</vt:lpstr>
      </vt:variant>
      <vt:variant>
        <vt:i4>2</vt:i4>
      </vt:variant>
      <vt:variant>
        <vt:lpstr>Titres des diapositives</vt:lpstr>
      </vt:variant>
      <vt:variant>
        <vt:i4>32</vt:i4>
      </vt:variant>
    </vt:vector>
  </HeadingPairs>
  <TitlesOfParts>
    <vt:vector size="49" baseType="lpstr">
      <vt:lpstr>맑은 고딕</vt:lpstr>
      <vt:lpstr>Arial</vt:lpstr>
      <vt:lpstr>Arial Unicode MS</vt:lpstr>
      <vt:lpstr>Calibri</vt:lpstr>
      <vt:lpstr>Calibri Light</vt:lpstr>
      <vt:lpstr>Tahoma</vt:lpstr>
      <vt:lpstr>Times New Roman</vt:lpstr>
      <vt:lpstr>Traditional Arabic</vt:lpstr>
      <vt:lpstr>Trebuchet MS</vt:lpstr>
      <vt:lpstr>Wingdings</vt:lpstr>
      <vt:lpstr>Thème Office</vt:lpstr>
      <vt:lpstr>Contents Slide Master</vt:lpstr>
      <vt:lpstr>CHAI PPT Template</vt:lpstr>
      <vt:lpstr>Theme6</vt:lpstr>
      <vt:lpstr>1_Contents Slide Master</vt:lpstr>
      <vt:lpstr>Diapositive think-cell</vt:lpstr>
      <vt:lpstr>think-cell Slide</vt:lpstr>
      <vt:lpstr>Présentation PowerPoint</vt:lpstr>
      <vt:lpstr>PLAN </vt:lpstr>
      <vt:lpstr>Présentation PowerPoint</vt:lpstr>
      <vt:lpstr>Présentation PowerPoint</vt:lpstr>
      <vt:lpstr>OFFRE PUBLIQUE DE SOINS </vt:lpstr>
      <vt:lpstr>PLAN </vt:lpstr>
      <vt:lpstr>Présentation PowerPoint</vt:lpstr>
      <vt:lpstr>CONTEXTE</vt:lpstr>
      <vt:lpstr>CONTEXTE</vt:lpstr>
      <vt:lpstr>Présentation PowerPoint</vt:lpstr>
      <vt:lpstr>CONTEXTE</vt:lpstr>
      <vt:lpstr>Impact social et économique du cancer         Lutte contre le cancer = facteur de développement</vt:lpstr>
      <vt:lpstr>PLAN </vt:lpstr>
      <vt:lpstr>Présentation PowerPoint</vt:lpstr>
      <vt:lpstr>PLAN </vt:lpstr>
      <vt:lpstr>STRATEGIE D’ELIMINATION DU CANCER DU COL DE L’UTERUS</vt:lpstr>
      <vt:lpstr>Présentation PowerPoint</vt:lpstr>
      <vt:lpstr>PLAN </vt:lpstr>
      <vt:lpstr>ETAT DES LIEUX SUR LE DEPISTAGE ET LE TRAITEMENT DES LESIONS PRECANCEREUSES DU COL DE L’UTERUS</vt:lpstr>
      <vt:lpstr>                                                          ETAT DES LIEUX</vt:lpstr>
      <vt:lpstr>ETAT DES LIEUX</vt:lpstr>
      <vt:lpstr>ETAT DES LIEUX</vt:lpstr>
      <vt:lpstr>                                              </vt:lpstr>
      <vt:lpstr>ETAT DES LIEUX</vt:lpstr>
      <vt:lpstr>     ETAT DES LIEUX </vt:lpstr>
      <vt:lpstr>     ETAT DES LIEUX                </vt:lpstr>
      <vt:lpstr>Présentation PowerPoint</vt:lpstr>
      <vt:lpstr>     ETAT DES LIEUX                </vt:lpstr>
      <vt:lpstr>PLAN </vt:lpstr>
      <vt:lpstr>Présentation PowerPoint</vt:lpstr>
      <vt:lpstr>CONCLUSION</vt:lpstr>
      <vt:lpstr>Présentation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HP</cp:lastModifiedBy>
  <cp:revision>71</cp:revision>
  <dcterms:created xsi:type="dcterms:W3CDTF">2023-07-06T11:58:28Z</dcterms:created>
  <dcterms:modified xsi:type="dcterms:W3CDTF">2024-05-24T10:07:00Z</dcterms:modified>
</cp:coreProperties>
</file>